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B74D4-0298-48F6-B512-8DCD00C35D0E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6274CC-C467-452F-AB1A-C4468483ED49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МУ ДПО «Учебно-методический центр</a:t>
          </a:r>
          <a:endParaRPr lang="ru-RU" sz="1200" b="1" dirty="0">
            <a:solidFill>
              <a:schemeClr val="bg1"/>
            </a:solidFill>
          </a:endParaRPr>
        </a:p>
      </dgm:t>
    </dgm:pt>
    <dgm:pt modelId="{C2E078F1-878E-430B-B12E-C6372EA09DCC}" type="parTrans" cxnId="{31E8BE8C-C80D-407E-B440-CEC3E707B194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0F7B2704-F99E-4ABA-862D-E6B9287DDDB8}" type="sibTrans" cxnId="{31E8BE8C-C80D-407E-B440-CEC3E707B194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09887A3C-EEB6-46C2-9B80-920C2CDDC436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МОУ Ермаковская СОШ</a:t>
          </a:r>
          <a:endParaRPr lang="ru-RU" sz="1200" b="1" dirty="0">
            <a:solidFill>
              <a:schemeClr val="bg1"/>
            </a:solidFill>
          </a:endParaRPr>
        </a:p>
      </dgm:t>
    </dgm:pt>
    <dgm:pt modelId="{7F7BE29D-5B26-4534-A67D-AC8101B11D7A}" type="parTrans" cxnId="{E0D5A419-8048-4298-8E0C-A2AF2A75F45F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EC2D09A0-3FAD-4818-A613-5B9BE3D8705C}" type="sibTrans" cxnId="{E0D5A419-8048-4298-8E0C-A2AF2A75F45F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001E1652-9584-44E3-8270-7263C58918AA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МОУ </a:t>
          </a:r>
          <a:r>
            <a:rPr lang="ru-RU" sz="1200" b="1" dirty="0" err="1" smtClean="0">
              <a:solidFill>
                <a:schemeClr val="bg1"/>
              </a:solidFill>
            </a:rPr>
            <a:t>Каменниковская</a:t>
          </a:r>
          <a:r>
            <a:rPr lang="ru-RU" sz="1200" b="1" dirty="0" smtClean="0">
              <a:solidFill>
                <a:schemeClr val="bg1"/>
              </a:solidFill>
            </a:rPr>
            <a:t> СОШ</a:t>
          </a:r>
          <a:endParaRPr lang="ru-RU" sz="1200" b="1" dirty="0">
            <a:solidFill>
              <a:schemeClr val="bg1"/>
            </a:solidFill>
          </a:endParaRPr>
        </a:p>
      </dgm:t>
    </dgm:pt>
    <dgm:pt modelId="{4226BC09-F4CB-45D1-AD31-CEE7B41CF440}" type="parTrans" cxnId="{A1AC4FBB-3C6C-4AE0-AC49-25480BA4B02E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E27C91E3-1B19-4C16-A0C4-10248E6461DD}" type="sibTrans" cxnId="{A1AC4FBB-3C6C-4AE0-AC49-25480BA4B02E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11C7C2F9-A3E7-4090-9F87-E770864EEB9E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МОУ Октябрьская СОШ</a:t>
          </a:r>
          <a:endParaRPr lang="ru-RU" sz="1200" b="1" dirty="0">
            <a:solidFill>
              <a:schemeClr val="bg1"/>
            </a:solidFill>
          </a:endParaRPr>
        </a:p>
      </dgm:t>
    </dgm:pt>
    <dgm:pt modelId="{CC329530-BBAD-4486-BC18-97FD3F6D586F}" type="parTrans" cxnId="{D91D3E7C-F95A-4ADE-B55C-B6BD36638DBA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3C3266D3-9141-4EF6-9218-7E0F0537B41A}" type="sibTrans" cxnId="{D91D3E7C-F95A-4ADE-B55C-B6BD36638DBA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D4F71285-4F8B-4CB2-9344-5E2B2033E906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МОУ </a:t>
          </a:r>
          <a:r>
            <a:rPr lang="ru-RU" sz="1200" b="1" dirty="0" err="1" smtClean="0">
              <a:solidFill>
                <a:schemeClr val="bg1"/>
              </a:solidFill>
            </a:rPr>
            <a:t>Песоченская</a:t>
          </a:r>
          <a:r>
            <a:rPr lang="ru-RU" sz="1200" b="1" dirty="0" smtClean="0">
              <a:solidFill>
                <a:schemeClr val="bg1"/>
              </a:solidFill>
            </a:rPr>
            <a:t> СОШ </a:t>
          </a:r>
          <a:endParaRPr lang="ru-RU" sz="1200" b="1" dirty="0">
            <a:solidFill>
              <a:schemeClr val="bg1"/>
            </a:solidFill>
          </a:endParaRPr>
        </a:p>
      </dgm:t>
    </dgm:pt>
    <dgm:pt modelId="{96BF5518-CF43-4579-B135-F7BAD5472FCC}" type="parTrans" cxnId="{7B7B62A5-7732-4E2B-A365-E12A3DD3F951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61D7EDF9-627C-44D0-8A9C-29CA7C9EE806}" type="sibTrans" cxnId="{7B7B62A5-7732-4E2B-A365-E12A3DD3F951}">
      <dgm:prSet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671DC633-0B85-42A7-B6C6-B0A9B4B50A45}" type="pres">
      <dgm:prSet presAssocID="{434B74D4-0298-48F6-B512-8DCD00C35D0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E05A6B-6E2A-41E7-B023-AAEAB1319D41}" type="pres">
      <dgm:prSet presAssocID="{434B74D4-0298-48F6-B512-8DCD00C35D0E}" presName="wedge1" presStyleLbl="node1" presStyleIdx="0" presStyleCnt="5"/>
      <dgm:spPr/>
      <dgm:t>
        <a:bodyPr/>
        <a:lstStyle/>
        <a:p>
          <a:endParaRPr lang="ru-RU"/>
        </a:p>
      </dgm:t>
    </dgm:pt>
    <dgm:pt modelId="{66D3EB71-E275-4B58-BB32-B271626313E7}" type="pres">
      <dgm:prSet presAssocID="{434B74D4-0298-48F6-B512-8DCD00C35D0E}" presName="dummy1a" presStyleCnt="0"/>
      <dgm:spPr/>
    </dgm:pt>
    <dgm:pt modelId="{E9A46A87-4F65-4E8E-B7A4-3AD5FBA5F90A}" type="pres">
      <dgm:prSet presAssocID="{434B74D4-0298-48F6-B512-8DCD00C35D0E}" presName="dummy1b" presStyleCnt="0"/>
      <dgm:spPr/>
    </dgm:pt>
    <dgm:pt modelId="{2F7D8D09-AFEF-4AC1-9BA3-84755230E677}" type="pres">
      <dgm:prSet presAssocID="{434B74D4-0298-48F6-B512-8DCD00C35D0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BEC18-343B-4C5E-9A4B-ABC495BD9644}" type="pres">
      <dgm:prSet presAssocID="{434B74D4-0298-48F6-B512-8DCD00C35D0E}" presName="wedge2" presStyleLbl="node1" presStyleIdx="1" presStyleCnt="5"/>
      <dgm:spPr/>
      <dgm:t>
        <a:bodyPr/>
        <a:lstStyle/>
        <a:p>
          <a:endParaRPr lang="ru-RU"/>
        </a:p>
      </dgm:t>
    </dgm:pt>
    <dgm:pt modelId="{84180A83-AD2C-4480-8789-1F7AEC7052EB}" type="pres">
      <dgm:prSet presAssocID="{434B74D4-0298-48F6-B512-8DCD00C35D0E}" presName="dummy2a" presStyleCnt="0"/>
      <dgm:spPr/>
    </dgm:pt>
    <dgm:pt modelId="{341B47E0-62D1-4CEE-8CF2-EEB2964DAA33}" type="pres">
      <dgm:prSet presAssocID="{434B74D4-0298-48F6-B512-8DCD00C35D0E}" presName="dummy2b" presStyleCnt="0"/>
      <dgm:spPr/>
    </dgm:pt>
    <dgm:pt modelId="{9F321002-C602-4639-87D5-C50CC05A5E09}" type="pres">
      <dgm:prSet presAssocID="{434B74D4-0298-48F6-B512-8DCD00C35D0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B0963-B61D-4A00-8C1F-9F83DCF7A390}" type="pres">
      <dgm:prSet presAssocID="{434B74D4-0298-48F6-B512-8DCD00C35D0E}" presName="wedge3" presStyleLbl="node1" presStyleIdx="2" presStyleCnt="5"/>
      <dgm:spPr/>
      <dgm:t>
        <a:bodyPr/>
        <a:lstStyle/>
        <a:p>
          <a:endParaRPr lang="ru-RU"/>
        </a:p>
      </dgm:t>
    </dgm:pt>
    <dgm:pt modelId="{F890E112-C5BA-4B6D-B50B-3DD4184DD75C}" type="pres">
      <dgm:prSet presAssocID="{434B74D4-0298-48F6-B512-8DCD00C35D0E}" presName="dummy3a" presStyleCnt="0"/>
      <dgm:spPr/>
    </dgm:pt>
    <dgm:pt modelId="{B08154D0-4CC8-4975-A338-B0ECE78A3A50}" type="pres">
      <dgm:prSet presAssocID="{434B74D4-0298-48F6-B512-8DCD00C35D0E}" presName="dummy3b" presStyleCnt="0"/>
      <dgm:spPr/>
    </dgm:pt>
    <dgm:pt modelId="{7526E2C3-2590-44B6-88F2-F965B79FC930}" type="pres">
      <dgm:prSet presAssocID="{434B74D4-0298-48F6-B512-8DCD00C35D0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4AC45-2A3B-439A-809C-FE9D65157EC5}" type="pres">
      <dgm:prSet presAssocID="{434B74D4-0298-48F6-B512-8DCD00C35D0E}" presName="wedge4" presStyleLbl="node1" presStyleIdx="3" presStyleCnt="5"/>
      <dgm:spPr/>
      <dgm:t>
        <a:bodyPr/>
        <a:lstStyle/>
        <a:p>
          <a:endParaRPr lang="ru-RU"/>
        </a:p>
      </dgm:t>
    </dgm:pt>
    <dgm:pt modelId="{2F5AA55D-676E-45C8-9AB0-81104B0F3F07}" type="pres">
      <dgm:prSet presAssocID="{434B74D4-0298-48F6-B512-8DCD00C35D0E}" presName="dummy4a" presStyleCnt="0"/>
      <dgm:spPr/>
    </dgm:pt>
    <dgm:pt modelId="{1318733A-F5E2-4C9D-90B3-895DDBFD695F}" type="pres">
      <dgm:prSet presAssocID="{434B74D4-0298-48F6-B512-8DCD00C35D0E}" presName="dummy4b" presStyleCnt="0"/>
      <dgm:spPr/>
    </dgm:pt>
    <dgm:pt modelId="{5C18F176-446A-4EF2-9D91-FA2002415765}" type="pres">
      <dgm:prSet presAssocID="{434B74D4-0298-48F6-B512-8DCD00C35D0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A8F03-DCE4-4FD6-B975-62B2B000B927}" type="pres">
      <dgm:prSet presAssocID="{434B74D4-0298-48F6-B512-8DCD00C35D0E}" presName="wedge5" presStyleLbl="node1" presStyleIdx="4" presStyleCnt="5"/>
      <dgm:spPr/>
      <dgm:t>
        <a:bodyPr/>
        <a:lstStyle/>
        <a:p>
          <a:endParaRPr lang="ru-RU"/>
        </a:p>
      </dgm:t>
    </dgm:pt>
    <dgm:pt modelId="{A380778E-065D-4827-B115-D071FDB52A0A}" type="pres">
      <dgm:prSet presAssocID="{434B74D4-0298-48F6-B512-8DCD00C35D0E}" presName="dummy5a" presStyleCnt="0"/>
      <dgm:spPr/>
    </dgm:pt>
    <dgm:pt modelId="{483C9EE6-4DD4-446A-B87D-3F684A490A4B}" type="pres">
      <dgm:prSet presAssocID="{434B74D4-0298-48F6-B512-8DCD00C35D0E}" presName="dummy5b" presStyleCnt="0"/>
      <dgm:spPr/>
    </dgm:pt>
    <dgm:pt modelId="{E6C4997B-2267-4B81-AA04-06DE1170872E}" type="pres">
      <dgm:prSet presAssocID="{434B74D4-0298-48F6-B512-8DCD00C35D0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DEB42-EC08-4432-9140-3164BB77E65D}" type="pres">
      <dgm:prSet presAssocID="{0F7B2704-F99E-4ABA-862D-E6B9287DDDB8}" presName="arrowWedge1" presStyleLbl="fgSibTrans2D1" presStyleIdx="0" presStyleCnt="5"/>
      <dgm:spPr/>
    </dgm:pt>
    <dgm:pt modelId="{94D6AEAC-E85D-44EC-8B16-F62D87997EE6}" type="pres">
      <dgm:prSet presAssocID="{EC2D09A0-3FAD-4818-A613-5B9BE3D8705C}" presName="arrowWedge2" presStyleLbl="fgSibTrans2D1" presStyleIdx="1" presStyleCnt="5"/>
      <dgm:spPr/>
    </dgm:pt>
    <dgm:pt modelId="{3AB16E97-6D1E-4260-93F1-F6DF0A09F167}" type="pres">
      <dgm:prSet presAssocID="{E27C91E3-1B19-4C16-A0C4-10248E6461DD}" presName="arrowWedge3" presStyleLbl="fgSibTrans2D1" presStyleIdx="2" presStyleCnt="5"/>
      <dgm:spPr/>
    </dgm:pt>
    <dgm:pt modelId="{3CF91FC8-61B1-46FA-AB1D-A2199A956492}" type="pres">
      <dgm:prSet presAssocID="{3C3266D3-9141-4EF6-9218-7E0F0537B41A}" presName="arrowWedge4" presStyleLbl="fgSibTrans2D1" presStyleIdx="3" presStyleCnt="5"/>
      <dgm:spPr/>
    </dgm:pt>
    <dgm:pt modelId="{AB8E9849-8AD4-46C9-88BD-5410769069D2}" type="pres">
      <dgm:prSet presAssocID="{61D7EDF9-627C-44D0-8A9C-29CA7C9EE806}" presName="arrowWedge5" presStyleLbl="fgSibTrans2D1" presStyleIdx="4" presStyleCnt="5"/>
      <dgm:spPr/>
    </dgm:pt>
  </dgm:ptLst>
  <dgm:cxnLst>
    <dgm:cxn modelId="{91044F90-4DCC-47F6-B5B3-3685B00C1778}" type="presOf" srcId="{486274CC-C467-452F-AB1A-C4468483ED49}" destId="{2F7D8D09-AFEF-4AC1-9BA3-84755230E677}" srcOrd="1" destOrd="0" presId="urn:microsoft.com/office/officeart/2005/8/layout/cycle8"/>
    <dgm:cxn modelId="{E0D5A419-8048-4298-8E0C-A2AF2A75F45F}" srcId="{434B74D4-0298-48F6-B512-8DCD00C35D0E}" destId="{09887A3C-EEB6-46C2-9B80-920C2CDDC436}" srcOrd="1" destOrd="0" parTransId="{7F7BE29D-5B26-4534-A67D-AC8101B11D7A}" sibTransId="{EC2D09A0-3FAD-4818-A613-5B9BE3D8705C}"/>
    <dgm:cxn modelId="{2946C1B9-0838-4899-8128-20E7924E6ED0}" type="presOf" srcId="{D4F71285-4F8B-4CB2-9344-5E2B2033E906}" destId="{E6C4997B-2267-4B81-AA04-06DE1170872E}" srcOrd="1" destOrd="0" presId="urn:microsoft.com/office/officeart/2005/8/layout/cycle8"/>
    <dgm:cxn modelId="{97DF5394-1D67-487E-BCB3-6CAEC21A969F}" type="presOf" srcId="{11C7C2F9-A3E7-4090-9F87-E770864EEB9E}" destId="{FEC4AC45-2A3B-439A-809C-FE9D65157EC5}" srcOrd="0" destOrd="0" presId="urn:microsoft.com/office/officeart/2005/8/layout/cycle8"/>
    <dgm:cxn modelId="{D91D3E7C-F95A-4ADE-B55C-B6BD36638DBA}" srcId="{434B74D4-0298-48F6-B512-8DCD00C35D0E}" destId="{11C7C2F9-A3E7-4090-9F87-E770864EEB9E}" srcOrd="3" destOrd="0" parTransId="{CC329530-BBAD-4486-BC18-97FD3F6D586F}" sibTransId="{3C3266D3-9141-4EF6-9218-7E0F0537B41A}"/>
    <dgm:cxn modelId="{72488EC1-222D-4564-BE3D-D3A792BE79D3}" type="presOf" srcId="{434B74D4-0298-48F6-B512-8DCD00C35D0E}" destId="{671DC633-0B85-42A7-B6C6-B0A9B4B50A45}" srcOrd="0" destOrd="0" presId="urn:microsoft.com/office/officeart/2005/8/layout/cycle8"/>
    <dgm:cxn modelId="{6BF89486-CB6B-486C-8D95-976601CE6DEF}" type="presOf" srcId="{D4F71285-4F8B-4CB2-9344-5E2B2033E906}" destId="{998A8F03-DCE4-4FD6-B975-62B2B000B927}" srcOrd="0" destOrd="0" presId="urn:microsoft.com/office/officeart/2005/8/layout/cycle8"/>
    <dgm:cxn modelId="{70F83F5F-0E9A-42CC-B033-6D13B4658AFC}" type="presOf" srcId="{001E1652-9584-44E3-8270-7263C58918AA}" destId="{77FB0963-B61D-4A00-8C1F-9F83DCF7A390}" srcOrd="0" destOrd="0" presId="urn:microsoft.com/office/officeart/2005/8/layout/cycle8"/>
    <dgm:cxn modelId="{BD8A3BC7-F4C7-426D-ABD5-A068728E8869}" type="presOf" srcId="{09887A3C-EEB6-46C2-9B80-920C2CDDC436}" destId="{9F321002-C602-4639-87D5-C50CC05A5E09}" srcOrd="1" destOrd="0" presId="urn:microsoft.com/office/officeart/2005/8/layout/cycle8"/>
    <dgm:cxn modelId="{8CAB26C0-007F-47BE-9712-743DA8C4A386}" type="presOf" srcId="{001E1652-9584-44E3-8270-7263C58918AA}" destId="{7526E2C3-2590-44B6-88F2-F965B79FC930}" srcOrd="1" destOrd="0" presId="urn:microsoft.com/office/officeart/2005/8/layout/cycle8"/>
    <dgm:cxn modelId="{86DE5854-E7A8-43A6-904F-1ACD38C5A61A}" type="presOf" srcId="{09887A3C-EEB6-46C2-9B80-920C2CDDC436}" destId="{1E0BEC18-343B-4C5E-9A4B-ABC495BD9644}" srcOrd="0" destOrd="0" presId="urn:microsoft.com/office/officeart/2005/8/layout/cycle8"/>
    <dgm:cxn modelId="{A1AC4FBB-3C6C-4AE0-AC49-25480BA4B02E}" srcId="{434B74D4-0298-48F6-B512-8DCD00C35D0E}" destId="{001E1652-9584-44E3-8270-7263C58918AA}" srcOrd="2" destOrd="0" parTransId="{4226BC09-F4CB-45D1-AD31-CEE7B41CF440}" sibTransId="{E27C91E3-1B19-4C16-A0C4-10248E6461DD}"/>
    <dgm:cxn modelId="{7B7B62A5-7732-4E2B-A365-E12A3DD3F951}" srcId="{434B74D4-0298-48F6-B512-8DCD00C35D0E}" destId="{D4F71285-4F8B-4CB2-9344-5E2B2033E906}" srcOrd="4" destOrd="0" parTransId="{96BF5518-CF43-4579-B135-F7BAD5472FCC}" sibTransId="{61D7EDF9-627C-44D0-8A9C-29CA7C9EE806}"/>
    <dgm:cxn modelId="{0D44DE63-9890-426B-9502-7DE63C293BB0}" type="presOf" srcId="{11C7C2F9-A3E7-4090-9F87-E770864EEB9E}" destId="{5C18F176-446A-4EF2-9D91-FA2002415765}" srcOrd="1" destOrd="0" presId="urn:microsoft.com/office/officeart/2005/8/layout/cycle8"/>
    <dgm:cxn modelId="{31E8BE8C-C80D-407E-B440-CEC3E707B194}" srcId="{434B74D4-0298-48F6-B512-8DCD00C35D0E}" destId="{486274CC-C467-452F-AB1A-C4468483ED49}" srcOrd="0" destOrd="0" parTransId="{C2E078F1-878E-430B-B12E-C6372EA09DCC}" sibTransId="{0F7B2704-F99E-4ABA-862D-E6B9287DDDB8}"/>
    <dgm:cxn modelId="{E606624B-ACEE-4F76-A90D-A8F3B2C9ECBE}" type="presOf" srcId="{486274CC-C467-452F-AB1A-C4468483ED49}" destId="{E8E05A6B-6E2A-41E7-B023-AAEAB1319D41}" srcOrd="0" destOrd="0" presId="urn:microsoft.com/office/officeart/2005/8/layout/cycle8"/>
    <dgm:cxn modelId="{9A1F52B1-E55B-42A4-8408-089CA75616E6}" type="presParOf" srcId="{671DC633-0B85-42A7-B6C6-B0A9B4B50A45}" destId="{E8E05A6B-6E2A-41E7-B023-AAEAB1319D41}" srcOrd="0" destOrd="0" presId="urn:microsoft.com/office/officeart/2005/8/layout/cycle8"/>
    <dgm:cxn modelId="{DCEC242C-16B7-4290-9D4C-128EDB4A576F}" type="presParOf" srcId="{671DC633-0B85-42A7-B6C6-B0A9B4B50A45}" destId="{66D3EB71-E275-4B58-BB32-B271626313E7}" srcOrd="1" destOrd="0" presId="urn:microsoft.com/office/officeart/2005/8/layout/cycle8"/>
    <dgm:cxn modelId="{355409E0-D821-48E5-B600-849F644BC5A6}" type="presParOf" srcId="{671DC633-0B85-42A7-B6C6-B0A9B4B50A45}" destId="{E9A46A87-4F65-4E8E-B7A4-3AD5FBA5F90A}" srcOrd="2" destOrd="0" presId="urn:microsoft.com/office/officeart/2005/8/layout/cycle8"/>
    <dgm:cxn modelId="{8B883A3F-D353-4413-9024-B9492F1208A4}" type="presParOf" srcId="{671DC633-0B85-42A7-B6C6-B0A9B4B50A45}" destId="{2F7D8D09-AFEF-4AC1-9BA3-84755230E677}" srcOrd="3" destOrd="0" presId="urn:microsoft.com/office/officeart/2005/8/layout/cycle8"/>
    <dgm:cxn modelId="{7C9F0D37-1F50-472A-8F40-467E67575274}" type="presParOf" srcId="{671DC633-0B85-42A7-B6C6-B0A9B4B50A45}" destId="{1E0BEC18-343B-4C5E-9A4B-ABC495BD9644}" srcOrd="4" destOrd="0" presId="urn:microsoft.com/office/officeart/2005/8/layout/cycle8"/>
    <dgm:cxn modelId="{C940B439-CA07-4295-888B-125713A4B011}" type="presParOf" srcId="{671DC633-0B85-42A7-B6C6-B0A9B4B50A45}" destId="{84180A83-AD2C-4480-8789-1F7AEC7052EB}" srcOrd="5" destOrd="0" presId="urn:microsoft.com/office/officeart/2005/8/layout/cycle8"/>
    <dgm:cxn modelId="{9D3C570C-58D5-41E6-9E4A-450C8CF2839E}" type="presParOf" srcId="{671DC633-0B85-42A7-B6C6-B0A9B4B50A45}" destId="{341B47E0-62D1-4CEE-8CF2-EEB2964DAA33}" srcOrd="6" destOrd="0" presId="urn:microsoft.com/office/officeart/2005/8/layout/cycle8"/>
    <dgm:cxn modelId="{0589DA8C-3C5C-4C24-B385-36216D729921}" type="presParOf" srcId="{671DC633-0B85-42A7-B6C6-B0A9B4B50A45}" destId="{9F321002-C602-4639-87D5-C50CC05A5E09}" srcOrd="7" destOrd="0" presId="urn:microsoft.com/office/officeart/2005/8/layout/cycle8"/>
    <dgm:cxn modelId="{73A46E1E-D409-420C-BF24-EA813CD2292C}" type="presParOf" srcId="{671DC633-0B85-42A7-B6C6-B0A9B4B50A45}" destId="{77FB0963-B61D-4A00-8C1F-9F83DCF7A390}" srcOrd="8" destOrd="0" presId="urn:microsoft.com/office/officeart/2005/8/layout/cycle8"/>
    <dgm:cxn modelId="{E14B2076-8B26-482D-A4FB-D780A58742B7}" type="presParOf" srcId="{671DC633-0B85-42A7-B6C6-B0A9B4B50A45}" destId="{F890E112-C5BA-4B6D-B50B-3DD4184DD75C}" srcOrd="9" destOrd="0" presId="urn:microsoft.com/office/officeart/2005/8/layout/cycle8"/>
    <dgm:cxn modelId="{9EC2E48B-7E89-4673-8C39-E10A4F934E57}" type="presParOf" srcId="{671DC633-0B85-42A7-B6C6-B0A9B4B50A45}" destId="{B08154D0-4CC8-4975-A338-B0ECE78A3A50}" srcOrd="10" destOrd="0" presId="urn:microsoft.com/office/officeart/2005/8/layout/cycle8"/>
    <dgm:cxn modelId="{4588F6B9-BADE-43B0-8AEA-A07692DBCA26}" type="presParOf" srcId="{671DC633-0B85-42A7-B6C6-B0A9B4B50A45}" destId="{7526E2C3-2590-44B6-88F2-F965B79FC930}" srcOrd="11" destOrd="0" presId="urn:microsoft.com/office/officeart/2005/8/layout/cycle8"/>
    <dgm:cxn modelId="{7AAC1F2C-C1B1-456E-9FC3-BAE3D2C0B0A1}" type="presParOf" srcId="{671DC633-0B85-42A7-B6C6-B0A9B4B50A45}" destId="{FEC4AC45-2A3B-439A-809C-FE9D65157EC5}" srcOrd="12" destOrd="0" presId="urn:microsoft.com/office/officeart/2005/8/layout/cycle8"/>
    <dgm:cxn modelId="{5CD906A4-9FA0-4DE7-AAB1-2F4600A1D1E9}" type="presParOf" srcId="{671DC633-0B85-42A7-B6C6-B0A9B4B50A45}" destId="{2F5AA55D-676E-45C8-9AB0-81104B0F3F07}" srcOrd="13" destOrd="0" presId="urn:microsoft.com/office/officeart/2005/8/layout/cycle8"/>
    <dgm:cxn modelId="{E43A7021-8148-46DC-B5C9-98A6214B2096}" type="presParOf" srcId="{671DC633-0B85-42A7-B6C6-B0A9B4B50A45}" destId="{1318733A-F5E2-4C9D-90B3-895DDBFD695F}" srcOrd="14" destOrd="0" presId="urn:microsoft.com/office/officeart/2005/8/layout/cycle8"/>
    <dgm:cxn modelId="{5B22B098-4777-40EF-9C77-8163FD964FEF}" type="presParOf" srcId="{671DC633-0B85-42A7-B6C6-B0A9B4B50A45}" destId="{5C18F176-446A-4EF2-9D91-FA2002415765}" srcOrd="15" destOrd="0" presId="urn:microsoft.com/office/officeart/2005/8/layout/cycle8"/>
    <dgm:cxn modelId="{5EC5759D-2069-4572-A35C-72B291868D61}" type="presParOf" srcId="{671DC633-0B85-42A7-B6C6-B0A9B4B50A45}" destId="{998A8F03-DCE4-4FD6-B975-62B2B000B927}" srcOrd="16" destOrd="0" presId="urn:microsoft.com/office/officeart/2005/8/layout/cycle8"/>
    <dgm:cxn modelId="{33B243EB-5FC2-4CA4-AAA4-40614083F8A2}" type="presParOf" srcId="{671DC633-0B85-42A7-B6C6-B0A9B4B50A45}" destId="{A380778E-065D-4827-B115-D071FDB52A0A}" srcOrd="17" destOrd="0" presId="urn:microsoft.com/office/officeart/2005/8/layout/cycle8"/>
    <dgm:cxn modelId="{6F603B5B-D7F7-4CBC-A6ED-60E33ED4EEA5}" type="presParOf" srcId="{671DC633-0B85-42A7-B6C6-B0A9B4B50A45}" destId="{483C9EE6-4DD4-446A-B87D-3F684A490A4B}" srcOrd="18" destOrd="0" presId="urn:microsoft.com/office/officeart/2005/8/layout/cycle8"/>
    <dgm:cxn modelId="{EBADDB9F-3DD9-4FDC-961A-ED6AAFBE3AF9}" type="presParOf" srcId="{671DC633-0B85-42A7-B6C6-B0A9B4B50A45}" destId="{E6C4997B-2267-4B81-AA04-06DE1170872E}" srcOrd="19" destOrd="0" presId="urn:microsoft.com/office/officeart/2005/8/layout/cycle8"/>
    <dgm:cxn modelId="{58641F06-88E0-4D8A-BC02-B8625304E2B4}" type="presParOf" srcId="{671DC633-0B85-42A7-B6C6-B0A9B4B50A45}" destId="{88BDEB42-EC08-4432-9140-3164BB77E65D}" srcOrd="20" destOrd="0" presId="urn:microsoft.com/office/officeart/2005/8/layout/cycle8"/>
    <dgm:cxn modelId="{0B930A9C-504B-4E1E-826F-B74849AB9EC4}" type="presParOf" srcId="{671DC633-0B85-42A7-B6C6-B0A9B4B50A45}" destId="{94D6AEAC-E85D-44EC-8B16-F62D87997EE6}" srcOrd="21" destOrd="0" presId="urn:microsoft.com/office/officeart/2005/8/layout/cycle8"/>
    <dgm:cxn modelId="{91DD5A22-F28C-4021-ACF0-696BAA61413F}" type="presParOf" srcId="{671DC633-0B85-42A7-B6C6-B0A9B4B50A45}" destId="{3AB16E97-6D1E-4260-93F1-F6DF0A09F167}" srcOrd="22" destOrd="0" presId="urn:microsoft.com/office/officeart/2005/8/layout/cycle8"/>
    <dgm:cxn modelId="{AB4C8BAA-EDA0-49AF-A5F4-FE59CF13A77E}" type="presParOf" srcId="{671DC633-0B85-42A7-B6C6-B0A9B4B50A45}" destId="{3CF91FC8-61B1-46FA-AB1D-A2199A956492}" srcOrd="23" destOrd="0" presId="urn:microsoft.com/office/officeart/2005/8/layout/cycle8"/>
    <dgm:cxn modelId="{FF3AD64A-ED50-4E69-8949-F4ACB378F217}" type="presParOf" srcId="{671DC633-0B85-42A7-B6C6-B0A9B4B50A45}" destId="{AB8E9849-8AD4-46C9-88BD-5410769069D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0C15F-78B0-40B6-A07B-0A202FEA0082}" type="doc">
      <dgm:prSet loTypeId="urn:microsoft.com/office/officeart/2005/8/layout/target3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1203E1-659D-49F5-B0DC-8ACC52559F66}">
      <dgm:prSet custT="1"/>
      <dgm:spPr/>
      <dgm:t>
        <a:bodyPr/>
        <a:lstStyle/>
        <a:p>
          <a:pPr rtl="0"/>
          <a:r>
            <a:rPr lang="ru-RU" sz="1800" b="1" dirty="0" smtClean="0"/>
            <a:t>Сообщество представителей школьных служб медиации </a:t>
          </a:r>
          <a:endParaRPr lang="ru-RU" sz="1800" b="1" dirty="0"/>
        </a:p>
      </dgm:t>
    </dgm:pt>
    <dgm:pt modelId="{9A6D7C49-C2F3-4F2E-921B-236C32ED05B3}" type="parTrans" cxnId="{EC54DA86-B9B5-44CF-9F7C-676710D592D8}">
      <dgm:prSet/>
      <dgm:spPr/>
      <dgm:t>
        <a:bodyPr/>
        <a:lstStyle/>
        <a:p>
          <a:endParaRPr lang="ru-RU" sz="1800"/>
        </a:p>
      </dgm:t>
    </dgm:pt>
    <dgm:pt modelId="{4D4EEDFE-DD84-42F0-AE5C-42FA85634864}" type="sibTrans" cxnId="{EC54DA86-B9B5-44CF-9F7C-676710D592D8}">
      <dgm:prSet/>
      <dgm:spPr/>
      <dgm:t>
        <a:bodyPr/>
        <a:lstStyle/>
        <a:p>
          <a:endParaRPr lang="ru-RU" sz="1800"/>
        </a:p>
      </dgm:t>
    </dgm:pt>
    <dgm:pt modelId="{6F78BC8A-56B4-456F-8BAC-546129B33FD8}">
      <dgm:prSet custT="1"/>
      <dgm:spPr/>
      <dgm:t>
        <a:bodyPr/>
        <a:lstStyle/>
        <a:p>
          <a:pPr rtl="0"/>
          <a:r>
            <a:rPr lang="ru-RU" sz="1800" b="1" dirty="0" smtClean="0"/>
            <a:t>Совет сообщества </a:t>
          </a:r>
          <a:endParaRPr lang="ru-RU" sz="1800" b="1" dirty="0"/>
        </a:p>
      </dgm:t>
    </dgm:pt>
    <dgm:pt modelId="{F5918BCB-AF84-47CC-8588-B2B2B8B5293B}" type="parTrans" cxnId="{068D48C6-7F09-4E34-9F44-2CD7595629CA}">
      <dgm:prSet/>
      <dgm:spPr/>
      <dgm:t>
        <a:bodyPr/>
        <a:lstStyle/>
        <a:p>
          <a:endParaRPr lang="ru-RU" sz="1800"/>
        </a:p>
      </dgm:t>
    </dgm:pt>
    <dgm:pt modelId="{A6561C21-FC4F-45B4-86AE-A6E1AE97508B}" type="sibTrans" cxnId="{068D48C6-7F09-4E34-9F44-2CD7595629CA}">
      <dgm:prSet/>
      <dgm:spPr/>
      <dgm:t>
        <a:bodyPr/>
        <a:lstStyle/>
        <a:p>
          <a:endParaRPr lang="ru-RU" sz="1800"/>
        </a:p>
      </dgm:t>
    </dgm:pt>
    <dgm:pt modelId="{91F62A3C-F0A7-4E71-908A-84803AF161E4}">
      <dgm:prSet custT="1"/>
      <dgm:spPr/>
      <dgm:t>
        <a:bodyPr/>
        <a:lstStyle/>
        <a:p>
          <a:pPr rtl="0"/>
          <a:r>
            <a:rPr lang="ru-RU" sz="1800" b="1" dirty="0" smtClean="0"/>
            <a:t>Муниципальный проект </a:t>
          </a:r>
          <a:endParaRPr lang="ru-RU" sz="1800" b="1" dirty="0"/>
        </a:p>
      </dgm:t>
    </dgm:pt>
    <dgm:pt modelId="{7D79BEA1-A15B-4094-8150-6FE37D4A7521}" type="parTrans" cxnId="{CA4CEE24-A885-46A2-8BE9-D68B0A3E7A9E}">
      <dgm:prSet/>
      <dgm:spPr/>
      <dgm:t>
        <a:bodyPr/>
        <a:lstStyle/>
        <a:p>
          <a:endParaRPr lang="ru-RU" sz="1800"/>
        </a:p>
      </dgm:t>
    </dgm:pt>
    <dgm:pt modelId="{84663FEF-6FDF-42CA-B2F8-E1062B3F0A13}" type="sibTrans" cxnId="{CA4CEE24-A885-46A2-8BE9-D68B0A3E7A9E}">
      <dgm:prSet/>
      <dgm:spPr/>
      <dgm:t>
        <a:bodyPr/>
        <a:lstStyle/>
        <a:p>
          <a:endParaRPr lang="ru-RU" sz="1800"/>
        </a:p>
      </dgm:t>
    </dgm:pt>
    <dgm:pt modelId="{0CA3D43E-CF1B-4D85-B0B6-6D70921B0FA0}">
      <dgm:prSet custT="1"/>
      <dgm:spPr/>
      <dgm:t>
        <a:bodyPr/>
        <a:lstStyle/>
        <a:p>
          <a:pPr rtl="0"/>
          <a:r>
            <a:rPr lang="ru-RU" sz="1800" b="1" dirty="0" smtClean="0"/>
            <a:t>Муниципальная модель службы медиации </a:t>
          </a:r>
          <a:endParaRPr lang="ru-RU" sz="1800" b="1" dirty="0"/>
        </a:p>
      </dgm:t>
    </dgm:pt>
    <dgm:pt modelId="{4FA7F670-DA71-4CF2-801F-A27EF2C02BCA}" type="parTrans" cxnId="{19B35628-FB1B-4F73-8C5F-9687FAC8D525}">
      <dgm:prSet/>
      <dgm:spPr/>
      <dgm:t>
        <a:bodyPr/>
        <a:lstStyle/>
        <a:p>
          <a:endParaRPr lang="ru-RU" sz="1800"/>
        </a:p>
      </dgm:t>
    </dgm:pt>
    <dgm:pt modelId="{3A59525E-44AD-44C7-8008-CDC251768A3D}" type="sibTrans" cxnId="{19B35628-FB1B-4F73-8C5F-9687FAC8D525}">
      <dgm:prSet/>
      <dgm:spPr/>
      <dgm:t>
        <a:bodyPr/>
        <a:lstStyle/>
        <a:p>
          <a:endParaRPr lang="ru-RU" sz="1800"/>
        </a:p>
      </dgm:t>
    </dgm:pt>
    <dgm:pt modelId="{892D12DB-0F07-4747-9552-86B229D5D853}">
      <dgm:prSet custT="1"/>
      <dgm:spPr/>
      <dgm:t>
        <a:bodyPr/>
        <a:lstStyle/>
        <a:p>
          <a:pPr rtl="0"/>
          <a:r>
            <a:rPr lang="ru-RU" sz="1800" b="1" dirty="0" smtClean="0"/>
            <a:t>Муниципальные технические задания соисполнителям проекта </a:t>
          </a:r>
          <a:endParaRPr lang="ru-RU" sz="1800" b="1" dirty="0"/>
        </a:p>
      </dgm:t>
    </dgm:pt>
    <dgm:pt modelId="{6222189F-BEEA-4D2A-8491-E73DD1C7F94E}" type="parTrans" cxnId="{2FCABECC-970C-4C41-BD8A-D83668B1F610}">
      <dgm:prSet/>
      <dgm:spPr/>
      <dgm:t>
        <a:bodyPr/>
        <a:lstStyle/>
        <a:p>
          <a:endParaRPr lang="ru-RU" sz="1800"/>
        </a:p>
      </dgm:t>
    </dgm:pt>
    <dgm:pt modelId="{84F3D91B-0933-459E-B6D4-F2E214931664}" type="sibTrans" cxnId="{2FCABECC-970C-4C41-BD8A-D83668B1F610}">
      <dgm:prSet/>
      <dgm:spPr/>
      <dgm:t>
        <a:bodyPr/>
        <a:lstStyle/>
        <a:p>
          <a:endParaRPr lang="ru-RU" sz="1800"/>
        </a:p>
      </dgm:t>
    </dgm:pt>
    <dgm:pt modelId="{75D9CBBD-86AB-47CC-B072-F16FDD8B5655}">
      <dgm:prSet custT="1"/>
      <dgm:spPr/>
      <dgm:t>
        <a:bodyPr/>
        <a:lstStyle/>
        <a:p>
          <a:pPr rtl="0"/>
          <a:r>
            <a:rPr lang="ru-RU" sz="1800" b="1" dirty="0" smtClean="0"/>
            <a:t>Мониторинг деятельности школьных служб медиации </a:t>
          </a:r>
          <a:endParaRPr lang="ru-RU" sz="1800" b="1" dirty="0"/>
        </a:p>
      </dgm:t>
    </dgm:pt>
    <dgm:pt modelId="{18F9EB33-EC9B-4303-8578-C34709F789B3}" type="parTrans" cxnId="{ECC87EB5-1A28-443E-91B5-7FDA00869776}">
      <dgm:prSet/>
      <dgm:spPr/>
      <dgm:t>
        <a:bodyPr/>
        <a:lstStyle/>
        <a:p>
          <a:endParaRPr lang="ru-RU" sz="1800"/>
        </a:p>
      </dgm:t>
    </dgm:pt>
    <dgm:pt modelId="{88B1F650-0A61-4405-B825-0563E3DCB7ED}" type="sibTrans" cxnId="{ECC87EB5-1A28-443E-91B5-7FDA00869776}">
      <dgm:prSet/>
      <dgm:spPr/>
      <dgm:t>
        <a:bodyPr/>
        <a:lstStyle/>
        <a:p>
          <a:endParaRPr lang="ru-RU" sz="1800"/>
        </a:p>
      </dgm:t>
    </dgm:pt>
    <dgm:pt modelId="{3E758A9C-3EF7-4F04-A3AC-3BEA336CEE64}" type="pres">
      <dgm:prSet presAssocID="{3750C15F-78B0-40B6-A07B-0A202FEA00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06F56-C8B1-42B4-AD37-BE8272115F34}" type="pres">
      <dgm:prSet presAssocID="{1A1203E1-659D-49F5-B0DC-8ACC52559F66}" presName="circle1" presStyleLbl="node1" presStyleIdx="0" presStyleCnt="6"/>
      <dgm:spPr/>
      <dgm:t>
        <a:bodyPr/>
        <a:lstStyle/>
        <a:p>
          <a:endParaRPr lang="ru-RU"/>
        </a:p>
      </dgm:t>
    </dgm:pt>
    <dgm:pt modelId="{E3DA5268-8548-469D-86E5-F84B801A94C4}" type="pres">
      <dgm:prSet presAssocID="{1A1203E1-659D-49F5-B0DC-8ACC52559F66}" presName="space" presStyleCnt="0"/>
      <dgm:spPr/>
      <dgm:t>
        <a:bodyPr/>
        <a:lstStyle/>
        <a:p>
          <a:endParaRPr lang="ru-RU"/>
        </a:p>
      </dgm:t>
    </dgm:pt>
    <dgm:pt modelId="{C6483650-BA7C-47E6-8CDB-8E2F257E1736}" type="pres">
      <dgm:prSet presAssocID="{1A1203E1-659D-49F5-B0DC-8ACC52559F66}" presName="rect1" presStyleLbl="alignAcc1" presStyleIdx="0" presStyleCnt="6"/>
      <dgm:spPr/>
      <dgm:t>
        <a:bodyPr/>
        <a:lstStyle/>
        <a:p>
          <a:endParaRPr lang="ru-RU"/>
        </a:p>
      </dgm:t>
    </dgm:pt>
    <dgm:pt modelId="{BFF6DC2C-4B1D-4D42-88A0-2F43401A2BC8}" type="pres">
      <dgm:prSet presAssocID="{6F78BC8A-56B4-456F-8BAC-546129B33FD8}" presName="vertSpace2" presStyleLbl="node1" presStyleIdx="0" presStyleCnt="6"/>
      <dgm:spPr/>
      <dgm:t>
        <a:bodyPr/>
        <a:lstStyle/>
        <a:p>
          <a:endParaRPr lang="ru-RU"/>
        </a:p>
      </dgm:t>
    </dgm:pt>
    <dgm:pt modelId="{548FE544-224D-492E-8B23-CA8D3FE554E0}" type="pres">
      <dgm:prSet presAssocID="{6F78BC8A-56B4-456F-8BAC-546129B33FD8}" presName="circle2" presStyleLbl="node1" presStyleIdx="1" presStyleCnt="6"/>
      <dgm:spPr/>
      <dgm:t>
        <a:bodyPr/>
        <a:lstStyle/>
        <a:p>
          <a:endParaRPr lang="ru-RU"/>
        </a:p>
      </dgm:t>
    </dgm:pt>
    <dgm:pt modelId="{601131F9-1BB5-41A5-B909-6C7B42EDDE05}" type="pres">
      <dgm:prSet presAssocID="{6F78BC8A-56B4-456F-8BAC-546129B33FD8}" presName="rect2" presStyleLbl="alignAcc1" presStyleIdx="1" presStyleCnt="6"/>
      <dgm:spPr/>
      <dgm:t>
        <a:bodyPr/>
        <a:lstStyle/>
        <a:p>
          <a:endParaRPr lang="ru-RU"/>
        </a:p>
      </dgm:t>
    </dgm:pt>
    <dgm:pt modelId="{D3EF2CC5-BE52-4169-90EF-FBEAE95C3F69}" type="pres">
      <dgm:prSet presAssocID="{91F62A3C-F0A7-4E71-908A-84803AF161E4}" presName="vertSpace3" presStyleLbl="node1" presStyleIdx="1" presStyleCnt="6"/>
      <dgm:spPr/>
      <dgm:t>
        <a:bodyPr/>
        <a:lstStyle/>
        <a:p>
          <a:endParaRPr lang="ru-RU"/>
        </a:p>
      </dgm:t>
    </dgm:pt>
    <dgm:pt modelId="{3C4F0B9D-13D9-4D52-A4C5-897F55BDE982}" type="pres">
      <dgm:prSet presAssocID="{91F62A3C-F0A7-4E71-908A-84803AF161E4}" presName="circle3" presStyleLbl="node1" presStyleIdx="2" presStyleCnt="6"/>
      <dgm:spPr/>
      <dgm:t>
        <a:bodyPr/>
        <a:lstStyle/>
        <a:p>
          <a:endParaRPr lang="ru-RU"/>
        </a:p>
      </dgm:t>
    </dgm:pt>
    <dgm:pt modelId="{84D7E89A-3AE5-4C9E-9653-5850970E8D2A}" type="pres">
      <dgm:prSet presAssocID="{91F62A3C-F0A7-4E71-908A-84803AF161E4}" presName="rect3" presStyleLbl="alignAcc1" presStyleIdx="2" presStyleCnt="6" custLinFactNeighborX="154" custLinFactNeighborY="-2463"/>
      <dgm:spPr/>
      <dgm:t>
        <a:bodyPr/>
        <a:lstStyle/>
        <a:p>
          <a:endParaRPr lang="ru-RU"/>
        </a:p>
      </dgm:t>
    </dgm:pt>
    <dgm:pt modelId="{0A4A2543-A09F-4FD1-BD15-3B02AF2C0618}" type="pres">
      <dgm:prSet presAssocID="{0CA3D43E-CF1B-4D85-B0B6-6D70921B0FA0}" presName="vertSpace4" presStyleLbl="node1" presStyleIdx="2" presStyleCnt="6"/>
      <dgm:spPr/>
      <dgm:t>
        <a:bodyPr/>
        <a:lstStyle/>
        <a:p>
          <a:endParaRPr lang="ru-RU"/>
        </a:p>
      </dgm:t>
    </dgm:pt>
    <dgm:pt modelId="{7D3E51DA-30B2-49AF-8FF8-B121CB5E29CD}" type="pres">
      <dgm:prSet presAssocID="{0CA3D43E-CF1B-4D85-B0B6-6D70921B0FA0}" presName="circle4" presStyleLbl="node1" presStyleIdx="3" presStyleCnt="6"/>
      <dgm:spPr/>
      <dgm:t>
        <a:bodyPr/>
        <a:lstStyle/>
        <a:p>
          <a:endParaRPr lang="ru-RU"/>
        </a:p>
      </dgm:t>
    </dgm:pt>
    <dgm:pt modelId="{46A4DA06-7AD8-46FE-8DE2-12FA50E7AE45}" type="pres">
      <dgm:prSet presAssocID="{0CA3D43E-CF1B-4D85-B0B6-6D70921B0FA0}" presName="rect4" presStyleLbl="alignAcc1" presStyleIdx="3" presStyleCnt="6" custLinFactNeighborY="-7237"/>
      <dgm:spPr/>
      <dgm:t>
        <a:bodyPr/>
        <a:lstStyle/>
        <a:p>
          <a:endParaRPr lang="ru-RU"/>
        </a:p>
      </dgm:t>
    </dgm:pt>
    <dgm:pt modelId="{177B75D6-9B2E-46AD-8FA8-C35474107319}" type="pres">
      <dgm:prSet presAssocID="{892D12DB-0F07-4747-9552-86B229D5D853}" presName="vertSpace5" presStyleLbl="node1" presStyleIdx="3" presStyleCnt="6"/>
      <dgm:spPr/>
      <dgm:t>
        <a:bodyPr/>
        <a:lstStyle/>
        <a:p>
          <a:endParaRPr lang="ru-RU"/>
        </a:p>
      </dgm:t>
    </dgm:pt>
    <dgm:pt modelId="{0375FDE2-68C8-4704-891C-0D440B2A64AE}" type="pres">
      <dgm:prSet presAssocID="{892D12DB-0F07-4747-9552-86B229D5D853}" presName="circle5" presStyleLbl="node1" presStyleIdx="4" presStyleCnt="6"/>
      <dgm:spPr/>
      <dgm:t>
        <a:bodyPr/>
        <a:lstStyle/>
        <a:p>
          <a:endParaRPr lang="ru-RU"/>
        </a:p>
      </dgm:t>
    </dgm:pt>
    <dgm:pt modelId="{52964883-4C75-47C6-B32C-18A196C4EDAA}" type="pres">
      <dgm:prSet presAssocID="{892D12DB-0F07-4747-9552-86B229D5D853}" presName="rect5" presStyleLbl="alignAcc1" presStyleIdx="4" presStyleCnt="6"/>
      <dgm:spPr/>
      <dgm:t>
        <a:bodyPr/>
        <a:lstStyle/>
        <a:p>
          <a:endParaRPr lang="ru-RU"/>
        </a:p>
      </dgm:t>
    </dgm:pt>
    <dgm:pt modelId="{6A30DE58-3FB9-4893-A4DE-A3D69C07431F}" type="pres">
      <dgm:prSet presAssocID="{75D9CBBD-86AB-47CC-B072-F16FDD8B5655}" presName="vertSpace6" presStyleLbl="node1" presStyleIdx="4" presStyleCnt="6"/>
      <dgm:spPr/>
      <dgm:t>
        <a:bodyPr/>
        <a:lstStyle/>
        <a:p>
          <a:endParaRPr lang="ru-RU"/>
        </a:p>
      </dgm:t>
    </dgm:pt>
    <dgm:pt modelId="{0B0AA57C-3E60-42A8-80CB-B4C23A985E1B}" type="pres">
      <dgm:prSet presAssocID="{75D9CBBD-86AB-47CC-B072-F16FDD8B5655}" presName="circle6" presStyleLbl="node1" presStyleIdx="5" presStyleCnt="6"/>
      <dgm:spPr/>
      <dgm:t>
        <a:bodyPr/>
        <a:lstStyle/>
        <a:p>
          <a:endParaRPr lang="ru-RU"/>
        </a:p>
      </dgm:t>
    </dgm:pt>
    <dgm:pt modelId="{33A0FBBB-1A1B-4286-83C1-0A067E5D1182}" type="pres">
      <dgm:prSet presAssocID="{75D9CBBD-86AB-47CC-B072-F16FDD8B5655}" presName="rect6" presStyleLbl="alignAcc1" presStyleIdx="5" presStyleCnt="6"/>
      <dgm:spPr/>
      <dgm:t>
        <a:bodyPr/>
        <a:lstStyle/>
        <a:p>
          <a:endParaRPr lang="ru-RU"/>
        </a:p>
      </dgm:t>
    </dgm:pt>
    <dgm:pt modelId="{F0753CAB-0533-4C5E-8491-C0FA08F9693A}" type="pres">
      <dgm:prSet presAssocID="{1A1203E1-659D-49F5-B0DC-8ACC52559F66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05F8B-9871-4CD8-8D12-B0EECAC5A4C5}" type="pres">
      <dgm:prSet presAssocID="{6F78BC8A-56B4-456F-8BAC-546129B33FD8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D48A5-2100-4A2B-880B-DD900111AE1E}" type="pres">
      <dgm:prSet presAssocID="{91F62A3C-F0A7-4E71-908A-84803AF161E4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B356-8427-4678-AF46-3F2F50EBE89D}" type="pres">
      <dgm:prSet presAssocID="{0CA3D43E-CF1B-4D85-B0B6-6D70921B0FA0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740E8-9C57-405B-829F-9579360DFF3A}" type="pres">
      <dgm:prSet presAssocID="{892D12DB-0F07-4747-9552-86B229D5D85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9B743-8EBF-46F0-AAAE-6454233D771B}" type="pres">
      <dgm:prSet presAssocID="{75D9CBBD-86AB-47CC-B072-F16FDD8B5655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C87EB5-1A28-443E-91B5-7FDA00869776}" srcId="{3750C15F-78B0-40B6-A07B-0A202FEA0082}" destId="{75D9CBBD-86AB-47CC-B072-F16FDD8B5655}" srcOrd="5" destOrd="0" parTransId="{18F9EB33-EC9B-4303-8578-C34709F789B3}" sibTransId="{88B1F650-0A61-4405-B825-0563E3DCB7ED}"/>
    <dgm:cxn modelId="{C5F06D6C-91E9-4D08-85E1-557C14AAB904}" type="presOf" srcId="{1A1203E1-659D-49F5-B0DC-8ACC52559F66}" destId="{C6483650-BA7C-47E6-8CDB-8E2F257E1736}" srcOrd="0" destOrd="0" presId="urn:microsoft.com/office/officeart/2005/8/layout/target3"/>
    <dgm:cxn modelId="{CA4CEE24-A885-46A2-8BE9-D68B0A3E7A9E}" srcId="{3750C15F-78B0-40B6-A07B-0A202FEA0082}" destId="{91F62A3C-F0A7-4E71-908A-84803AF161E4}" srcOrd="2" destOrd="0" parTransId="{7D79BEA1-A15B-4094-8150-6FE37D4A7521}" sibTransId="{84663FEF-6FDF-42CA-B2F8-E1062B3F0A13}"/>
    <dgm:cxn modelId="{068D48C6-7F09-4E34-9F44-2CD7595629CA}" srcId="{3750C15F-78B0-40B6-A07B-0A202FEA0082}" destId="{6F78BC8A-56B4-456F-8BAC-546129B33FD8}" srcOrd="1" destOrd="0" parTransId="{F5918BCB-AF84-47CC-8588-B2B2B8B5293B}" sibTransId="{A6561C21-FC4F-45B4-86AE-A6E1AE97508B}"/>
    <dgm:cxn modelId="{28F98578-B1C6-413D-ABE1-4941590CEEA6}" type="presOf" srcId="{892D12DB-0F07-4747-9552-86B229D5D853}" destId="{492740E8-9C57-405B-829F-9579360DFF3A}" srcOrd="1" destOrd="0" presId="urn:microsoft.com/office/officeart/2005/8/layout/target3"/>
    <dgm:cxn modelId="{61E8E89E-001B-42D7-9A7C-DCC395E72424}" type="presOf" srcId="{75D9CBBD-86AB-47CC-B072-F16FDD8B5655}" destId="{9609B743-8EBF-46F0-AAAE-6454233D771B}" srcOrd="1" destOrd="0" presId="urn:microsoft.com/office/officeart/2005/8/layout/target3"/>
    <dgm:cxn modelId="{1B157078-5AF3-484C-9A7C-A7BB1E2DA485}" type="presOf" srcId="{91F62A3C-F0A7-4E71-908A-84803AF161E4}" destId="{84D7E89A-3AE5-4C9E-9653-5850970E8D2A}" srcOrd="0" destOrd="0" presId="urn:microsoft.com/office/officeart/2005/8/layout/target3"/>
    <dgm:cxn modelId="{C5AA4472-FA2E-4912-94D0-AE5688C2A1E0}" type="presOf" srcId="{91F62A3C-F0A7-4E71-908A-84803AF161E4}" destId="{DBDD48A5-2100-4A2B-880B-DD900111AE1E}" srcOrd="1" destOrd="0" presId="urn:microsoft.com/office/officeart/2005/8/layout/target3"/>
    <dgm:cxn modelId="{7576484E-5854-454E-9057-8C7547C0B2E5}" type="presOf" srcId="{1A1203E1-659D-49F5-B0DC-8ACC52559F66}" destId="{F0753CAB-0533-4C5E-8491-C0FA08F9693A}" srcOrd="1" destOrd="0" presId="urn:microsoft.com/office/officeart/2005/8/layout/target3"/>
    <dgm:cxn modelId="{4A2DFCB1-A310-45F6-9CB6-1D6FA6FAF0E5}" type="presOf" srcId="{6F78BC8A-56B4-456F-8BAC-546129B33FD8}" destId="{601131F9-1BB5-41A5-B909-6C7B42EDDE05}" srcOrd="0" destOrd="0" presId="urn:microsoft.com/office/officeart/2005/8/layout/target3"/>
    <dgm:cxn modelId="{76FFA41F-1647-475A-B893-9211775BA25B}" type="presOf" srcId="{75D9CBBD-86AB-47CC-B072-F16FDD8B5655}" destId="{33A0FBBB-1A1B-4286-83C1-0A067E5D1182}" srcOrd="0" destOrd="0" presId="urn:microsoft.com/office/officeart/2005/8/layout/target3"/>
    <dgm:cxn modelId="{8369EE99-5425-4AFB-A5DF-ECCB13654E98}" type="presOf" srcId="{0CA3D43E-CF1B-4D85-B0B6-6D70921B0FA0}" destId="{46A4DA06-7AD8-46FE-8DE2-12FA50E7AE45}" srcOrd="0" destOrd="0" presId="urn:microsoft.com/office/officeart/2005/8/layout/target3"/>
    <dgm:cxn modelId="{EC54DA86-B9B5-44CF-9F7C-676710D592D8}" srcId="{3750C15F-78B0-40B6-A07B-0A202FEA0082}" destId="{1A1203E1-659D-49F5-B0DC-8ACC52559F66}" srcOrd="0" destOrd="0" parTransId="{9A6D7C49-C2F3-4F2E-921B-236C32ED05B3}" sibTransId="{4D4EEDFE-DD84-42F0-AE5C-42FA85634864}"/>
    <dgm:cxn modelId="{263444E3-3BCD-42CA-ACB4-18962F84FB64}" type="presOf" srcId="{6F78BC8A-56B4-456F-8BAC-546129B33FD8}" destId="{13305F8B-9871-4CD8-8D12-B0EECAC5A4C5}" srcOrd="1" destOrd="0" presId="urn:microsoft.com/office/officeart/2005/8/layout/target3"/>
    <dgm:cxn modelId="{986BBC55-D840-4DF6-B751-1A26D7D9D16D}" type="presOf" srcId="{0CA3D43E-CF1B-4D85-B0B6-6D70921B0FA0}" destId="{4E66B356-8427-4678-AF46-3F2F50EBE89D}" srcOrd="1" destOrd="0" presId="urn:microsoft.com/office/officeart/2005/8/layout/target3"/>
    <dgm:cxn modelId="{19B35628-FB1B-4F73-8C5F-9687FAC8D525}" srcId="{3750C15F-78B0-40B6-A07B-0A202FEA0082}" destId="{0CA3D43E-CF1B-4D85-B0B6-6D70921B0FA0}" srcOrd="3" destOrd="0" parTransId="{4FA7F670-DA71-4CF2-801F-A27EF2C02BCA}" sibTransId="{3A59525E-44AD-44C7-8008-CDC251768A3D}"/>
    <dgm:cxn modelId="{6604A60C-362B-481E-BDDB-209A86DE9F63}" type="presOf" srcId="{892D12DB-0F07-4747-9552-86B229D5D853}" destId="{52964883-4C75-47C6-B32C-18A196C4EDAA}" srcOrd="0" destOrd="0" presId="urn:microsoft.com/office/officeart/2005/8/layout/target3"/>
    <dgm:cxn modelId="{2FCABECC-970C-4C41-BD8A-D83668B1F610}" srcId="{3750C15F-78B0-40B6-A07B-0A202FEA0082}" destId="{892D12DB-0F07-4747-9552-86B229D5D853}" srcOrd="4" destOrd="0" parTransId="{6222189F-BEEA-4D2A-8491-E73DD1C7F94E}" sibTransId="{84F3D91B-0933-459E-B6D4-F2E214931664}"/>
    <dgm:cxn modelId="{CB11BD7F-8A4C-4B24-AA76-20024C8B43A4}" type="presOf" srcId="{3750C15F-78B0-40B6-A07B-0A202FEA0082}" destId="{3E758A9C-3EF7-4F04-A3AC-3BEA336CEE64}" srcOrd="0" destOrd="0" presId="urn:microsoft.com/office/officeart/2005/8/layout/target3"/>
    <dgm:cxn modelId="{8D18C4F5-0562-499C-BCF1-A0F8A3B31749}" type="presParOf" srcId="{3E758A9C-3EF7-4F04-A3AC-3BEA336CEE64}" destId="{FB306F56-C8B1-42B4-AD37-BE8272115F34}" srcOrd="0" destOrd="0" presId="urn:microsoft.com/office/officeart/2005/8/layout/target3"/>
    <dgm:cxn modelId="{8822D9AB-29B4-455A-904A-9F0B2C1E3964}" type="presParOf" srcId="{3E758A9C-3EF7-4F04-A3AC-3BEA336CEE64}" destId="{E3DA5268-8548-469D-86E5-F84B801A94C4}" srcOrd="1" destOrd="0" presId="urn:microsoft.com/office/officeart/2005/8/layout/target3"/>
    <dgm:cxn modelId="{6A4737B9-FF52-41AD-845F-1C3384D27B24}" type="presParOf" srcId="{3E758A9C-3EF7-4F04-A3AC-3BEA336CEE64}" destId="{C6483650-BA7C-47E6-8CDB-8E2F257E1736}" srcOrd="2" destOrd="0" presId="urn:microsoft.com/office/officeart/2005/8/layout/target3"/>
    <dgm:cxn modelId="{23661628-D95C-4A16-9EB8-02E7838CFDF6}" type="presParOf" srcId="{3E758A9C-3EF7-4F04-A3AC-3BEA336CEE64}" destId="{BFF6DC2C-4B1D-4D42-88A0-2F43401A2BC8}" srcOrd="3" destOrd="0" presId="urn:microsoft.com/office/officeart/2005/8/layout/target3"/>
    <dgm:cxn modelId="{12D40D0E-4DA6-468A-BE65-BA575C2042B6}" type="presParOf" srcId="{3E758A9C-3EF7-4F04-A3AC-3BEA336CEE64}" destId="{548FE544-224D-492E-8B23-CA8D3FE554E0}" srcOrd="4" destOrd="0" presId="urn:microsoft.com/office/officeart/2005/8/layout/target3"/>
    <dgm:cxn modelId="{BE6D16BC-C599-4352-910C-4D745C5EE822}" type="presParOf" srcId="{3E758A9C-3EF7-4F04-A3AC-3BEA336CEE64}" destId="{601131F9-1BB5-41A5-B909-6C7B42EDDE05}" srcOrd="5" destOrd="0" presId="urn:microsoft.com/office/officeart/2005/8/layout/target3"/>
    <dgm:cxn modelId="{3D76D963-F65F-45CE-A100-9CA10DA81A6D}" type="presParOf" srcId="{3E758A9C-3EF7-4F04-A3AC-3BEA336CEE64}" destId="{D3EF2CC5-BE52-4169-90EF-FBEAE95C3F69}" srcOrd="6" destOrd="0" presId="urn:microsoft.com/office/officeart/2005/8/layout/target3"/>
    <dgm:cxn modelId="{EB8AFCA2-D524-4AFE-9C11-1E5D04A7E6BA}" type="presParOf" srcId="{3E758A9C-3EF7-4F04-A3AC-3BEA336CEE64}" destId="{3C4F0B9D-13D9-4D52-A4C5-897F55BDE982}" srcOrd="7" destOrd="0" presId="urn:microsoft.com/office/officeart/2005/8/layout/target3"/>
    <dgm:cxn modelId="{5AA38EA2-41E5-49EA-A03E-CBB768FC5672}" type="presParOf" srcId="{3E758A9C-3EF7-4F04-A3AC-3BEA336CEE64}" destId="{84D7E89A-3AE5-4C9E-9653-5850970E8D2A}" srcOrd="8" destOrd="0" presId="urn:microsoft.com/office/officeart/2005/8/layout/target3"/>
    <dgm:cxn modelId="{A4DF9325-E21B-45CA-8A39-3C181454EECD}" type="presParOf" srcId="{3E758A9C-3EF7-4F04-A3AC-3BEA336CEE64}" destId="{0A4A2543-A09F-4FD1-BD15-3B02AF2C0618}" srcOrd="9" destOrd="0" presId="urn:microsoft.com/office/officeart/2005/8/layout/target3"/>
    <dgm:cxn modelId="{F69F43B1-94BD-4907-AB72-F40B3E7CABFB}" type="presParOf" srcId="{3E758A9C-3EF7-4F04-A3AC-3BEA336CEE64}" destId="{7D3E51DA-30B2-49AF-8FF8-B121CB5E29CD}" srcOrd="10" destOrd="0" presId="urn:microsoft.com/office/officeart/2005/8/layout/target3"/>
    <dgm:cxn modelId="{B8919B38-3ECC-4B2B-9223-8E8AA081E8F5}" type="presParOf" srcId="{3E758A9C-3EF7-4F04-A3AC-3BEA336CEE64}" destId="{46A4DA06-7AD8-46FE-8DE2-12FA50E7AE45}" srcOrd="11" destOrd="0" presId="urn:microsoft.com/office/officeart/2005/8/layout/target3"/>
    <dgm:cxn modelId="{7DC36F95-FC3B-4C38-AE81-0482D0D75D47}" type="presParOf" srcId="{3E758A9C-3EF7-4F04-A3AC-3BEA336CEE64}" destId="{177B75D6-9B2E-46AD-8FA8-C35474107319}" srcOrd="12" destOrd="0" presId="urn:microsoft.com/office/officeart/2005/8/layout/target3"/>
    <dgm:cxn modelId="{C4AC1E8A-5E12-4D3C-A86E-12AC82643495}" type="presParOf" srcId="{3E758A9C-3EF7-4F04-A3AC-3BEA336CEE64}" destId="{0375FDE2-68C8-4704-891C-0D440B2A64AE}" srcOrd="13" destOrd="0" presId="urn:microsoft.com/office/officeart/2005/8/layout/target3"/>
    <dgm:cxn modelId="{C637DC2C-F358-4EFE-AA40-E67B0C194721}" type="presParOf" srcId="{3E758A9C-3EF7-4F04-A3AC-3BEA336CEE64}" destId="{52964883-4C75-47C6-B32C-18A196C4EDAA}" srcOrd="14" destOrd="0" presId="urn:microsoft.com/office/officeart/2005/8/layout/target3"/>
    <dgm:cxn modelId="{7A2096A1-73E5-47C5-B8EE-5AEEC5D4CB18}" type="presParOf" srcId="{3E758A9C-3EF7-4F04-A3AC-3BEA336CEE64}" destId="{6A30DE58-3FB9-4893-A4DE-A3D69C07431F}" srcOrd="15" destOrd="0" presId="urn:microsoft.com/office/officeart/2005/8/layout/target3"/>
    <dgm:cxn modelId="{5DD989E9-7D93-4DF9-B5B2-D577BDB6C5D7}" type="presParOf" srcId="{3E758A9C-3EF7-4F04-A3AC-3BEA336CEE64}" destId="{0B0AA57C-3E60-42A8-80CB-B4C23A985E1B}" srcOrd="16" destOrd="0" presId="urn:microsoft.com/office/officeart/2005/8/layout/target3"/>
    <dgm:cxn modelId="{6FEE379E-B302-42C5-816A-F8138FA08927}" type="presParOf" srcId="{3E758A9C-3EF7-4F04-A3AC-3BEA336CEE64}" destId="{33A0FBBB-1A1B-4286-83C1-0A067E5D1182}" srcOrd="17" destOrd="0" presId="urn:microsoft.com/office/officeart/2005/8/layout/target3"/>
    <dgm:cxn modelId="{858F23ED-38B2-41C6-B539-CE7635C0CFC3}" type="presParOf" srcId="{3E758A9C-3EF7-4F04-A3AC-3BEA336CEE64}" destId="{F0753CAB-0533-4C5E-8491-C0FA08F9693A}" srcOrd="18" destOrd="0" presId="urn:microsoft.com/office/officeart/2005/8/layout/target3"/>
    <dgm:cxn modelId="{661BE338-95B0-48FF-AA0C-F50F73B2FF1D}" type="presParOf" srcId="{3E758A9C-3EF7-4F04-A3AC-3BEA336CEE64}" destId="{13305F8B-9871-4CD8-8D12-B0EECAC5A4C5}" srcOrd="19" destOrd="0" presId="urn:microsoft.com/office/officeart/2005/8/layout/target3"/>
    <dgm:cxn modelId="{FE7E4C6E-05A5-4C75-A10A-612217F8379E}" type="presParOf" srcId="{3E758A9C-3EF7-4F04-A3AC-3BEA336CEE64}" destId="{DBDD48A5-2100-4A2B-880B-DD900111AE1E}" srcOrd="20" destOrd="0" presId="urn:microsoft.com/office/officeart/2005/8/layout/target3"/>
    <dgm:cxn modelId="{4D3A4DDF-ED8E-477F-A87D-EAFE16E23440}" type="presParOf" srcId="{3E758A9C-3EF7-4F04-A3AC-3BEA336CEE64}" destId="{4E66B356-8427-4678-AF46-3F2F50EBE89D}" srcOrd="21" destOrd="0" presId="urn:microsoft.com/office/officeart/2005/8/layout/target3"/>
    <dgm:cxn modelId="{8766BD98-0C88-48E2-9BCD-79145DF70B92}" type="presParOf" srcId="{3E758A9C-3EF7-4F04-A3AC-3BEA336CEE64}" destId="{492740E8-9C57-405B-829F-9579360DFF3A}" srcOrd="22" destOrd="0" presId="urn:microsoft.com/office/officeart/2005/8/layout/target3"/>
    <dgm:cxn modelId="{C17288E9-FDE7-43F2-B2F7-95EB785635EB}" type="presParOf" srcId="{3E758A9C-3EF7-4F04-A3AC-3BEA336CEE64}" destId="{9609B743-8EBF-46F0-AAAE-6454233D771B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31C80-D0E8-4200-B850-8BA2C97104B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23B7483-2876-4C6E-9717-B1C9FDA07237}">
      <dgm:prSet custT="1"/>
      <dgm:spPr/>
      <dgm:t>
        <a:bodyPr/>
        <a:lstStyle/>
        <a:p>
          <a:pPr rtl="0"/>
          <a:r>
            <a:rPr lang="ru-RU" sz="1800" b="1" smtClean="0"/>
            <a:t>Развитие безопасной образовательной среды в ОО МСО </a:t>
          </a:r>
          <a:endParaRPr lang="ru-RU" sz="1800" b="1" dirty="0"/>
        </a:p>
      </dgm:t>
    </dgm:pt>
    <dgm:pt modelId="{9A28AFE4-5703-4A96-98E1-D2370FB7B8BF}" type="parTrans" cxnId="{28AE4730-4525-4A81-B442-18F84E72BAA0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4B13B2BF-CDE0-4D37-AE81-763C77EF76F6}" type="sibTrans" cxnId="{28AE4730-4525-4A81-B442-18F84E72BAA0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5A162FCC-6606-4245-8F8C-73205C6E1C47}">
      <dgm:prSet custT="1"/>
      <dgm:spPr/>
      <dgm:t>
        <a:bodyPr/>
        <a:lstStyle/>
        <a:p>
          <a:pPr rtl="0"/>
          <a:r>
            <a:rPr lang="ru-RU" sz="1800" b="1" smtClean="0"/>
            <a:t>Применение восстановительных практик в разрешении споров и конфликтных ситуаций в ОО и повседневной жизни </a:t>
          </a:r>
          <a:endParaRPr lang="ru-RU" sz="1800" b="1" dirty="0"/>
        </a:p>
      </dgm:t>
    </dgm:pt>
    <dgm:pt modelId="{7C9DB6AF-50AF-4C86-943A-C3B193725B94}" type="parTrans" cxnId="{A4227340-EC40-4E6B-A430-1082493DF069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81FF1841-E0A6-4C16-AECF-FDE4731A7C42}" type="sibTrans" cxnId="{A4227340-EC40-4E6B-A430-1082493DF069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1264C974-D0D5-45F5-84EA-31A407B7272D}">
      <dgm:prSet custT="1"/>
      <dgm:spPr/>
      <dgm:t>
        <a:bodyPr/>
        <a:lstStyle/>
        <a:p>
          <a:pPr rtl="0"/>
          <a:r>
            <a:rPr lang="ru-RU" sz="1800" b="1" smtClean="0"/>
            <a:t>Формирование навыков применения восстановительных практик у обучающихся, педагогов, родителей, представителей субъектов профилактики </a:t>
          </a:r>
          <a:endParaRPr lang="ru-RU" sz="1800" b="1" dirty="0"/>
        </a:p>
      </dgm:t>
    </dgm:pt>
    <dgm:pt modelId="{E73B287B-49E8-4F4E-A88C-B9A987C036EB}" type="parTrans" cxnId="{9D342F07-1174-4EDF-9070-DE24982220F5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6971FCB9-1DBC-41EA-9DD3-6507AB99E595}" type="sibTrans" cxnId="{9D342F07-1174-4EDF-9070-DE24982220F5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86C6956F-B32F-41F8-88AF-4608E25A35C2}">
      <dgm:prSet custT="1"/>
      <dgm:spPr/>
      <dgm:t>
        <a:bodyPr/>
        <a:lstStyle/>
        <a:p>
          <a:pPr rtl="0"/>
          <a:r>
            <a:rPr lang="ru-RU" sz="1800" b="1" smtClean="0"/>
            <a:t>Снижение правонарушений среди подростков и несовершеннолетних </a:t>
          </a:r>
          <a:endParaRPr lang="ru-RU" sz="1800" b="1" dirty="0"/>
        </a:p>
      </dgm:t>
    </dgm:pt>
    <dgm:pt modelId="{690049B9-2DF3-4BF0-A484-4F5A67FC384C}" type="parTrans" cxnId="{99F0D725-8198-400A-8337-75836CBE0ABB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3F8063E9-031D-47D2-B034-8EC302BA823B}" type="sibTrans" cxnId="{99F0D725-8198-400A-8337-75836CBE0ABB}">
      <dgm:prSet/>
      <dgm:spPr/>
      <dgm:t>
        <a:bodyPr/>
        <a:lstStyle/>
        <a:p>
          <a:endParaRPr lang="ru-RU" sz="1800" b="1">
            <a:solidFill>
              <a:schemeClr val="bg1"/>
            </a:solidFill>
          </a:endParaRPr>
        </a:p>
      </dgm:t>
    </dgm:pt>
    <dgm:pt modelId="{05F0CC3C-9BF8-42A3-8637-60E30A359C48}" type="pres">
      <dgm:prSet presAssocID="{52F31C80-D0E8-4200-B850-8BA2C97104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0EBD2-70C3-41E8-9F2F-3352E0D24BB2}" type="pres">
      <dgm:prSet presAssocID="{023B7483-2876-4C6E-9717-B1C9FDA072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169C5-3658-4D7B-B9E6-1827733F0F09}" type="pres">
      <dgm:prSet presAssocID="{4B13B2BF-CDE0-4D37-AE81-763C77EF76F6}" presName="spacer" presStyleCnt="0"/>
      <dgm:spPr/>
      <dgm:t>
        <a:bodyPr/>
        <a:lstStyle/>
        <a:p>
          <a:endParaRPr lang="ru-RU"/>
        </a:p>
      </dgm:t>
    </dgm:pt>
    <dgm:pt modelId="{BB0033C2-DC08-48B8-9B76-E64C43539B31}" type="pres">
      <dgm:prSet presAssocID="{5A162FCC-6606-4245-8F8C-73205C6E1C4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D64F0-8187-47D8-821B-EACE9716A91C}" type="pres">
      <dgm:prSet presAssocID="{81FF1841-E0A6-4C16-AECF-FDE4731A7C42}" presName="spacer" presStyleCnt="0"/>
      <dgm:spPr/>
      <dgm:t>
        <a:bodyPr/>
        <a:lstStyle/>
        <a:p>
          <a:endParaRPr lang="ru-RU"/>
        </a:p>
      </dgm:t>
    </dgm:pt>
    <dgm:pt modelId="{A7D8F8A2-F598-4E6A-9A86-E7EB47C5D91B}" type="pres">
      <dgm:prSet presAssocID="{1264C974-D0D5-45F5-84EA-31A407B727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427A5-187D-4E40-AC90-F1D71567E41F}" type="pres">
      <dgm:prSet presAssocID="{6971FCB9-1DBC-41EA-9DD3-6507AB99E595}" presName="spacer" presStyleCnt="0"/>
      <dgm:spPr/>
      <dgm:t>
        <a:bodyPr/>
        <a:lstStyle/>
        <a:p>
          <a:endParaRPr lang="ru-RU"/>
        </a:p>
      </dgm:t>
    </dgm:pt>
    <dgm:pt modelId="{065915BC-AF35-4B96-AE6D-A3A9C6375EAB}" type="pres">
      <dgm:prSet presAssocID="{86C6956F-B32F-41F8-88AF-4608E25A35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CD9BE-353A-47F2-879F-BC51D996F56B}" type="presOf" srcId="{86C6956F-B32F-41F8-88AF-4608E25A35C2}" destId="{065915BC-AF35-4B96-AE6D-A3A9C6375EAB}" srcOrd="0" destOrd="0" presId="urn:microsoft.com/office/officeart/2005/8/layout/vList2"/>
    <dgm:cxn modelId="{28AE4730-4525-4A81-B442-18F84E72BAA0}" srcId="{52F31C80-D0E8-4200-B850-8BA2C97104B8}" destId="{023B7483-2876-4C6E-9717-B1C9FDA07237}" srcOrd="0" destOrd="0" parTransId="{9A28AFE4-5703-4A96-98E1-D2370FB7B8BF}" sibTransId="{4B13B2BF-CDE0-4D37-AE81-763C77EF76F6}"/>
    <dgm:cxn modelId="{11582FC1-162D-4E5A-A0E7-954537A9BC0B}" type="presOf" srcId="{52F31C80-D0E8-4200-B850-8BA2C97104B8}" destId="{05F0CC3C-9BF8-42A3-8637-60E30A359C48}" srcOrd="0" destOrd="0" presId="urn:microsoft.com/office/officeart/2005/8/layout/vList2"/>
    <dgm:cxn modelId="{6156407A-09E6-4677-9F87-C9330FC71380}" type="presOf" srcId="{1264C974-D0D5-45F5-84EA-31A407B7272D}" destId="{A7D8F8A2-F598-4E6A-9A86-E7EB47C5D91B}" srcOrd="0" destOrd="0" presId="urn:microsoft.com/office/officeart/2005/8/layout/vList2"/>
    <dgm:cxn modelId="{9D342F07-1174-4EDF-9070-DE24982220F5}" srcId="{52F31C80-D0E8-4200-B850-8BA2C97104B8}" destId="{1264C974-D0D5-45F5-84EA-31A407B7272D}" srcOrd="2" destOrd="0" parTransId="{E73B287B-49E8-4F4E-A88C-B9A987C036EB}" sibTransId="{6971FCB9-1DBC-41EA-9DD3-6507AB99E595}"/>
    <dgm:cxn modelId="{817D8771-60B4-44F9-A28B-2BB2342E1B7F}" type="presOf" srcId="{023B7483-2876-4C6E-9717-B1C9FDA07237}" destId="{28C0EBD2-70C3-41E8-9F2F-3352E0D24BB2}" srcOrd="0" destOrd="0" presId="urn:microsoft.com/office/officeart/2005/8/layout/vList2"/>
    <dgm:cxn modelId="{CF41D7DE-6FF4-4187-BB9C-C9624D50831A}" type="presOf" srcId="{5A162FCC-6606-4245-8F8C-73205C6E1C47}" destId="{BB0033C2-DC08-48B8-9B76-E64C43539B31}" srcOrd="0" destOrd="0" presId="urn:microsoft.com/office/officeart/2005/8/layout/vList2"/>
    <dgm:cxn modelId="{99F0D725-8198-400A-8337-75836CBE0ABB}" srcId="{52F31C80-D0E8-4200-B850-8BA2C97104B8}" destId="{86C6956F-B32F-41F8-88AF-4608E25A35C2}" srcOrd="3" destOrd="0" parTransId="{690049B9-2DF3-4BF0-A484-4F5A67FC384C}" sibTransId="{3F8063E9-031D-47D2-B034-8EC302BA823B}"/>
    <dgm:cxn modelId="{A4227340-EC40-4E6B-A430-1082493DF069}" srcId="{52F31C80-D0E8-4200-B850-8BA2C97104B8}" destId="{5A162FCC-6606-4245-8F8C-73205C6E1C47}" srcOrd="1" destOrd="0" parTransId="{7C9DB6AF-50AF-4C86-943A-C3B193725B94}" sibTransId="{81FF1841-E0A6-4C16-AECF-FDE4731A7C42}"/>
    <dgm:cxn modelId="{B4D10D2B-C73C-4B92-942B-0DE8D4F0E84B}" type="presParOf" srcId="{05F0CC3C-9BF8-42A3-8637-60E30A359C48}" destId="{28C0EBD2-70C3-41E8-9F2F-3352E0D24BB2}" srcOrd="0" destOrd="0" presId="urn:microsoft.com/office/officeart/2005/8/layout/vList2"/>
    <dgm:cxn modelId="{FF637875-871C-4CA6-BA93-45E48202C7A7}" type="presParOf" srcId="{05F0CC3C-9BF8-42A3-8637-60E30A359C48}" destId="{970169C5-3658-4D7B-B9E6-1827733F0F09}" srcOrd="1" destOrd="0" presId="urn:microsoft.com/office/officeart/2005/8/layout/vList2"/>
    <dgm:cxn modelId="{CC43ED21-52D0-4494-8BA9-46C03B91AD0C}" type="presParOf" srcId="{05F0CC3C-9BF8-42A3-8637-60E30A359C48}" destId="{BB0033C2-DC08-48B8-9B76-E64C43539B31}" srcOrd="2" destOrd="0" presId="urn:microsoft.com/office/officeart/2005/8/layout/vList2"/>
    <dgm:cxn modelId="{229AF6A6-F153-4CC0-BB1F-B6FF4F48E362}" type="presParOf" srcId="{05F0CC3C-9BF8-42A3-8637-60E30A359C48}" destId="{004D64F0-8187-47D8-821B-EACE9716A91C}" srcOrd="3" destOrd="0" presId="urn:microsoft.com/office/officeart/2005/8/layout/vList2"/>
    <dgm:cxn modelId="{26445174-DCE0-4A84-9F15-CA93015B0AAB}" type="presParOf" srcId="{05F0CC3C-9BF8-42A3-8637-60E30A359C48}" destId="{A7D8F8A2-F598-4E6A-9A86-E7EB47C5D91B}" srcOrd="4" destOrd="0" presId="urn:microsoft.com/office/officeart/2005/8/layout/vList2"/>
    <dgm:cxn modelId="{4BE3CCDC-4B54-41D0-97CD-6943AFD0C0B7}" type="presParOf" srcId="{05F0CC3C-9BF8-42A3-8637-60E30A359C48}" destId="{E8F427A5-187D-4E40-AC90-F1D71567E41F}" srcOrd="5" destOrd="0" presId="urn:microsoft.com/office/officeart/2005/8/layout/vList2"/>
    <dgm:cxn modelId="{7D89CCAA-FABA-4895-B4B9-CE224E7F5E5A}" type="presParOf" srcId="{05F0CC3C-9BF8-42A3-8637-60E30A359C48}" destId="{065915BC-AF35-4B96-AE6D-A3A9C6375E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728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317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084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0388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445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204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440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534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203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444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98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232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857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988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008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702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16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45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00942"/>
            <a:ext cx="7006855" cy="4248983"/>
          </a:xfrm>
        </p:spPr>
        <p:txBody>
          <a:bodyPr/>
          <a:lstStyle/>
          <a:p>
            <a:pPr algn="ctr"/>
            <a:r>
              <a:rPr lang="ru-RU" sz="3000" b="1" dirty="0"/>
              <a:t>Представление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инновационного </a:t>
            </a:r>
            <a:r>
              <a:rPr lang="ru-RU" sz="3000" b="1" dirty="0"/>
              <a:t>опыта</a:t>
            </a:r>
            <a:br>
              <a:rPr lang="ru-RU" sz="3000" b="1" dirty="0"/>
            </a:br>
            <a:r>
              <a:rPr lang="ru-RU" sz="3000" b="1" dirty="0"/>
              <a:t>системы образования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Рыбинского </a:t>
            </a:r>
            <a:r>
              <a:rPr lang="ru-RU" sz="3000" b="1" dirty="0"/>
              <a:t>муниципального района</a:t>
            </a:r>
            <a:br>
              <a:rPr lang="ru-RU" sz="3000" b="1" dirty="0"/>
            </a:br>
            <a:r>
              <a:rPr lang="ru-RU" sz="2100" b="1" dirty="0"/>
              <a:t/>
            </a:r>
            <a:br>
              <a:rPr lang="ru-RU" sz="2100" b="1" dirty="0"/>
            </a:br>
            <a:r>
              <a:rPr lang="ru-RU" sz="2100" b="1" dirty="0" smtClean="0"/>
              <a:t>межрегиональная межведомственная научно-практическая конференция </a:t>
            </a:r>
            <a:br>
              <a:rPr lang="ru-RU" sz="2100" b="1" dirty="0" smtClean="0"/>
            </a:br>
            <a:r>
              <a:rPr lang="ru-RU" sz="2100" b="1" dirty="0" smtClean="0"/>
              <a:t>«</a:t>
            </a:r>
            <a:r>
              <a:rPr lang="ru-RU" sz="2100" b="1" dirty="0"/>
              <a:t>Медиация: актуальные проблемы и перспективы развития в образовании и социальной сфере Ярославской области»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29" y="2844700"/>
            <a:ext cx="1118463" cy="11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109" y="612399"/>
            <a:ext cx="5052441" cy="3126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823" y="782699"/>
            <a:ext cx="1010887" cy="1021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11" y="3872908"/>
            <a:ext cx="3583172" cy="2687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771" y="3872908"/>
            <a:ext cx="3615070" cy="27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Обучающие семинары-практикумы </a:t>
            </a:r>
            <a:br>
              <a:rPr lang="ru-RU" sz="2800" b="1" dirty="0" smtClean="0"/>
            </a:br>
            <a:r>
              <a:rPr lang="ru-RU" sz="2800" b="1" dirty="0" smtClean="0"/>
              <a:t>по изучению приёмов разрешения конфликтных ситуаций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612" y="782699"/>
            <a:ext cx="1010887" cy="102199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39" y="2294269"/>
            <a:ext cx="4337577" cy="247974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137" y="3994246"/>
            <a:ext cx="3988463" cy="24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13" y="606055"/>
            <a:ext cx="6896534" cy="1552353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Соисполнители инновационного проекта «Развитие служб медиации в образовательных организациях Ярославской области», Рыбинский МР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046146"/>
              </p:ext>
            </p:extLst>
          </p:nvPr>
        </p:nvGraphicFramePr>
        <p:xfrm>
          <a:off x="302559" y="2380129"/>
          <a:ext cx="7948306" cy="408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270" y="782699"/>
            <a:ext cx="1010887" cy="10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Наши достижения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81" y="2173986"/>
            <a:ext cx="2264365" cy="312868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929" y="782699"/>
            <a:ext cx="1010887" cy="1021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00" y="2173986"/>
            <a:ext cx="2311404" cy="31936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0528" y="2238980"/>
            <a:ext cx="33742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Областной </a:t>
            </a:r>
            <a:r>
              <a:rPr lang="ru-RU" sz="2000" dirty="0"/>
              <a:t>конкурс </a:t>
            </a:r>
            <a:r>
              <a:rPr lang="ru-RU" sz="2000" dirty="0" smtClean="0"/>
              <a:t>программ службы медиации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smtClean="0"/>
              <a:t>1место  - программа </a:t>
            </a:r>
          </a:p>
          <a:p>
            <a:r>
              <a:rPr lang="ru-RU" sz="2000" dirty="0" smtClean="0"/>
              <a:t>МОУ </a:t>
            </a:r>
            <a:r>
              <a:rPr lang="ru-RU" sz="2000" dirty="0"/>
              <a:t>Ермаковской </a:t>
            </a:r>
            <a:r>
              <a:rPr lang="ru-RU" sz="2000" dirty="0" smtClean="0"/>
              <a:t>СОШ</a:t>
            </a:r>
          </a:p>
          <a:p>
            <a:endParaRPr lang="ru-RU" sz="2000" dirty="0" smtClean="0"/>
          </a:p>
          <a:p>
            <a:r>
              <a:rPr lang="ru-RU" sz="2000" dirty="0" smtClean="0"/>
              <a:t> 2 место – программа </a:t>
            </a:r>
          </a:p>
          <a:p>
            <a:r>
              <a:rPr lang="ru-RU" sz="2000" dirty="0" smtClean="0"/>
              <a:t>МОУ Октябрьской СОШ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344" y="3150023"/>
            <a:ext cx="2282866" cy="31936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444" y="3506418"/>
            <a:ext cx="2052084" cy="31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Ресурсы методического сопровождения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377" y="782699"/>
            <a:ext cx="1010887" cy="102199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29228758"/>
              </p:ext>
            </p:extLst>
          </p:nvPr>
        </p:nvGraphicFramePr>
        <p:xfrm>
          <a:off x="672353" y="2352558"/>
          <a:ext cx="6748436" cy="388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61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Ожидаемые эффекты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923388"/>
              </p:ext>
            </p:extLst>
          </p:nvPr>
        </p:nvGraphicFramePr>
        <p:xfrm>
          <a:off x="533400" y="2084294"/>
          <a:ext cx="8207188" cy="466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141" y="785488"/>
            <a:ext cx="1010887" cy="10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Контактная информация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Муниципальное учреждение дополнительного </a:t>
            </a:r>
            <a:r>
              <a:rPr lang="ru-RU" dirty="0" err="1" smtClean="0"/>
              <a:t>професоинального</a:t>
            </a:r>
            <a:r>
              <a:rPr lang="ru-RU" dirty="0" smtClean="0"/>
              <a:t> образования</a:t>
            </a:r>
          </a:p>
          <a:p>
            <a:pPr marL="0" indent="0">
              <a:buNone/>
            </a:pPr>
            <a:r>
              <a:rPr lang="ru-RU" dirty="0" smtClean="0"/>
              <a:t>«Учебно-методический центр»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141" y="785488"/>
            <a:ext cx="1010887" cy="102199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091796"/>
              </p:ext>
            </p:extLst>
          </p:nvPr>
        </p:nvGraphicFramePr>
        <p:xfrm>
          <a:off x="650358" y="4058606"/>
          <a:ext cx="6888162" cy="1622545"/>
        </p:xfrm>
        <a:graphic>
          <a:graphicData uri="http://schemas.openxmlformats.org/drawingml/2006/table">
            <a:tbl>
              <a:tblPr/>
              <a:tblGrid>
                <a:gridCol w="1050851"/>
                <a:gridCol w="5837311"/>
              </a:tblGrid>
              <a:tr h="1030673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Адрес:</a:t>
                      </a:r>
                    </a:p>
                  </a:txBody>
                  <a:tcPr marL="25512" marR="25512" marT="25512" marB="2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Российская Федерация, Ярославская обл., Рыбинский р-н, Судоверфь п., Судостроительная ул., д.25а</a:t>
                      </a:r>
                    </a:p>
                  </a:txBody>
                  <a:tcPr marL="25512" marR="25512" marT="25512" marB="2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36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Телефон:</a:t>
                      </a:r>
                    </a:p>
                  </a:txBody>
                  <a:tcPr marL="25512" marR="25512" marT="25512" marB="2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8 (4855) 22-23-88;</a:t>
                      </a:r>
                    </a:p>
                  </a:txBody>
                  <a:tcPr marL="25512" marR="25512" marT="25512" marB="2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3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E-Mail:</a:t>
                      </a:r>
                    </a:p>
                  </a:txBody>
                  <a:tcPr marL="25512" marR="25512" marT="25512" marB="2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mmc_rybinsk@mail.ru </a:t>
                      </a:r>
                      <a:endParaRPr lang="en-US" sz="1600" dirty="0"/>
                    </a:p>
                  </a:txBody>
                  <a:tcPr marL="25512" marR="25512" marT="25512" marB="2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192</TotalTime>
  <Words>169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Берлин</vt:lpstr>
      <vt:lpstr>Представление  инновационного опыта системы образования  Рыбинского муниципального района  межрегиональная межведомственная научно-практическая конференция  «Медиация: актуальные проблемы и перспективы развития в образовании и социальной сфере Ярославской области» </vt:lpstr>
      <vt:lpstr>Презентация PowerPoint</vt:lpstr>
      <vt:lpstr>Обучающие семинары-практикумы  по изучению приёмов разрешения конфликтных ситуаций</vt:lpstr>
      <vt:lpstr>Соисполнители инновационного проекта «Развитие служб медиации в образовательных организациях Ярославской области», Рыбинский МР  </vt:lpstr>
      <vt:lpstr>Наши достижения</vt:lpstr>
      <vt:lpstr>Ресурсы методического сопровождения реализации проекта</vt:lpstr>
      <vt:lpstr>Ожидаемые эффекты  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инновационного опыта системы образования Рыбинского муниципального района  на межрегиональной межведомственной научно-практической конференции «Медиация: актуальные проблемы и перспективы развития в образовании и социальной сфере Ярославской области»</dc:title>
  <dc:creator>Ирина</dc:creator>
  <cp:lastModifiedBy>Светлана Юрьевна Белянчева</cp:lastModifiedBy>
  <cp:revision>23</cp:revision>
  <dcterms:created xsi:type="dcterms:W3CDTF">2016-10-10T17:52:22Z</dcterms:created>
  <dcterms:modified xsi:type="dcterms:W3CDTF">2016-10-27T09:23:47Z</dcterms:modified>
</cp:coreProperties>
</file>