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263520" y="4512240"/>
            <a:ext cx="738648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048560" y="451224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263520" y="451224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6" name="Рисунок 85"/>
          <p:cNvPicPr/>
          <p:nvPr/>
        </p:nvPicPr>
        <p:blipFill>
          <a:blip r:embed="rId2"/>
          <a:stretch/>
        </p:blipFill>
        <p:spPr>
          <a:xfrm>
            <a:off x="461520" y="1598400"/>
            <a:ext cx="6990480" cy="5577480"/>
          </a:xfrm>
          <a:prstGeom prst="rect">
            <a:avLst/>
          </a:prstGeom>
          <a:ln>
            <a:noFill/>
          </a:ln>
        </p:spPr>
      </p:pic>
      <p:pic>
        <p:nvPicPr>
          <p:cNvPr id="87" name="Рисунок 86"/>
          <p:cNvPicPr/>
          <p:nvPr/>
        </p:nvPicPr>
        <p:blipFill>
          <a:blip r:embed="rId2"/>
          <a:stretch/>
        </p:blipFill>
        <p:spPr>
          <a:xfrm>
            <a:off x="461520" y="1598400"/>
            <a:ext cx="6990480" cy="5577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ubTitle"/>
          </p:nvPr>
        </p:nvSpPr>
        <p:spPr>
          <a:xfrm>
            <a:off x="218880" y="142200"/>
            <a:ext cx="7476840" cy="6087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263520" y="451224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048560" y="451224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263520" y="4512240"/>
            <a:ext cx="738648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263520" y="4512240"/>
            <a:ext cx="738648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4048560" y="451224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 type="body"/>
          </p:nvPr>
        </p:nvSpPr>
        <p:spPr>
          <a:xfrm>
            <a:off x="263520" y="451224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4" name="Рисунок 173"/>
          <p:cNvPicPr/>
          <p:nvPr/>
        </p:nvPicPr>
        <p:blipFill>
          <a:blip r:embed="rId2"/>
          <a:stretch/>
        </p:blipFill>
        <p:spPr>
          <a:xfrm>
            <a:off x="461520" y="1598400"/>
            <a:ext cx="6990480" cy="5577480"/>
          </a:xfrm>
          <a:prstGeom prst="rect">
            <a:avLst/>
          </a:prstGeom>
          <a:ln>
            <a:noFill/>
          </a:ln>
        </p:spPr>
      </p:pic>
      <p:pic>
        <p:nvPicPr>
          <p:cNvPr id="175" name="Рисунок 174"/>
          <p:cNvPicPr/>
          <p:nvPr/>
        </p:nvPicPr>
        <p:blipFill>
          <a:blip r:embed="rId2"/>
          <a:stretch/>
        </p:blipFill>
        <p:spPr>
          <a:xfrm>
            <a:off x="461520" y="1598400"/>
            <a:ext cx="6990480" cy="5577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218880" y="142200"/>
            <a:ext cx="7476840" cy="6087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263520" y="451224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048560" y="451224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26352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048560" y="1598760"/>
            <a:ext cx="360432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263520" y="4512240"/>
            <a:ext cx="7386480" cy="26604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0" y="6645240"/>
            <a:ext cx="8078760" cy="225360"/>
          </a:xfrm>
          <a:prstGeom prst="rect">
            <a:avLst/>
          </a:prstGeom>
          <a:gradFill>
            <a:gsLst>
              <a:gs pos="0">
                <a:srgbClr val="3F3B19"/>
              </a:gs>
              <a:gs pos="100000">
                <a:srgbClr val="F0EED8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CustomShape 2"/>
          <p:cNvSpPr/>
          <p:nvPr/>
        </p:nvSpPr>
        <p:spPr>
          <a:xfrm>
            <a:off x="0" y="0"/>
            <a:ext cx="8078760" cy="200160"/>
          </a:xfrm>
          <a:prstGeom prst="rect">
            <a:avLst/>
          </a:prstGeom>
          <a:gradFill>
            <a:gsLst>
              <a:gs pos="0">
                <a:srgbClr val="F0EED8"/>
              </a:gs>
              <a:gs pos="100000">
                <a:srgbClr val="3F3B19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7953480" y="0"/>
            <a:ext cx="1203120" cy="6858000"/>
          </a:xfrm>
          <a:prstGeom prst="rect">
            <a:avLst/>
          </a:prstGeom>
          <a:gradFill>
            <a:gsLst>
              <a:gs pos="0">
                <a:srgbClr val="C5B46A"/>
              </a:gs>
              <a:gs pos="50000">
                <a:srgbClr val="E9D47D"/>
              </a:gs>
              <a:gs pos="100000">
                <a:srgbClr val="C5B46A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 rot="16200000">
            <a:off x="8743320" y="-37440"/>
            <a:ext cx="201240" cy="279360"/>
          </a:xfrm>
          <a:custGeom>
            <a:avLst/>
            <a:gdLst/>
            <a:ahLst/>
            <a:cxnLst/>
            <a:rect l="l" t="t" r="r" b="b"/>
            <a:pathLst>
              <a:path w="1231" h="2560">
                <a:moveTo>
                  <a:pt x="307" y="367"/>
                </a:moveTo>
                <a:cubicBezTo>
                  <a:pt x="317" y="336"/>
                  <a:pt x="326" y="303"/>
                  <a:pt x="337" y="283"/>
                </a:cubicBezTo>
                <a:cubicBezTo>
                  <a:pt x="348" y="263"/>
                  <a:pt x="360" y="275"/>
                  <a:pt x="373" y="247"/>
                </a:cubicBezTo>
                <a:cubicBezTo>
                  <a:pt x="386" y="219"/>
                  <a:pt x="400" y="147"/>
                  <a:pt x="415" y="115"/>
                </a:cubicBezTo>
                <a:cubicBezTo>
                  <a:pt x="430" y="83"/>
                  <a:pt x="435" y="73"/>
                  <a:pt x="463" y="55"/>
                </a:cubicBezTo>
                <a:cubicBezTo>
                  <a:pt x="491" y="37"/>
                  <a:pt x="536" y="14"/>
                  <a:pt x="583" y="7"/>
                </a:cubicBezTo>
                <a:cubicBezTo>
                  <a:pt x="630" y="0"/>
                  <a:pt x="693" y="4"/>
                  <a:pt x="745" y="13"/>
                </a:cubicBezTo>
                <a:cubicBezTo>
                  <a:pt x="797" y="22"/>
                  <a:pt x="852" y="34"/>
                  <a:pt x="895" y="61"/>
                </a:cubicBezTo>
                <a:cubicBezTo>
                  <a:pt x="938" y="88"/>
                  <a:pt x="977" y="127"/>
                  <a:pt x="1003" y="175"/>
                </a:cubicBezTo>
                <a:cubicBezTo>
                  <a:pt x="1029" y="223"/>
                  <a:pt x="1044" y="287"/>
                  <a:pt x="1051" y="349"/>
                </a:cubicBezTo>
                <a:cubicBezTo>
                  <a:pt x="1058" y="411"/>
                  <a:pt x="1057" y="477"/>
                  <a:pt x="1045" y="547"/>
                </a:cubicBezTo>
                <a:cubicBezTo>
                  <a:pt x="1033" y="617"/>
                  <a:pt x="995" y="712"/>
                  <a:pt x="979" y="769"/>
                </a:cubicBezTo>
                <a:cubicBezTo>
                  <a:pt x="963" y="826"/>
                  <a:pt x="955" y="860"/>
                  <a:pt x="949" y="889"/>
                </a:cubicBezTo>
                <a:cubicBezTo>
                  <a:pt x="943" y="918"/>
                  <a:pt x="936" y="925"/>
                  <a:pt x="943" y="943"/>
                </a:cubicBezTo>
                <a:cubicBezTo>
                  <a:pt x="950" y="961"/>
                  <a:pt x="964" y="975"/>
                  <a:pt x="991" y="997"/>
                </a:cubicBezTo>
                <a:cubicBezTo>
                  <a:pt x="1018" y="1019"/>
                  <a:pt x="1069" y="1033"/>
                  <a:pt x="1105" y="1075"/>
                </a:cubicBezTo>
                <a:cubicBezTo>
                  <a:pt x="1141" y="1117"/>
                  <a:pt x="1186" y="1174"/>
                  <a:pt x="1207" y="1249"/>
                </a:cubicBezTo>
                <a:cubicBezTo>
                  <a:pt x="1228" y="1324"/>
                  <a:pt x="1231" y="1441"/>
                  <a:pt x="1231" y="1525"/>
                </a:cubicBezTo>
                <a:cubicBezTo>
                  <a:pt x="1231" y="1609"/>
                  <a:pt x="1225" y="1679"/>
                  <a:pt x="1207" y="1753"/>
                </a:cubicBezTo>
                <a:cubicBezTo>
                  <a:pt x="1189" y="1827"/>
                  <a:pt x="1153" y="1917"/>
                  <a:pt x="1123" y="1969"/>
                </a:cubicBezTo>
                <a:cubicBezTo>
                  <a:pt x="1093" y="2021"/>
                  <a:pt x="1063" y="2047"/>
                  <a:pt x="1027" y="2065"/>
                </a:cubicBezTo>
                <a:cubicBezTo>
                  <a:pt x="991" y="2083"/>
                  <a:pt x="951" y="2079"/>
                  <a:pt x="907" y="2077"/>
                </a:cubicBezTo>
                <a:cubicBezTo>
                  <a:pt x="863" y="2075"/>
                  <a:pt x="794" y="2056"/>
                  <a:pt x="763" y="2053"/>
                </a:cubicBezTo>
                <a:cubicBezTo>
                  <a:pt x="732" y="2050"/>
                  <a:pt x="733" y="2050"/>
                  <a:pt x="721" y="2059"/>
                </a:cubicBezTo>
                <a:cubicBezTo>
                  <a:pt x="709" y="2068"/>
                  <a:pt x="702" y="2075"/>
                  <a:pt x="691" y="2107"/>
                </a:cubicBezTo>
                <a:cubicBezTo>
                  <a:pt x="680" y="2139"/>
                  <a:pt x="665" y="2205"/>
                  <a:pt x="655" y="2251"/>
                </a:cubicBezTo>
                <a:cubicBezTo>
                  <a:pt x="645" y="2297"/>
                  <a:pt x="652" y="2337"/>
                  <a:pt x="631" y="2383"/>
                </a:cubicBezTo>
                <a:cubicBezTo>
                  <a:pt x="610" y="2429"/>
                  <a:pt x="574" y="2498"/>
                  <a:pt x="529" y="2527"/>
                </a:cubicBezTo>
                <a:cubicBezTo>
                  <a:pt x="484" y="2556"/>
                  <a:pt x="414" y="2560"/>
                  <a:pt x="361" y="2557"/>
                </a:cubicBezTo>
                <a:cubicBezTo>
                  <a:pt x="308" y="2554"/>
                  <a:pt x="256" y="2537"/>
                  <a:pt x="211" y="2509"/>
                </a:cubicBezTo>
                <a:cubicBezTo>
                  <a:pt x="166" y="2481"/>
                  <a:pt x="121" y="2436"/>
                  <a:pt x="91" y="2389"/>
                </a:cubicBezTo>
                <a:cubicBezTo>
                  <a:pt x="61" y="2342"/>
                  <a:pt x="46" y="2275"/>
                  <a:pt x="31" y="2227"/>
                </a:cubicBezTo>
                <a:cubicBezTo>
                  <a:pt x="16" y="2179"/>
                  <a:pt x="2" y="2144"/>
                  <a:pt x="1" y="2101"/>
                </a:cubicBezTo>
                <a:cubicBezTo>
                  <a:pt x="0" y="2058"/>
                  <a:pt x="13" y="2018"/>
                  <a:pt x="25" y="1969"/>
                </a:cubicBezTo>
                <a:cubicBezTo>
                  <a:pt x="37" y="1920"/>
                  <a:pt x="53" y="1860"/>
                  <a:pt x="73" y="1807"/>
                </a:cubicBezTo>
                <a:cubicBezTo>
                  <a:pt x="93" y="1754"/>
                  <a:pt x="122" y="1698"/>
                  <a:pt x="145" y="1651"/>
                </a:cubicBezTo>
                <a:cubicBezTo>
                  <a:pt x="168" y="1604"/>
                  <a:pt x="192" y="1548"/>
                  <a:pt x="211" y="1525"/>
                </a:cubicBezTo>
                <a:cubicBezTo>
                  <a:pt x="230" y="1502"/>
                  <a:pt x="249" y="1502"/>
                  <a:pt x="259" y="1513"/>
                </a:cubicBezTo>
                <a:cubicBezTo>
                  <a:pt x="269" y="1524"/>
                  <a:pt x="278" y="1555"/>
                  <a:pt x="271" y="1591"/>
                </a:cubicBezTo>
                <a:cubicBezTo>
                  <a:pt x="264" y="1627"/>
                  <a:pt x="242" y="1682"/>
                  <a:pt x="217" y="1729"/>
                </a:cubicBezTo>
                <a:cubicBezTo>
                  <a:pt x="192" y="1776"/>
                  <a:pt x="145" y="1824"/>
                  <a:pt x="121" y="1873"/>
                </a:cubicBezTo>
                <a:cubicBezTo>
                  <a:pt x="97" y="1922"/>
                  <a:pt x="76" y="1970"/>
                  <a:pt x="73" y="2023"/>
                </a:cubicBezTo>
                <a:cubicBezTo>
                  <a:pt x="70" y="2076"/>
                  <a:pt x="87" y="2141"/>
                  <a:pt x="103" y="2191"/>
                </a:cubicBezTo>
                <a:cubicBezTo>
                  <a:pt x="119" y="2241"/>
                  <a:pt x="140" y="2285"/>
                  <a:pt x="169" y="2323"/>
                </a:cubicBezTo>
                <a:cubicBezTo>
                  <a:pt x="198" y="2361"/>
                  <a:pt x="232" y="2401"/>
                  <a:pt x="277" y="2419"/>
                </a:cubicBezTo>
                <a:cubicBezTo>
                  <a:pt x="322" y="2437"/>
                  <a:pt x="395" y="2440"/>
                  <a:pt x="439" y="2431"/>
                </a:cubicBezTo>
                <a:cubicBezTo>
                  <a:pt x="483" y="2422"/>
                  <a:pt x="515" y="2399"/>
                  <a:pt x="541" y="2365"/>
                </a:cubicBezTo>
                <a:cubicBezTo>
                  <a:pt x="567" y="2331"/>
                  <a:pt x="583" y="2280"/>
                  <a:pt x="595" y="2227"/>
                </a:cubicBezTo>
                <a:cubicBezTo>
                  <a:pt x="607" y="2174"/>
                  <a:pt x="616" y="2117"/>
                  <a:pt x="613" y="2047"/>
                </a:cubicBezTo>
                <a:cubicBezTo>
                  <a:pt x="610" y="1977"/>
                  <a:pt x="589" y="1871"/>
                  <a:pt x="577" y="1807"/>
                </a:cubicBezTo>
                <a:cubicBezTo>
                  <a:pt x="565" y="1743"/>
                  <a:pt x="555" y="1709"/>
                  <a:pt x="541" y="1663"/>
                </a:cubicBezTo>
                <a:cubicBezTo>
                  <a:pt x="527" y="1617"/>
                  <a:pt x="502" y="1561"/>
                  <a:pt x="493" y="1531"/>
                </a:cubicBezTo>
                <a:cubicBezTo>
                  <a:pt x="484" y="1501"/>
                  <a:pt x="480" y="1495"/>
                  <a:pt x="487" y="1483"/>
                </a:cubicBezTo>
                <a:cubicBezTo>
                  <a:pt x="494" y="1471"/>
                  <a:pt x="519" y="1455"/>
                  <a:pt x="535" y="1459"/>
                </a:cubicBezTo>
                <a:cubicBezTo>
                  <a:pt x="551" y="1463"/>
                  <a:pt x="568" y="1478"/>
                  <a:pt x="583" y="1507"/>
                </a:cubicBezTo>
                <a:cubicBezTo>
                  <a:pt x="598" y="1536"/>
                  <a:pt x="610" y="1583"/>
                  <a:pt x="625" y="1633"/>
                </a:cubicBezTo>
                <a:cubicBezTo>
                  <a:pt x="640" y="1683"/>
                  <a:pt x="657" y="1757"/>
                  <a:pt x="673" y="1807"/>
                </a:cubicBezTo>
                <a:cubicBezTo>
                  <a:pt x="689" y="1857"/>
                  <a:pt x="697" y="1905"/>
                  <a:pt x="721" y="1933"/>
                </a:cubicBezTo>
                <a:cubicBezTo>
                  <a:pt x="745" y="1961"/>
                  <a:pt x="776" y="1970"/>
                  <a:pt x="817" y="1975"/>
                </a:cubicBezTo>
                <a:cubicBezTo>
                  <a:pt x="858" y="1980"/>
                  <a:pt x="926" y="1980"/>
                  <a:pt x="967" y="1963"/>
                </a:cubicBezTo>
                <a:cubicBezTo>
                  <a:pt x="1008" y="1946"/>
                  <a:pt x="1035" y="1919"/>
                  <a:pt x="1063" y="1873"/>
                </a:cubicBezTo>
                <a:cubicBezTo>
                  <a:pt x="1091" y="1827"/>
                  <a:pt x="1122" y="1761"/>
                  <a:pt x="1135" y="1687"/>
                </a:cubicBezTo>
                <a:cubicBezTo>
                  <a:pt x="1148" y="1613"/>
                  <a:pt x="1144" y="1498"/>
                  <a:pt x="1141" y="1429"/>
                </a:cubicBezTo>
                <a:cubicBezTo>
                  <a:pt x="1138" y="1360"/>
                  <a:pt x="1140" y="1325"/>
                  <a:pt x="1117" y="1273"/>
                </a:cubicBezTo>
                <a:cubicBezTo>
                  <a:pt x="1094" y="1221"/>
                  <a:pt x="1042" y="1153"/>
                  <a:pt x="1003" y="1117"/>
                </a:cubicBezTo>
                <a:cubicBezTo>
                  <a:pt x="964" y="1081"/>
                  <a:pt x="919" y="1064"/>
                  <a:pt x="883" y="1057"/>
                </a:cubicBezTo>
                <a:cubicBezTo>
                  <a:pt x="847" y="1050"/>
                  <a:pt x="821" y="1063"/>
                  <a:pt x="787" y="1075"/>
                </a:cubicBezTo>
                <a:cubicBezTo>
                  <a:pt x="753" y="1087"/>
                  <a:pt x="706" y="1117"/>
                  <a:pt x="679" y="1129"/>
                </a:cubicBezTo>
                <a:cubicBezTo>
                  <a:pt x="652" y="1141"/>
                  <a:pt x="642" y="1149"/>
                  <a:pt x="625" y="1147"/>
                </a:cubicBezTo>
                <a:cubicBezTo>
                  <a:pt x="608" y="1145"/>
                  <a:pt x="584" y="1130"/>
                  <a:pt x="577" y="1117"/>
                </a:cubicBezTo>
                <a:cubicBezTo>
                  <a:pt x="570" y="1104"/>
                  <a:pt x="576" y="1083"/>
                  <a:pt x="583" y="1069"/>
                </a:cubicBezTo>
                <a:cubicBezTo>
                  <a:pt x="590" y="1055"/>
                  <a:pt x="599" y="1043"/>
                  <a:pt x="619" y="1033"/>
                </a:cubicBezTo>
                <a:cubicBezTo>
                  <a:pt x="639" y="1023"/>
                  <a:pt x="671" y="1025"/>
                  <a:pt x="703" y="1009"/>
                </a:cubicBezTo>
                <a:cubicBezTo>
                  <a:pt x="735" y="993"/>
                  <a:pt x="780" y="965"/>
                  <a:pt x="811" y="937"/>
                </a:cubicBezTo>
                <a:cubicBezTo>
                  <a:pt x="842" y="909"/>
                  <a:pt x="866" y="895"/>
                  <a:pt x="889" y="841"/>
                </a:cubicBezTo>
                <a:cubicBezTo>
                  <a:pt x="912" y="787"/>
                  <a:pt x="939" y="696"/>
                  <a:pt x="949" y="613"/>
                </a:cubicBezTo>
                <a:cubicBezTo>
                  <a:pt x="959" y="530"/>
                  <a:pt x="960" y="416"/>
                  <a:pt x="949" y="343"/>
                </a:cubicBezTo>
                <a:cubicBezTo>
                  <a:pt x="938" y="270"/>
                  <a:pt x="914" y="215"/>
                  <a:pt x="883" y="175"/>
                </a:cubicBezTo>
                <a:cubicBezTo>
                  <a:pt x="852" y="135"/>
                  <a:pt x="807" y="115"/>
                  <a:pt x="763" y="103"/>
                </a:cubicBezTo>
                <a:cubicBezTo>
                  <a:pt x="719" y="91"/>
                  <a:pt x="665" y="90"/>
                  <a:pt x="619" y="103"/>
                </a:cubicBezTo>
                <a:cubicBezTo>
                  <a:pt x="573" y="116"/>
                  <a:pt x="525" y="139"/>
                  <a:pt x="487" y="181"/>
                </a:cubicBezTo>
                <a:cubicBezTo>
                  <a:pt x="449" y="223"/>
                  <a:pt x="412" y="301"/>
                  <a:pt x="391" y="355"/>
                </a:cubicBezTo>
                <a:cubicBezTo>
                  <a:pt x="370" y="409"/>
                  <a:pt x="359" y="437"/>
                  <a:pt x="361" y="505"/>
                </a:cubicBezTo>
                <a:cubicBezTo>
                  <a:pt x="363" y="573"/>
                  <a:pt x="399" y="691"/>
                  <a:pt x="403" y="763"/>
                </a:cubicBezTo>
                <a:cubicBezTo>
                  <a:pt x="407" y="835"/>
                  <a:pt x="395" y="906"/>
                  <a:pt x="385" y="937"/>
                </a:cubicBezTo>
                <a:cubicBezTo>
                  <a:pt x="375" y="968"/>
                  <a:pt x="356" y="957"/>
                  <a:pt x="343" y="949"/>
                </a:cubicBezTo>
                <a:cubicBezTo>
                  <a:pt x="330" y="941"/>
                  <a:pt x="316" y="933"/>
                  <a:pt x="307" y="889"/>
                </a:cubicBezTo>
                <a:cubicBezTo>
                  <a:pt x="298" y="845"/>
                  <a:pt x="294" y="755"/>
                  <a:pt x="289" y="685"/>
                </a:cubicBezTo>
                <a:cubicBezTo>
                  <a:pt x="284" y="615"/>
                  <a:pt x="273" y="523"/>
                  <a:pt x="277" y="469"/>
                </a:cubicBezTo>
                <a:cubicBezTo>
                  <a:pt x="281" y="415"/>
                  <a:pt x="297" y="398"/>
                  <a:pt x="307" y="367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5"/>
          <p:cNvSpPr/>
          <p:nvPr/>
        </p:nvSpPr>
        <p:spPr>
          <a:xfrm rot="16200000">
            <a:off x="8752320" y="93960"/>
            <a:ext cx="141480" cy="226080"/>
          </a:xfrm>
          <a:custGeom>
            <a:avLst/>
            <a:gdLst/>
            <a:ahLst/>
            <a:cxnLst/>
            <a:rect l="l" t="t" r="r" b="b"/>
            <a:pathLst>
              <a:path w="865" h="2071">
                <a:moveTo>
                  <a:pt x="785" y="530"/>
                </a:moveTo>
                <a:cubicBezTo>
                  <a:pt x="783" y="491"/>
                  <a:pt x="784" y="404"/>
                  <a:pt x="797" y="350"/>
                </a:cubicBezTo>
                <a:cubicBezTo>
                  <a:pt x="810" y="296"/>
                  <a:pt x="861" y="228"/>
                  <a:pt x="863" y="206"/>
                </a:cubicBezTo>
                <a:cubicBezTo>
                  <a:pt x="865" y="184"/>
                  <a:pt x="828" y="216"/>
                  <a:pt x="809" y="218"/>
                </a:cubicBezTo>
                <a:cubicBezTo>
                  <a:pt x="790" y="220"/>
                  <a:pt x="770" y="235"/>
                  <a:pt x="749" y="218"/>
                </a:cubicBezTo>
                <a:cubicBezTo>
                  <a:pt x="728" y="201"/>
                  <a:pt x="706" y="147"/>
                  <a:pt x="683" y="116"/>
                </a:cubicBezTo>
                <a:cubicBezTo>
                  <a:pt x="660" y="85"/>
                  <a:pt x="640" y="51"/>
                  <a:pt x="611" y="32"/>
                </a:cubicBezTo>
                <a:cubicBezTo>
                  <a:pt x="582" y="13"/>
                  <a:pt x="543" y="4"/>
                  <a:pt x="509" y="2"/>
                </a:cubicBezTo>
                <a:cubicBezTo>
                  <a:pt x="475" y="0"/>
                  <a:pt x="445" y="8"/>
                  <a:pt x="407" y="20"/>
                </a:cubicBezTo>
                <a:cubicBezTo>
                  <a:pt x="369" y="32"/>
                  <a:pt x="320" y="43"/>
                  <a:pt x="281" y="74"/>
                </a:cubicBezTo>
                <a:cubicBezTo>
                  <a:pt x="242" y="105"/>
                  <a:pt x="200" y="151"/>
                  <a:pt x="173" y="206"/>
                </a:cubicBezTo>
                <a:cubicBezTo>
                  <a:pt x="146" y="261"/>
                  <a:pt x="126" y="340"/>
                  <a:pt x="119" y="404"/>
                </a:cubicBezTo>
                <a:cubicBezTo>
                  <a:pt x="112" y="468"/>
                  <a:pt x="122" y="527"/>
                  <a:pt x="131" y="590"/>
                </a:cubicBezTo>
                <a:cubicBezTo>
                  <a:pt x="140" y="653"/>
                  <a:pt x="162" y="733"/>
                  <a:pt x="173" y="782"/>
                </a:cubicBezTo>
                <a:cubicBezTo>
                  <a:pt x="184" y="831"/>
                  <a:pt x="198" y="850"/>
                  <a:pt x="197" y="884"/>
                </a:cubicBezTo>
                <a:cubicBezTo>
                  <a:pt x="196" y="918"/>
                  <a:pt x="189" y="946"/>
                  <a:pt x="167" y="986"/>
                </a:cubicBezTo>
                <a:cubicBezTo>
                  <a:pt x="145" y="1026"/>
                  <a:pt x="90" y="1072"/>
                  <a:pt x="65" y="1124"/>
                </a:cubicBezTo>
                <a:cubicBezTo>
                  <a:pt x="40" y="1176"/>
                  <a:pt x="27" y="1227"/>
                  <a:pt x="17" y="1298"/>
                </a:cubicBezTo>
                <a:cubicBezTo>
                  <a:pt x="7" y="1369"/>
                  <a:pt x="0" y="1475"/>
                  <a:pt x="5" y="1550"/>
                </a:cubicBezTo>
                <a:cubicBezTo>
                  <a:pt x="10" y="1625"/>
                  <a:pt x="26" y="1690"/>
                  <a:pt x="47" y="1748"/>
                </a:cubicBezTo>
                <a:cubicBezTo>
                  <a:pt x="68" y="1806"/>
                  <a:pt x="89" y="1858"/>
                  <a:pt x="131" y="1898"/>
                </a:cubicBezTo>
                <a:cubicBezTo>
                  <a:pt x="173" y="1938"/>
                  <a:pt x="250" y="1974"/>
                  <a:pt x="299" y="1988"/>
                </a:cubicBezTo>
                <a:cubicBezTo>
                  <a:pt x="348" y="2002"/>
                  <a:pt x="397" y="1981"/>
                  <a:pt x="425" y="1982"/>
                </a:cubicBezTo>
                <a:cubicBezTo>
                  <a:pt x="453" y="1983"/>
                  <a:pt x="455" y="1980"/>
                  <a:pt x="467" y="1994"/>
                </a:cubicBezTo>
                <a:cubicBezTo>
                  <a:pt x="479" y="2008"/>
                  <a:pt x="492" y="2071"/>
                  <a:pt x="497" y="2066"/>
                </a:cubicBezTo>
                <a:cubicBezTo>
                  <a:pt x="502" y="2061"/>
                  <a:pt x="487" y="2012"/>
                  <a:pt x="497" y="1964"/>
                </a:cubicBezTo>
                <a:cubicBezTo>
                  <a:pt x="507" y="1916"/>
                  <a:pt x="537" y="1829"/>
                  <a:pt x="557" y="1778"/>
                </a:cubicBezTo>
                <a:cubicBezTo>
                  <a:pt x="577" y="1727"/>
                  <a:pt x="613" y="1671"/>
                  <a:pt x="617" y="1658"/>
                </a:cubicBezTo>
                <a:cubicBezTo>
                  <a:pt x="621" y="1645"/>
                  <a:pt x="598" y="1673"/>
                  <a:pt x="581" y="1700"/>
                </a:cubicBezTo>
                <a:cubicBezTo>
                  <a:pt x="564" y="1727"/>
                  <a:pt x="544" y="1786"/>
                  <a:pt x="515" y="1820"/>
                </a:cubicBezTo>
                <a:cubicBezTo>
                  <a:pt x="486" y="1854"/>
                  <a:pt x="448" y="1891"/>
                  <a:pt x="407" y="1904"/>
                </a:cubicBezTo>
                <a:cubicBezTo>
                  <a:pt x="366" y="1917"/>
                  <a:pt x="307" y="1913"/>
                  <a:pt x="269" y="1898"/>
                </a:cubicBezTo>
                <a:cubicBezTo>
                  <a:pt x="231" y="1883"/>
                  <a:pt x="205" y="1857"/>
                  <a:pt x="179" y="1814"/>
                </a:cubicBezTo>
                <a:cubicBezTo>
                  <a:pt x="153" y="1771"/>
                  <a:pt x="125" y="1710"/>
                  <a:pt x="113" y="1640"/>
                </a:cubicBezTo>
                <a:cubicBezTo>
                  <a:pt x="101" y="1570"/>
                  <a:pt x="103" y="1469"/>
                  <a:pt x="107" y="1394"/>
                </a:cubicBezTo>
                <a:cubicBezTo>
                  <a:pt x="111" y="1319"/>
                  <a:pt x="121" y="1244"/>
                  <a:pt x="137" y="1190"/>
                </a:cubicBezTo>
                <a:cubicBezTo>
                  <a:pt x="153" y="1136"/>
                  <a:pt x="172" y="1098"/>
                  <a:pt x="203" y="1070"/>
                </a:cubicBezTo>
                <a:cubicBezTo>
                  <a:pt x="234" y="1042"/>
                  <a:pt x="272" y="1021"/>
                  <a:pt x="323" y="1022"/>
                </a:cubicBezTo>
                <a:cubicBezTo>
                  <a:pt x="374" y="1023"/>
                  <a:pt x="461" y="1059"/>
                  <a:pt x="509" y="1076"/>
                </a:cubicBezTo>
                <a:cubicBezTo>
                  <a:pt x="557" y="1093"/>
                  <a:pt x="585" y="1120"/>
                  <a:pt x="611" y="1124"/>
                </a:cubicBezTo>
                <a:cubicBezTo>
                  <a:pt x="637" y="1128"/>
                  <a:pt x="657" y="1113"/>
                  <a:pt x="665" y="1100"/>
                </a:cubicBezTo>
                <a:cubicBezTo>
                  <a:pt x="673" y="1087"/>
                  <a:pt x="668" y="1062"/>
                  <a:pt x="659" y="1046"/>
                </a:cubicBezTo>
                <a:cubicBezTo>
                  <a:pt x="650" y="1030"/>
                  <a:pt x="638" y="1015"/>
                  <a:pt x="611" y="1004"/>
                </a:cubicBezTo>
                <a:cubicBezTo>
                  <a:pt x="584" y="993"/>
                  <a:pt x="545" y="998"/>
                  <a:pt x="497" y="980"/>
                </a:cubicBezTo>
                <a:cubicBezTo>
                  <a:pt x="449" y="962"/>
                  <a:pt x="367" y="946"/>
                  <a:pt x="323" y="896"/>
                </a:cubicBezTo>
                <a:cubicBezTo>
                  <a:pt x="279" y="846"/>
                  <a:pt x="252" y="760"/>
                  <a:pt x="233" y="680"/>
                </a:cubicBezTo>
                <a:cubicBezTo>
                  <a:pt x="214" y="600"/>
                  <a:pt x="195" y="501"/>
                  <a:pt x="209" y="416"/>
                </a:cubicBezTo>
                <a:cubicBezTo>
                  <a:pt x="223" y="331"/>
                  <a:pt x="271" y="221"/>
                  <a:pt x="317" y="170"/>
                </a:cubicBezTo>
                <a:cubicBezTo>
                  <a:pt x="363" y="119"/>
                  <a:pt x="435" y="111"/>
                  <a:pt x="485" y="110"/>
                </a:cubicBezTo>
                <a:cubicBezTo>
                  <a:pt x="535" y="109"/>
                  <a:pt x="580" y="134"/>
                  <a:pt x="617" y="164"/>
                </a:cubicBezTo>
                <a:cubicBezTo>
                  <a:pt x="654" y="194"/>
                  <a:pt x="687" y="246"/>
                  <a:pt x="707" y="290"/>
                </a:cubicBezTo>
                <a:cubicBezTo>
                  <a:pt x="727" y="334"/>
                  <a:pt x="726" y="376"/>
                  <a:pt x="737" y="428"/>
                </a:cubicBezTo>
                <a:cubicBezTo>
                  <a:pt x="748" y="480"/>
                  <a:pt x="761" y="576"/>
                  <a:pt x="773" y="602"/>
                </a:cubicBezTo>
                <a:cubicBezTo>
                  <a:pt x="785" y="628"/>
                  <a:pt x="807" y="597"/>
                  <a:pt x="809" y="584"/>
                </a:cubicBezTo>
                <a:cubicBezTo>
                  <a:pt x="811" y="571"/>
                  <a:pt x="787" y="569"/>
                  <a:pt x="785" y="530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6"/>
          <p:cNvSpPr/>
          <p:nvPr/>
        </p:nvSpPr>
        <p:spPr>
          <a:xfrm rot="16200000">
            <a:off x="8824680" y="129600"/>
            <a:ext cx="27360" cy="26640"/>
          </a:xfrm>
          <a:prstGeom prst="ellipse">
            <a:avLst/>
          </a:pr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CustomShape 7"/>
          <p:cNvSpPr/>
          <p:nvPr/>
        </p:nvSpPr>
        <p:spPr>
          <a:xfrm rot="16200000">
            <a:off x="8756640" y="74520"/>
            <a:ext cx="43200" cy="56880"/>
          </a:xfrm>
          <a:custGeom>
            <a:avLst/>
            <a:gdLst/>
            <a:ahLst/>
            <a:cxnLst/>
            <a:rect l="l" t="t" r="r" b="b"/>
            <a:pathLst>
              <a:path w="266" h="521">
                <a:moveTo>
                  <a:pt x="3" y="483"/>
                </a:moveTo>
                <a:cubicBezTo>
                  <a:pt x="0" y="445"/>
                  <a:pt x="9" y="346"/>
                  <a:pt x="27" y="273"/>
                </a:cubicBezTo>
                <a:cubicBezTo>
                  <a:pt x="45" y="200"/>
                  <a:pt x="85" y="90"/>
                  <a:pt x="111" y="45"/>
                </a:cubicBezTo>
                <a:cubicBezTo>
                  <a:pt x="137" y="0"/>
                  <a:pt x="162" y="4"/>
                  <a:pt x="183" y="3"/>
                </a:cubicBezTo>
                <a:cubicBezTo>
                  <a:pt x="204" y="2"/>
                  <a:pt x="224" y="18"/>
                  <a:pt x="237" y="39"/>
                </a:cubicBezTo>
                <a:cubicBezTo>
                  <a:pt x="250" y="60"/>
                  <a:pt x="266" y="90"/>
                  <a:pt x="261" y="129"/>
                </a:cubicBezTo>
                <a:cubicBezTo>
                  <a:pt x="256" y="168"/>
                  <a:pt x="233" y="215"/>
                  <a:pt x="207" y="273"/>
                </a:cubicBezTo>
                <a:cubicBezTo>
                  <a:pt x="181" y="331"/>
                  <a:pt x="132" y="439"/>
                  <a:pt x="105" y="477"/>
                </a:cubicBezTo>
                <a:cubicBezTo>
                  <a:pt x="78" y="515"/>
                  <a:pt x="61" y="501"/>
                  <a:pt x="45" y="501"/>
                </a:cubicBezTo>
                <a:cubicBezTo>
                  <a:pt x="29" y="501"/>
                  <a:pt x="6" y="521"/>
                  <a:pt x="3" y="483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8"/>
          <p:cNvSpPr/>
          <p:nvPr/>
        </p:nvSpPr>
        <p:spPr>
          <a:xfrm rot="16200000">
            <a:off x="8829360" y="61200"/>
            <a:ext cx="64080" cy="37080"/>
          </a:xfrm>
          <a:custGeom>
            <a:avLst/>
            <a:gdLst/>
            <a:ahLst/>
            <a:cxnLst/>
            <a:rect l="l" t="t" r="r" b="b"/>
            <a:pathLst>
              <a:path w="392" h="340">
                <a:moveTo>
                  <a:pt x="100" y="201"/>
                </a:moveTo>
                <a:cubicBezTo>
                  <a:pt x="62" y="163"/>
                  <a:pt x="32" y="113"/>
                  <a:pt x="16" y="87"/>
                </a:cubicBezTo>
                <a:cubicBezTo>
                  <a:pt x="0" y="61"/>
                  <a:pt x="2" y="59"/>
                  <a:pt x="4" y="45"/>
                </a:cubicBezTo>
                <a:cubicBezTo>
                  <a:pt x="6" y="31"/>
                  <a:pt x="7" y="6"/>
                  <a:pt x="28" y="3"/>
                </a:cubicBezTo>
                <a:cubicBezTo>
                  <a:pt x="49" y="0"/>
                  <a:pt x="93" y="15"/>
                  <a:pt x="130" y="27"/>
                </a:cubicBezTo>
                <a:cubicBezTo>
                  <a:pt x="167" y="39"/>
                  <a:pt x="211" y="53"/>
                  <a:pt x="250" y="75"/>
                </a:cubicBezTo>
                <a:cubicBezTo>
                  <a:pt x="289" y="97"/>
                  <a:pt x="341" y="126"/>
                  <a:pt x="364" y="159"/>
                </a:cubicBezTo>
                <a:cubicBezTo>
                  <a:pt x="387" y="192"/>
                  <a:pt x="392" y="244"/>
                  <a:pt x="388" y="273"/>
                </a:cubicBezTo>
                <a:cubicBezTo>
                  <a:pt x="384" y="302"/>
                  <a:pt x="364" y="326"/>
                  <a:pt x="340" y="333"/>
                </a:cubicBezTo>
                <a:cubicBezTo>
                  <a:pt x="316" y="340"/>
                  <a:pt x="282" y="336"/>
                  <a:pt x="244" y="315"/>
                </a:cubicBezTo>
                <a:cubicBezTo>
                  <a:pt x="206" y="294"/>
                  <a:pt x="138" y="239"/>
                  <a:pt x="100" y="201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CustomShape 9"/>
          <p:cNvSpPr/>
          <p:nvPr/>
        </p:nvSpPr>
        <p:spPr>
          <a:xfrm rot="16200000">
            <a:off x="8897760" y="111600"/>
            <a:ext cx="24480" cy="60840"/>
          </a:xfrm>
          <a:custGeom>
            <a:avLst/>
            <a:gdLst/>
            <a:ahLst/>
            <a:cxnLst/>
            <a:rect l="l" t="t" r="r" b="b"/>
            <a:pathLst>
              <a:path w="151" h="558">
                <a:moveTo>
                  <a:pt x="18" y="165"/>
                </a:moveTo>
                <a:cubicBezTo>
                  <a:pt x="25" y="119"/>
                  <a:pt x="34" y="66"/>
                  <a:pt x="42" y="39"/>
                </a:cubicBezTo>
                <a:cubicBezTo>
                  <a:pt x="50" y="12"/>
                  <a:pt x="55" y="5"/>
                  <a:pt x="66" y="3"/>
                </a:cubicBezTo>
                <a:cubicBezTo>
                  <a:pt x="77" y="1"/>
                  <a:pt x="96" y="0"/>
                  <a:pt x="108" y="27"/>
                </a:cubicBezTo>
                <a:cubicBezTo>
                  <a:pt x="120" y="54"/>
                  <a:pt x="132" y="99"/>
                  <a:pt x="138" y="165"/>
                </a:cubicBezTo>
                <a:cubicBezTo>
                  <a:pt x="144" y="231"/>
                  <a:pt x="151" y="360"/>
                  <a:pt x="144" y="423"/>
                </a:cubicBezTo>
                <a:cubicBezTo>
                  <a:pt x="137" y="486"/>
                  <a:pt x="116" y="528"/>
                  <a:pt x="96" y="543"/>
                </a:cubicBezTo>
                <a:cubicBezTo>
                  <a:pt x="76" y="558"/>
                  <a:pt x="40" y="551"/>
                  <a:pt x="24" y="513"/>
                </a:cubicBezTo>
                <a:cubicBezTo>
                  <a:pt x="8" y="475"/>
                  <a:pt x="0" y="372"/>
                  <a:pt x="0" y="315"/>
                </a:cubicBezTo>
                <a:cubicBezTo>
                  <a:pt x="0" y="258"/>
                  <a:pt x="11" y="211"/>
                  <a:pt x="18" y="165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10"/>
          <p:cNvSpPr/>
          <p:nvPr/>
        </p:nvSpPr>
        <p:spPr>
          <a:xfrm rot="16200000">
            <a:off x="8824320" y="191520"/>
            <a:ext cx="64080" cy="27360"/>
          </a:xfrm>
          <a:custGeom>
            <a:avLst/>
            <a:gdLst/>
            <a:ahLst/>
            <a:cxnLst/>
            <a:rect l="l" t="t" r="r" b="b"/>
            <a:pathLst>
              <a:path w="392" h="253">
                <a:moveTo>
                  <a:pt x="175" y="61"/>
                </a:moveTo>
                <a:cubicBezTo>
                  <a:pt x="219" y="45"/>
                  <a:pt x="275" y="28"/>
                  <a:pt x="307" y="19"/>
                </a:cubicBezTo>
                <a:cubicBezTo>
                  <a:pt x="339" y="10"/>
                  <a:pt x="354" y="0"/>
                  <a:pt x="367" y="7"/>
                </a:cubicBezTo>
                <a:cubicBezTo>
                  <a:pt x="380" y="14"/>
                  <a:pt x="392" y="40"/>
                  <a:pt x="385" y="61"/>
                </a:cubicBezTo>
                <a:cubicBezTo>
                  <a:pt x="378" y="82"/>
                  <a:pt x="357" y="106"/>
                  <a:pt x="325" y="133"/>
                </a:cubicBezTo>
                <a:cubicBezTo>
                  <a:pt x="293" y="160"/>
                  <a:pt x="241" y="204"/>
                  <a:pt x="193" y="223"/>
                </a:cubicBezTo>
                <a:cubicBezTo>
                  <a:pt x="145" y="242"/>
                  <a:pt x="69" y="253"/>
                  <a:pt x="37" y="247"/>
                </a:cubicBezTo>
                <a:cubicBezTo>
                  <a:pt x="5" y="241"/>
                  <a:pt x="0" y="209"/>
                  <a:pt x="1" y="187"/>
                </a:cubicBezTo>
                <a:cubicBezTo>
                  <a:pt x="2" y="165"/>
                  <a:pt x="15" y="136"/>
                  <a:pt x="43" y="115"/>
                </a:cubicBezTo>
                <a:cubicBezTo>
                  <a:pt x="71" y="94"/>
                  <a:pt x="131" y="77"/>
                  <a:pt x="175" y="61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CustomShape 11"/>
          <p:cNvSpPr/>
          <p:nvPr/>
        </p:nvSpPr>
        <p:spPr>
          <a:xfrm rot="16200000">
            <a:off x="8772120" y="165960"/>
            <a:ext cx="38880" cy="42120"/>
          </a:xfrm>
          <a:custGeom>
            <a:avLst/>
            <a:gdLst/>
            <a:ahLst/>
            <a:cxnLst/>
            <a:rect l="l" t="t" r="r" b="b"/>
            <a:pathLst>
              <a:path w="238" h="386">
                <a:moveTo>
                  <a:pt x="78" y="270"/>
                </a:moveTo>
                <a:cubicBezTo>
                  <a:pt x="54" y="243"/>
                  <a:pt x="37" y="221"/>
                  <a:pt x="24" y="192"/>
                </a:cubicBezTo>
                <a:cubicBezTo>
                  <a:pt x="11" y="163"/>
                  <a:pt x="0" y="126"/>
                  <a:pt x="0" y="96"/>
                </a:cubicBezTo>
                <a:cubicBezTo>
                  <a:pt x="0" y="66"/>
                  <a:pt x="4" y="24"/>
                  <a:pt x="24" y="12"/>
                </a:cubicBezTo>
                <a:cubicBezTo>
                  <a:pt x="44" y="0"/>
                  <a:pt x="94" y="4"/>
                  <a:pt x="120" y="24"/>
                </a:cubicBezTo>
                <a:cubicBezTo>
                  <a:pt x="146" y="44"/>
                  <a:pt x="161" y="85"/>
                  <a:pt x="180" y="132"/>
                </a:cubicBezTo>
                <a:cubicBezTo>
                  <a:pt x="199" y="179"/>
                  <a:pt x="230" y="265"/>
                  <a:pt x="234" y="306"/>
                </a:cubicBezTo>
                <a:cubicBezTo>
                  <a:pt x="238" y="347"/>
                  <a:pt x="215" y="370"/>
                  <a:pt x="204" y="378"/>
                </a:cubicBezTo>
                <a:cubicBezTo>
                  <a:pt x="193" y="386"/>
                  <a:pt x="190" y="372"/>
                  <a:pt x="168" y="354"/>
                </a:cubicBezTo>
                <a:cubicBezTo>
                  <a:pt x="146" y="336"/>
                  <a:pt x="102" y="297"/>
                  <a:pt x="78" y="270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1" name="Picture 18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81880" y="2286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2" name="Picture 19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848800" y="2286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3" name="Picture 20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610480" y="5335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4" name="Picture 21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534520" y="9144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5" name="Picture 22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848800" y="8380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6" name="Picture 23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686800" y="121932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7" name="Picture 24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848800" y="16002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8" name="Picture 25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848800" y="19810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9" name="Picture 27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153280" y="16002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20" name="Picture 28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229600" y="190512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21" name="Picture 29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153280" y="25146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22" name="Picture 30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81880" y="27432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23" name="Picture 31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001000" y="28954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24" name="Picture 32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077320" y="32004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25" name="Picture 33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81880" y="32767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26" name="Picture 34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05920" y="373392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27" name="Picture 35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35053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28" name="Picture 36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38862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29" name="Picture 37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153280" y="41148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30" name="Picture 38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05920" y="22096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31" name="Picture 39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848720" y="43434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32" name="Picture 40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48769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33" name="Picture 41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05920" y="52578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34" name="Picture 42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541008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35" name="Picture 43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077320" y="56386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36" name="Picture 44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60199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37" name="Picture 45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229600" y="5867280"/>
            <a:ext cx="295200" cy="290520"/>
          </a:xfrm>
          <a:prstGeom prst="rect">
            <a:avLst/>
          </a:prstGeom>
          <a:ln>
            <a:noFill/>
          </a:ln>
        </p:spPr>
      </p:pic>
      <p:sp>
        <p:nvSpPr>
          <p:cNvPr id="38" name="CustomShape 12"/>
          <p:cNvSpPr/>
          <p:nvPr/>
        </p:nvSpPr>
        <p:spPr>
          <a:xfrm>
            <a:off x="7953480" y="4908600"/>
            <a:ext cx="1190520" cy="1940040"/>
          </a:xfrm>
          <a:custGeom>
            <a:avLst/>
            <a:gdLst/>
            <a:ahLst/>
            <a:cxnLst/>
            <a:rect l="l" t="t" r="r" b="b"/>
            <a:pathLst>
              <a:path w="750" h="1222">
                <a:moveTo>
                  <a:pt x="372" y="154"/>
                </a:moveTo>
                <a:cubicBezTo>
                  <a:pt x="309" y="193"/>
                  <a:pt x="388" y="317"/>
                  <a:pt x="378" y="412"/>
                </a:cubicBezTo>
                <a:cubicBezTo>
                  <a:pt x="368" y="507"/>
                  <a:pt x="352" y="638"/>
                  <a:pt x="312" y="724"/>
                </a:cubicBezTo>
                <a:cubicBezTo>
                  <a:pt x="272" y="810"/>
                  <a:pt x="190" y="886"/>
                  <a:pt x="138" y="928"/>
                </a:cubicBezTo>
                <a:cubicBezTo>
                  <a:pt x="86" y="970"/>
                  <a:pt x="23" y="927"/>
                  <a:pt x="0" y="976"/>
                </a:cubicBezTo>
                <a:lnTo>
                  <a:pt x="0" y="1222"/>
                </a:lnTo>
                <a:lnTo>
                  <a:pt x="750" y="1222"/>
                </a:lnTo>
                <a:lnTo>
                  <a:pt x="750" y="178"/>
                </a:lnTo>
                <a:cubicBezTo>
                  <a:pt x="687" y="0"/>
                  <a:pt x="451" y="159"/>
                  <a:pt x="372" y="154"/>
                </a:cubicBezTo>
                <a:close/>
              </a:path>
            </a:pathLst>
          </a:custGeom>
          <a:gradFill>
            <a:gsLst>
              <a:gs pos="0">
                <a:srgbClr val="FBE4AE"/>
              </a:gs>
              <a:gs pos="100000">
                <a:srgbClr val="FAE3B7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" name="CustomShape 13"/>
          <p:cNvSpPr/>
          <p:nvPr/>
        </p:nvSpPr>
        <p:spPr>
          <a:xfrm>
            <a:off x="7939080" y="4857840"/>
            <a:ext cx="1219320" cy="2000160"/>
          </a:xfrm>
          <a:custGeom>
            <a:avLst/>
            <a:gdLst/>
            <a:ahLst/>
            <a:cxnLst/>
            <a:rect l="l" t="t" r="r" b="b"/>
            <a:pathLst>
              <a:path w="768" h="1260">
                <a:moveTo>
                  <a:pt x="0" y="1260"/>
                </a:moveTo>
                <a:lnTo>
                  <a:pt x="0" y="1134"/>
                </a:lnTo>
                <a:lnTo>
                  <a:pt x="210" y="1032"/>
                </a:lnTo>
                <a:lnTo>
                  <a:pt x="324" y="918"/>
                </a:lnTo>
                <a:lnTo>
                  <a:pt x="414" y="714"/>
                </a:lnTo>
                <a:lnTo>
                  <a:pt x="450" y="456"/>
                </a:lnTo>
                <a:lnTo>
                  <a:pt x="438" y="258"/>
                </a:lnTo>
                <a:lnTo>
                  <a:pt x="684" y="0"/>
                </a:lnTo>
                <a:lnTo>
                  <a:pt x="768" y="18"/>
                </a:lnTo>
                <a:lnTo>
                  <a:pt x="768" y="1254"/>
                </a:lnTo>
                <a:lnTo>
                  <a:pt x="0" y="1260"/>
                </a:lnTo>
                <a:close/>
              </a:path>
            </a:pathLst>
          </a:custGeom>
          <a:gradFill>
            <a:gsLst>
              <a:gs pos="0">
                <a:srgbClr val="C9C177"/>
              </a:gs>
              <a:gs pos="50000">
                <a:srgbClr val="9D943F"/>
              </a:gs>
              <a:gs pos="100000">
                <a:srgbClr val="C9C177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" name="CustomShape 14"/>
          <p:cNvSpPr/>
          <p:nvPr/>
        </p:nvSpPr>
        <p:spPr>
          <a:xfrm>
            <a:off x="7927920" y="2817720"/>
            <a:ext cx="1231920" cy="4037040"/>
          </a:xfrm>
          <a:custGeom>
            <a:avLst/>
            <a:gdLst/>
            <a:ahLst/>
            <a:cxnLst/>
            <a:rect l="l" t="t" r="r" b="b"/>
            <a:pathLst>
              <a:path w="776" h="2543">
                <a:moveTo>
                  <a:pt x="550" y="115"/>
                </a:moveTo>
                <a:cubicBezTo>
                  <a:pt x="502" y="0"/>
                  <a:pt x="502" y="394"/>
                  <a:pt x="460" y="529"/>
                </a:cubicBezTo>
                <a:cubicBezTo>
                  <a:pt x="418" y="664"/>
                  <a:pt x="362" y="802"/>
                  <a:pt x="298" y="925"/>
                </a:cubicBezTo>
                <a:cubicBezTo>
                  <a:pt x="234" y="1048"/>
                  <a:pt x="125" y="1198"/>
                  <a:pt x="76" y="1267"/>
                </a:cubicBezTo>
                <a:cubicBezTo>
                  <a:pt x="27" y="1336"/>
                  <a:pt x="0" y="1325"/>
                  <a:pt x="4" y="1339"/>
                </a:cubicBezTo>
                <a:cubicBezTo>
                  <a:pt x="8" y="1353"/>
                  <a:pt x="53" y="1341"/>
                  <a:pt x="100" y="1351"/>
                </a:cubicBezTo>
                <a:cubicBezTo>
                  <a:pt x="147" y="1361"/>
                  <a:pt x="237" y="1370"/>
                  <a:pt x="286" y="1399"/>
                </a:cubicBezTo>
                <a:cubicBezTo>
                  <a:pt x="335" y="1428"/>
                  <a:pt x="362" y="1474"/>
                  <a:pt x="394" y="1525"/>
                </a:cubicBezTo>
                <a:cubicBezTo>
                  <a:pt x="426" y="1576"/>
                  <a:pt x="464" y="1631"/>
                  <a:pt x="478" y="1705"/>
                </a:cubicBezTo>
                <a:cubicBezTo>
                  <a:pt x="492" y="1779"/>
                  <a:pt x="496" y="1876"/>
                  <a:pt x="478" y="1969"/>
                </a:cubicBezTo>
                <a:cubicBezTo>
                  <a:pt x="460" y="2062"/>
                  <a:pt x="429" y="2178"/>
                  <a:pt x="370" y="2263"/>
                </a:cubicBezTo>
                <a:cubicBezTo>
                  <a:pt x="311" y="2348"/>
                  <a:pt x="238" y="2428"/>
                  <a:pt x="124" y="2479"/>
                </a:cubicBezTo>
                <a:cubicBezTo>
                  <a:pt x="66" y="2521"/>
                  <a:pt x="10" y="2506"/>
                  <a:pt x="22" y="2515"/>
                </a:cubicBezTo>
                <a:cubicBezTo>
                  <a:pt x="34" y="2524"/>
                  <a:pt x="135" y="2543"/>
                  <a:pt x="196" y="2533"/>
                </a:cubicBezTo>
                <a:cubicBezTo>
                  <a:pt x="257" y="2523"/>
                  <a:pt x="337" y="2494"/>
                  <a:pt x="388" y="2455"/>
                </a:cubicBezTo>
                <a:cubicBezTo>
                  <a:pt x="439" y="2416"/>
                  <a:pt x="467" y="2342"/>
                  <a:pt x="502" y="2299"/>
                </a:cubicBezTo>
                <a:cubicBezTo>
                  <a:pt x="537" y="2256"/>
                  <a:pt x="566" y="2214"/>
                  <a:pt x="598" y="2197"/>
                </a:cubicBezTo>
                <a:cubicBezTo>
                  <a:pt x="630" y="2180"/>
                  <a:pt x="670" y="2191"/>
                  <a:pt x="694" y="2197"/>
                </a:cubicBezTo>
                <a:cubicBezTo>
                  <a:pt x="718" y="2203"/>
                  <a:pt x="739" y="2240"/>
                  <a:pt x="742" y="2230"/>
                </a:cubicBezTo>
                <a:cubicBezTo>
                  <a:pt x="745" y="2220"/>
                  <a:pt x="725" y="2207"/>
                  <a:pt x="712" y="2137"/>
                </a:cubicBezTo>
                <a:cubicBezTo>
                  <a:pt x="699" y="2067"/>
                  <a:pt x="671" y="1903"/>
                  <a:pt x="664" y="1807"/>
                </a:cubicBezTo>
                <a:cubicBezTo>
                  <a:pt x="657" y="1711"/>
                  <a:pt x="661" y="1630"/>
                  <a:pt x="670" y="1561"/>
                </a:cubicBezTo>
                <a:cubicBezTo>
                  <a:pt x="679" y="1492"/>
                  <a:pt x="705" y="1450"/>
                  <a:pt x="718" y="1393"/>
                </a:cubicBezTo>
                <a:cubicBezTo>
                  <a:pt x="731" y="1336"/>
                  <a:pt x="776" y="1427"/>
                  <a:pt x="748" y="1219"/>
                </a:cubicBezTo>
                <a:cubicBezTo>
                  <a:pt x="720" y="1011"/>
                  <a:pt x="598" y="230"/>
                  <a:pt x="550" y="115"/>
                </a:cubicBezTo>
                <a:close/>
              </a:path>
            </a:pathLst>
          </a:custGeom>
          <a:gradFill>
            <a:gsLst>
              <a:gs pos="0">
                <a:srgbClr val="626643"/>
              </a:gs>
              <a:gs pos="50000">
                <a:srgbClr val="D4DD91"/>
              </a:gs>
              <a:gs pos="100000">
                <a:srgbClr val="626643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CustomShape 15"/>
          <p:cNvSpPr/>
          <p:nvPr/>
        </p:nvSpPr>
        <p:spPr>
          <a:xfrm>
            <a:off x="8010360" y="3538440"/>
            <a:ext cx="979560" cy="2184480"/>
          </a:xfrm>
          <a:custGeom>
            <a:avLst/>
            <a:gdLst/>
            <a:ahLst/>
            <a:cxnLst/>
            <a:rect l="l" t="t" r="r" b="b"/>
            <a:pathLst>
              <a:path w="617" h="1376">
                <a:moveTo>
                  <a:pt x="486" y="3"/>
                </a:moveTo>
                <a:cubicBezTo>
                  <a:pt x="452" y="6"/>
                  <a:pt x="447" y="252"/>
                  <a:pt x="402" y="381"/>
                </a:cubicBezTo>
                <a:cubicBezTo>
                  <a:pt x="357" y="510"/>
                  <a:pt x="283" y="654"/>
                  <a:pt x="216" y="777"/>
                </a:cubicBezTo>
                <a:cubicBezTo>
                  <a:pt x="149" y="900"/>
                  <a:pt x="19" y="1065"/>
                  <a:pt x="0" y="1119"/>
                </a:cubicBezTo>
                <a:cubicBezTo>
                  <a:pt x="48" y="1119"/>
                  <a:pt x="55" y="1101"/>
                  <a:pt x="102" y="1101"/>
                </a:cubicBezTo>
                <a:cubicBezTo>
                  <a:pt x="149" y="1101"/>
                  <a:pt x="236" y="1105"/>
                  <a:pt x="282" y="1119"/>
                </a:cubicBezTo>
                <a:cubicBezTo>
                  <a:pt x="328" y="1133"/>
                  <a:pt x="353" y="1160"/>
                  <a:pt x="378" y="1185"/>
                </a:cubicBezTo>
                <a:cubicBezTo>
                  <a:pt x="403" y="1210"/>
                  <a:pt x="421" y="1239"/>
                  <a:pt x="432" y="1269"/>
                </a:cubicBezTo>
                <a:cubicBezTo>
                  <a:pt x="443" y="1299"/>
                  <a:pt x="433" y="1376"/>
                  <a:pt x="444" y="1365"/>
                </a:cubicBezTo>
                <a:cubicBezTo>
                  <a:pt x="455" y="1354"/>
                  <a:pt x="478" y="1293"/>
                  <a:pt x="498" y="1203"/>
                </a:cubicBezTo>
                <a:cubicBezTo>
                  <a:pt x="518" y="1113"/>
                  <a:pt x="546" y="965"/>
                  <a:pt x="564" y="825"/>
                </a:cubicBezTo>
                <a:cubicBezTo>
                  <a:pt x="582" y="685"/>
                  <a:pt x="617" y="496"/>
                  <a:pt x="606" y="363"/>
                </a:cubicBezTo>
                <a:cubicBezTo>
                  <a:pt x="595" y="230"/>
                  <a:pt x="520" y="0"/>
                  <a:pt x="486" y="3"/>
                </a:cubicBezTo>
                <a:close/>
              </a:path>
            </a:pathLst>
          </a:custGeom>
          <a:blipFill>
            <a:blip r:embed="rId15"/>
            <a:tile/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CustomShape 16"/>
          <p:cNvSpPr/>
          <p:nvPr/>
        </p:nvSpPr>
        <p:spPr>
          <a:xfrm>
            <a:off x="8244000" y="426960"/>
            <a:ext cx="914400" cy="5048280"/>
          </a:xfrm>
          <a:custGeom>
            <a:avLst/>
            <a:gdLst/>
            <a:ahLst/>
            <a:cxnLst/>
            <a:rect l="l" t="t" r="r" b="b"/>
            <a:pathLst>
              <a:path w="576" h="3180">
                <a:moveTo>
                  <a:pt x="42" y="61"/>
                </a:moveTo>
                <a:cubicBezTo>
                  <a:pt x="66" y="122"/>
                  <a:pt x="115" y="362"/>
                  <a:pt x="156" y="517"/>
                </a:cubicBezTo>
                <a:cubicBezTo>
                  <a:pt x="197" y="672"/>
                  <a:pt x="245" y="838"/>
                  <a:pt x="288" y="991"/>
                </a:cubicBezTo>
                <a:cubicBezTo>
                  <a:pt x="331" y="1144"/>
                  <a:pt x="366" y="1299"/>
                  <a:pt x="414" y="1435"/>
                </a:cubicBezTo>
                <a:cubicBezTo>
                  <a:pt x="462" y="1571"/>
                  <a:pt x="549" y="1537"/>
                  <a:pt x="576" y="1807"/>
                </a:cubicBezTo>
                <a:lnTo>
                  <a:pt x="576" y="3055"/>
                </a:lnTo>
                <a:cubicBezTo>
                  <a:pt x="549" y="3180"/>
                  <a:pt x="468" y="2772"/>
                  <a:pt x="414" y="2557"/>
                </a:cubicBezTo>
                <a:cubicBezTo>
                  <a:pt x="360" y="2342"/>
                  <a:pt x="300" y="2031"/>
                  <a:pt x="252" y="1765"/>
                </a:cubicBezTo>
                <a:cubicBezTo>
                  <a:pt x="204" y="1499"/>
                  <a:pt x="166" y="1230"/>
                  <a:pt x="126" y="961"/>
                </a:cubicBezTo>
                <a:cubicBezTo>
                  <a:pt x="86" y="692"/>
                  <a:pt x="24" y="299"/>
                  <a:pt x="12" y="151"/>
                </a:cubicBezTo>
                <a:cubicBezTo>
                  <a:pt x="0" y="3"/>
                  <a:pt x="18" y="0"/>
                  <a:pt x="42" y="61"/>
                </a:cubicBezTo>
                <a:close/>
              </a:path>
            </a:pathLst>
          </a:custGeom>
          <a:blipFill>
            <a:blip r:embed="rId15"/>
            <a:tile/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17"/>
          <p:cNvSpPr/>
          <p:nvPr/>
        </p:nvSpPr>
        <p:spPr>
          <a:xfrm>
            <a:off x="8250120" y="262080"/>
            <a:ext cx="909720" cy="3071520"/>
          </a:xfrm>
          <a:custGeom>
            <a:avLst/>
            <a:gdLst/>
            <a:ahLst/>
            <a:cxnLst/>
            <a:rect l="l" t="t" r="r" b="b"/>
            <a:pathLst>
              <a:path w="573" h="1935">
                <a:moveTo>
                  <a:pt x="69" y="63"/>
                </a:moveTo>
                <a:cubicBezTo>
                  <a:pt x="101" y="126"/>
                  <a:pt x="155" y="376"/>
                  <a:pt x="207" y="549"/>
                </a:cubicBezTo>
                <a:cubicBezTo>
                  <a:pt x="259" y="722"/>
                  <a:pt x="320" y="930"/>
                  <a:pt x="381" y="1101"/>
                </a:cubicBezTo>
                <a:cubicBezTo>
                  <a:pt x="442" y="1272"/>
                  <a:pt x="541" y="1436"/>
                  <a:pt x="573" y="1575"/>
                </a:cubicBezTo>
                <a:lnTo>
                  <a:pt x="573" y="1935"/>
                </a:lnTo>
                <a:cubicBezTo>
                  <a:pt x="531" y="1914"/>
                  <a:pt x="392" y="1655"/>
                  <a:pt x="321" y="1449"/>
                </a:cubicBezTo>
                <a:cubicBezTo>
                  <a:pt x="250" y="1243"/>
                  <a:pt x="198" y="912"/>
                  <a:pt x="147" y="699"/>
                </a:cubicBezTo>
                <a:cubicBezTo>
                  <a:pt x="96" y="486"/>
                  <a:pt x="30" y="274"/>
                  <a:pt x="15" y="171"/>
                </a:cubicBezTo>
                <a:cubicBezTo>
                  <a:pt x="0" y="68"/>
                  <a:pt x="37" y="0"/>
                  <a:pt x="69" y="63"/>
                </a:cubicBezTo>
                <a:close/>
              </a:path>
            </a:pathLst>
          </a:custGeom>
          <a:gradFill>
            <a:gsLst>
              <a:gs pos="0">
                <a:srgbClr val="C9C177"/>
              </a:gs>
              <a:gs pos="100000">
                <a:srgbClr val="F0EED8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18"/>
          <p:cNvSpPr/>
          <p:nvPr/>
        </p:nvSpPr>
        <p:spPr>
          <a:xfrm>
            <a:off x="7943760" y="0"/>
            <a:ext cx="576360" cy="3352680"/>
          </a:xfrm>
          <a:custGeom>
            <a:avLst/>
            <a:gdLst/>
            <a:ahLst/>
            <a:cxnLst/>
            <a:rect l="l" t="t" r="r" b="b"/>
            <a:pathLst>
              <a:path w="363" h="2112">
                <a:moveTo>
                  <a:pt x="0" y="2094"/>
                </a:moveTo>
                <a:cubicBezTo>
                  <a:pt x="54" y="2112"/>
                  <a:pt x="41" y="2097"/>
                  <a:pt x="66" y="1992"/>
                </a:cubicBezTo>
                <a:cubicBezTo>
                  <a:pt x="91" y="1887"/>
                  <a:pt x="122" y="1683"/>
                  <a:pt x="150" y="1464"/>
                </a:cubicBezTo>
                <a:cubicBezTo>
                  <a:pt x="178" y="1245"/>
                  <a:pt x="205" y="922"/>
                  <a:pt x="234" y="678"/>
                </a:cubicBezTo>
                <a:cubicBezTo>
                  <a:pt x="263" y="434"/>
                  <a:pt x="363" y="113"/>
                  <a:pt x="324" y="0"/>
                </a:cubicBezTo>
                <a:lnTo>
                  <a:pt x="0" y="0"/>
                </a:lnTo>
                <a:cubicBezTo>
                  <a:pt x="0" y="0"/>
                  <a:pt x="0" y="2094"/>
                  <a:pt x="0" y="2094"/>
                </a:cubicBezTo>
                <a:close/>
              </a:path>
            </a:pathLst>
          </a:custGeom>
          <a:gradFill>
            <a:gsLst>
              <a:gs pos="0">
                <a:srgbClr val="FBE4AE"/>
              </a:gs>
              <a:gs pos="100000">
                <a:srgbClr val="FAE3B7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19"/>
          <p:cNvSpPr/>
          <p:nvPr/>
        </p:nvSpPr>
        <p:spPr>
          <a:xfrm>
            <a:off x="7943760" y="1440"/>
            <a:ext cx="300240" cy="3353040"/>
          </a:xfrm>
          <a:custGeom>
            <a:avLst/>
            <a:gdLst/>
            <a:ahLst/>
            <a:cxnLst/>
            <a:rect l="l" t="t" r="r" b="b"/>
            <a:pathLst>
              <a:path w="363" h="2112">
                <a:moveTo>
                  <a:pt x="0" y="2094"/>
                </a:moveTo>
                <a:cubicBezTo>
                  <a:pt x="54" y="2112"/>
                  <a:pt x="41" y="2097"/>
                  <a:pt x="66" y="1992"/>
                </a:cubicBezTo>
                <a:cubicBezTo>
                  <a:pt x="91" y="1887"/>
                  <a:pt x="122" y="1683"/>
                  <a:pt x="150" y="1464"/>
                </a:cubicBezTo>
                <a:cubicBezTo>
                  <a:pt x="178" y="1245"/>
                  <a:pt x="205" y="922"/>
                  <a:pt x="234" y="678"/>
                </a:cubicBezTo>
                <a:cubicBezTo>
                  <a:pt x="263" y="434"/>
                  <a:pt x="363" y="113"/>
                  <a:pt x="324" y="0"/>
                </a:cubicBezTo>
                <a:lnTo>
                  <a:pt x="0" y="0"/>
                </a:lnTo>
                <a:cubicBezTo>
                  <a:pt x="0" y="0"/>
                  <a:pt x="0" y="2094"/>
                  <a:pt x="0" y="2094"/>
                </a:cubicBezTo>
                <a:close/>
              </a:path>
            </a:pathLst>
          </a:custGeom>
          <a:gradFill>
            <a:gsLst>
              <a:gs pos="0">
                <a:srgbClr val="C9C177"/>
              </a:gs>
              <a:gs pos="50000">
                <a:srgbClr val="9D943F"/>
              </a:gs>
              <a:gs pos="100000">
                <a:srgbClr val="C9C177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20"/>
          <p:cNvSpPr/>
          <p:nvPr/>
        </p:nvSpPr>
        <p:spPr>
          <a:xfrm>
            <a:off x="7866000" y="1440"/>
            <a:ext cx="88920" cy="6858000"/>
          </a:xfrm>
          <a:prstGeom prst="rect">
            <a:avLst/>
          </a:prstGeom>
          <a:gradFill>
            <a:gsLst>
              <a:gs pos="0">
                <a:srgbClr val="FBE4AE"/>
              </a:gs>
              <a:gs pos="100000">
                <a:srgbClr val="FAE3B7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21"/>
          <p:cNvSpPr/>
          <p:nvPr/>
        </p:nvSpPr>
        <p:spPr>
          <a:xfrm>
            <a:off x="7958160" y="6229440"/>
            <a:ext cx="1165320" cy="619200"/>
          </a:xfrm>
          <a:custGeom>
            <a:avLst/>
            <a:gdLst/>
            <a:ahLst/>
            <a:cxnLst/>
            <a:rect l="l" t="t" r="r" b="b"/>
            <a:pathLst>
              <a:path w="692" h="378">
                <a:moveTo>
                  <a:pt x="1" y="357"/>
                </a:moveTo>
                <a:cubicBezTo>
                  <a:pt x="0" y="351"/>
                  <a:pt x="69" y="350"/>
                  <a:pt x="109" y="341"/>
                </a:cubicBezTo>
                <a:cubicBezTo>
                  <a:pt x="149" y="332"/>
                  <a:pt x="200" y="327"/>
                  <a:pt x="241" y="305"/>
                </a:cubicBezTo>
                <a:cubicBezTo>
                  <a:pt x="282" y="283"/>
                  <a:pt x="322" y="245"/>
                  <a:pt x="353" y="209"/>
                </a:cubicBezTo>
                <a:cubicBezTo>
                  <a:pt x="384" y="173"/>
                  <a:pt x="406" y="121"/>
                  <a:pt x="429" y="89"/>
                </a:cubicBezTo>
                <a:cubicBezTo>
                  <a:pt x="452" y="57"/>
                  <a:pt x="468" y="32"/>
                  <a:pt x="493" y="17"/>
                </a:cubicBezTo>
                <a:cubicBezTo>
                  <a:pt x="518" y="2"/>
                  <a:pt x="554" y="0"/>
                  <a:pt x="577" y="1"/>
                </a:cubicBezTo>
                <a:cubicBezTo>
                  <a:pt x="600" y="2"/>
                  <a:pt x="613" y="10"/>
                  <a:pt x="629" y="21"/>
                </a:cubicBezTo>
                <a:cubicBezTo>
                  <a:pt x="645" y="32"/>
                  <a:pt x="666" y="46"/>
                  <a:pt x="673" y="65"/>
                </a:cubicBezTo>
                <a:cubicBezTo>
                  <a:pt x="680" y="84"/>
                  <a:pt x="692" y="110"/>
                  <a:pt x="673" y="137"/>
                </a:cubicBezTo>
                <a:cubicBezTo>
                  <a:pt x="654" y="164"/>
                  <a:pt x="602" y="198"/>
                  <a:pt x="561" y="225"/>
                </a:cubicBezTo>
                <a:cubicBezTo>
                  <a:pt x="520" y="252"/>
                  <a:pt x="478" y="275"/>
                  <a:pt x="425" y="297"/>
                </a:cubicBezTo>
                <a:cubicBezTo>
                  <a:pt x="372" y="319"/>
                  <a:pt x="297" y="344"/>
                  <a:pt x="245" y="357"/>
                </a:cubicBezTo>
                <a:cubicBezTo>
                  <a:pt x="193" y="370"/>
                  <a:pt x="156" y="376"/>
                  <a:pt x="113" y="377"/>
                </a:cubicBezTo>
                <a:cubicBezTo>
                  <a:pt x="70" y="378"/>
                  <a:pt x="2" y="363"/>
                  <a:pt x="1" y="357"/>
                </a:cubicBezTo>
                <a:close/>
              </a:path>
            </a:pathLst>
          </a:custGeom>
          <a:gradFill>
            <a:gsLst>
              <a:gs pos="0">
                <a:srgbClr val="F0EED8"/>
              </a:gs>
              <a:gs pos="50000">
                <a:srgbClr val="C9C177"/>
              </a:gs>
              <a:gs pos="100000">
                <a:srgbClr val="F0EED8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CustomShape 22"/>
          <p:cNvSpPr/>
          <p:nvPr/>
        </p:nvSpPr>
        <p:spPr>
          <a:xfrm rot="5400000">
            <a:off x="4323960" y="3316320"/>
            <a:ext cx="6858000" cy="225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607" y="21600"/>
                </a:lnTo>
                <a:lnTo>
                  <a:pt x="20993" y="21600"/>
                </a:ln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rgbClr val="3F3B19"/>
              </a:gs>
              <a:gs pos="100000">
                <a:srgbClr val="F0EED8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PlaceHolder 23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r>
              <a:rPr lang="ru-RU" sz="4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50" name="PlaceHolder 24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pPr marL="342720" indent="-342720">
              <a:buBlip>
                <a:blip r:embed="rId16"/>
              </a:buBlip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742680" lvl="1" indent="-285480">
              <a:buBlip>
                <a:blip r:embed="rId17"/>
              </a:buBlip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143000" lvl="2" indent="-228600">
              <a:buBlip>
                <a:blip r:embed="rId18"/>
              </a:buBlip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600200" lvl="3" indent="-228600">
              <a:buClr>
                <a:srgbClr val="000000"/>
              </a:buClr>
              <a:buFont typeface="Arial"/>
              <a:buChar char="–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057400" lvl="4" indent="-228600"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057400" lvl="5" indent="-228600"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2057400" lvl="6" indent="-228600"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  <p:sp>
        <p:nvSpPr>
          <p:cNvPr id="51" name="PlaceHolder 25"/>
          <p:cNvSpPr>
            <a:spLocks noGrp="1"/>
          </p:cNvSpPr>
          <p:nvPr>
            <p:ph type="dt"/>
          </p:nvPr>
        </p:nvSpPr>
        <p:spPr>
          <a:xfrm>
            <a:off x="301680" y="6241680"/>
            <a:ext cx="1782720" cy="4752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18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6"/>
          <p:cNvSpPr>
            <a:spLocks noGrp="1"/>
          </p:cNvSpPr>
          <p:nvPr>
            <p:ph type="ftr"/>
          </p:nvPr>
        </p:nvSpPr>
        <p:spPr>
          <a:xfrm>
            <a:off x="2257560" y="6248520"/>
            <a:ext cx="3456000" cy="47484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18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27"/>
          <p:cNvSpPr>
            <a:spLocks noGrp="1"/>
          </p:cNvSpPr>
          <p:nvPr>
            <p:ph type="sldNum"/>
          </p:nvPr>
        </p:nvSpPr>
        <p:spPr>
          <a:xfrm>
            <a:off x="5866920" y="6248520"/>
            <a:ext cx="1755720" cy="474840"/>
          </a:xfrm>
          <a:prstGeom prst="rect">
            <a:avLst/>
          </a:prstGeom>
        </p:spPr>
        <p:txBody>
          <a:bodyPr lIns="90000" tIns="46800" rIns="90000" bIns="46800"/>
          <a:lstStyle/>
          <a:p>
            <a:fld id="{5C578366-736D-46AB-B7E8-CE4946434625}" type="slidenum"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‹#›</a:t>
            </a:fld>
            <a:endParaRPr lang="ru-RU" sz="18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0" y="6645240"/>
            <a:ext cx="8078760" cy="225360"/>
          </a:xfrm>
          <a:prstGeom prst="rect">
            <a:avLst/>
          </a:prstGeom>
          <a:gradFill>
            <a:gsLst>
              <a:gs pos="0">
                <a:srgbClr val="3F3B19"/>
              </a:gs>
              <a:gs pos="100000">
                <a:srgbClr val="F0EED8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CustomShape 2"/>
          <p:cNvSpPr/>
          <p:nvPr/>
        </p:nvSpPr>
        <p:spPr>
          <a:xfrm>
            <a:off x="0" y="0"/>
            <a:ext cx="8078760" cy="200160"/>
          </a:xfrm>
          <a:prstGeom prst="rect">
            <a:avLst/>
          </a:prstGeom>
          <a:gradFill>
            <a:gsLst>
              <a:gs pos="0">
                <a:srgbClr val="F0EED8"/>
              </a:gs>
              <a:gs pos="100000">
                <a:srgbClr val="3F3B19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7953480" y="0"/>
            <a:ext cx="1203120" cy="6858000"/>
          </a:xfrm>
          <a:prstGeom prst="rect">
            <a:avLst/>
          </a:prstGeom>
          <a:gradFill>
            <a:gsLst>
              <a:gs pos="0">
                <a:srgbClr val="C5B46A"/>
              </a:gs>
              <a:gs pos="50000">
                <a:srgbClr val="E9D47D"/>
              </a:gs>
              <a:gs pos="100000">
                <a:srgbClr val="C5B46A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CustomShape 4"/>
          <p:cNvSpPr/>
          <p:nvPr/>
        </p:nvSpPr>
        <p:spPr>
          <a:xfrm rot="16200000">
            <a:off x="8743320" y="-37440"/>
            <a:ext cx="201240" cy="279360"/>
          </a:xfrm>
          <a:custGeom>
            <a:avLst/>
            <a:gdLst/>
            <a:ahLst/>
            <a:cxnLst/>
            <a:rect l="l" t="t" r="r" b="b"/>
            <a:pathLst>
              <a:path w="1231" h="2560">
                <a:moveTo>
                  <a:pt x="307" y="367"/>
                </a:moveTo>
                <a:cubicBezTo>
                  <a:pt x="317" y="336"/>
                  <a:pt x="326" y="303"/>
                  <a:pt x="337" y="283"/>
                </a:cubicBezTo>
                <a:cubicBezTo>
                  <a:pt x="348" y="263"/>
                  <a:pt x="360" y="275"/>
                  <a:pt x="373" y="247"/>
                </a:cubicBezTo>
                <a:cubicBezTo>
                  <a:pt x="386" y="219"/>
                  <a:pt x="400" y="147"/>
                  <a:pt x="415" y="115"/>
                </a:cubicBezTo>
                <a:cubicBezTo>
                  <a:pt x="430" y="83"/>
                  <a:pt x="435" y="73"/>
                  <a:pt x="463" y="55"/>
                </a:cubicBezTo>
                <a:cubicBezTo>
                  <a:pt x="491" y="37"/>
                  <a:pt x="536" y="14"/>
                  <a:pt x="583" y="7"/>
                </a:cubicBezTo>
                <a:cubicBezTo>
                  <a:pt x="630" y="0"/>
                  <a:pt x="693" y="4"/>
                  <a:pt x="745" y="13"/>
                </a:cubicBezTo>
                <a:cubicBezTo>
                  <a:pt x="797" y="22"/>
                  <a:pt x="852" y="34"/>
                  <a:pt x="895" y="61"/>
                </a:cubicBezTo>
                <a:cubicBezTo>
                  <a:pt x="938" y="88"/>
                  <a:pt x="977" y="127"/>
                  <a:pt x="1003" y="175"/>
                </a:cubicBezTo>
                <a:cubicBezTo>
                  <a:pt x="1029" y="223"/>
                  <a:pt x="1044" y="287"/>
                  <a:pt x="1051" y="349"/>
                </a:cubicBezTo>
                <a:cubicBezTo>
                  <a:pt x="1058" y="411"/>
                  <a:pt x="1057" y="477"/>
                  <a:pt x="1045" y="547"/>
                </a:cubicBezTo>
                <a:cubicBezTo>
                  <a:pt x="1033" y="617"/>
                  <a:pt x="995" y="712"/>
                  <a:pt x="979" y="769"/>
                </a:cubicBezTo>
                <a:cubicBezTo>
                  <a:pt x="963" y="826"/>
                  <a:pt x="955" y="860"/>
                  <a:pt x="949" y="889"/>
                </a:cubicBezTo>
                <a:cubicBezTo>
                  <a:pt x="943" y="918"/>
                  <a:pt x="936" y="925"/>
                  <a:pt x="943" y="943"/>
                </a:cubicBezTo>
                <a:cubicBezTo>
                  <a:pt x="950" y="961"/>
                  <a:pt x="964" y="975"/>
                  <a:pt x="991" y="997"/>
                </a:cubicBezTo>
                <a:cubicBezTo>
                  <a:pt x="1018" y="1019"/>
                  <a:pt x="1069" y="1033"/>
                  <a:pt x="1105" y="1075"/>
                </a:cubicBezTo>
                <a:cubicBezTo>
                  <a:pt x="1141" y="1117"/>
                  <a:pt x="1186" y="1174"/>
                  <a:pt x="1207" y="1249"/>
                </a:cubicBezTo>
                <a:cubicBezTo>
                  <a:pt x="1228" y="1324"/>
                  <a:pt x="1231" y="1441"/>
                  <a:pt x="1231" y="1525"/>
                </a:cubicBezTo>
                <a:cubicBezTo>
                  <a:pt x="1231" y="1609"/>
                  <a:pt x="1225" y="1679"/>
                  <a:pt x="1207" y="1753"/>
                </a:cubicBezTo>
                <a:cubicBezTo>
                  <a:pt x="1189" y="1827"/>
                  <a:pt x="1153" y="1917"/>
                  <a:pt x="1123" y="1969"/>
                </a:cubicBezTo>
                <a:cubicBezTo>
                  <a:pt x="1093" y="2021"/>
                  <a:pt x="1063" y="2047"/>
                  <a:pt x="1027" y="2065"/>
                </a:cubicBezTo>
                <a:cubicBezTo>
                  <a:pt x="991" y="2083"/>
                  <a:pt x="951" y="2079"/>
                  <a:pt x="907" y="2077"/>
                </a:cubicBezTo>
                <a:cubicBezTo>
                  <a:pt x="863" y="2075"/>
                  <a:pt x="794" y="2056"/>
                  <a:pt x="763" y="2053"/>
                </a:cubicBezTo>
                <a:cubicBezTo>
                  <a:pt x="732" y="2050"/>
                  <a:pt x="733" y="2050"/>
                  <a:pt x="721" y="2059"/>
                </a:cubicBezTo>
                <a:cubicBezTo>
                  <a:pt x="709" y="2068"/>
                  <a:pt x="702" y="2075"/>
                  <a:pt x="691" y="2107"/>
                </a:cubicBezTo>
                <a:cubicBezTo>
                  <a:pt x="680" y="2139"/>
                  <a:pt x="665" y="2205"/>
                  <a:pt x="655" y="2251"/>
                </a:cubicBezTo>
                <a:cubicBezTo>
                  <a:pt x="645" y="2297"/>
                  <a:pt x="652" y="2337"/>
                  <a:pt x="631" y="2383"/>
                </a:cubicBezTo>
                <a:cubicBezTo>
                  <a:pt x="610" y="2429"/>
                  <a:pt x="574" y="2498"/>
                  <a:pt x="529" y="2527"/>
                </a:cubicBezTo>
                <a:cubicBezTo>
                  <a:pt x="484" y="2556"/>
                  <a:pt x="414" y="2560"/>
                  <a:pt x="361" y="2557"/>
                </a:cubicBezTo>
                <a:cubicBezTo>
                  <a:pt x="308" y="2554"/>
                  <a:pt x="256" y="2537"/>
                  <a:pt x="211" y="2509"/>
                </a:cubicBezTo>
                <a:cubicBezTo>
                  <a:pt x="166" y="2481"/>
                  <a:pt x="121" y="2436"/>
                  <a:pt x="91" y="2389"/>
                </a:cubicBezTo>
                <a:cubicBezTo>
                  <a:pt x="61" y="2342"/>
                  <a:pt x="46" y="2275"/>
                  <a:pt x="31" y="2227"/>
                </a:cubicBezTo>
                <a:cubicBezTo>
                  <a:pt x="16" y="2179"/>
                  <a:pt x="2" y="2144"/>
                  <a:pt x="1" y="2101"/>
                </a:cubicBezTo>
                <a:cubicBezTo>
                  <a:pt x="0" y="2058"/>
                  <a:pt x="13" y="2018"/>
                  <a:pt x="25" y="1969"/>
                </a:cubicBezTo>
                <a:cubicBezTo>
                  <a:pt x="37" y="1920"/>
                  <a:pt x="53" y="1860"/>
                  <a:pt x="73" y="1807"/>
                </a:cubicBezTo>
                <a:cubicBezTo>
                  <a:pt x="93" y="1754"/>
                  <a:pt x="122" y="1698"/>
                  <a:pt x="145" y="1651"/>
                </a:cubicBezTo>
                <a:cubicBezTo>
                  <a:pt x="168" y="1604"/>
                  <a:pt x="192" y="1548"/>
                  <a:pt x="211" y="1525"/>
                </a:cubicBezTo>
                <a:cubicBezTo>
                  <a:pt x="230" y="1502"/>
                  <a:pt x="249" y="1502"/>
                  <a:pt x="259" y="1513"/>
                </a:cubicBezTo>
                <a:cubicBezTo>
                  <a:pt x="269" y="1524"/>
                  <a:pt x="278" y="1555"/>
                  <a:pt x="271" y="1591"/>
                </a:cubicBezTo>
                <a:cubicBezTo>
                  <a:pt x="264" y="1627"/>
                  <a:pt x="242" y="1682"/>
                  <a:pt x="217" y="1729"/>
                </a:cubicBezTo>
                <a:cubicBezTo>
                  <a:pt x="192" y="1776"/>
                  <a:pt x="145" y="1824"/>
                  <a:pt x="121" y="1873"/>
                </a:cubicBezTo>
                <a:cubicBezTo>
                  <a:pt x="97" y="1922"/>
                  <a:pt x="76" y="1970"/>
                  <a:pt x="73" y="2023"/>
                </a:cubicBezTo>
                <a:cubicBezTo>
                  <a:pt x="70" y="2076"/>
                  <a:pt x="87" y="2141"/>
                  <a:pt x="103" y="2191"/>
                </a:cubicBezTo>
                <a:cubicBezTo>
                  <a:pt x="119" y="2241"/>
                  <a:pt x="140" y="2285"/>
                  <a:pt x="169" y="2323"/>
                </a:cubicBezTo>
                <a:cubicBezTo>
                  <a:pt x="198" y="2361"/>
                  <a:pt x="232" y="2401"/>
                  <a:pt x="277" y="2419"/>
                </a:cubicBezTo>
                <a:cubicBezTo>
                  <a:pt x="322" y="2437"/>
                  <a:pt x="395" y="2440"/>
                  <a:pt x="439" y="2431"/>
                </a:cubicBezTo>
                <a:cubicBezTo>
                  <a:pt x="483" y="2422"/>
                  <a:pt x="515" y="2399"/>
                  <a:pt x="541" y="2365"/>
                </a:cubicBezTo>
                <a:cubicBezTo>
                  <a:pt x="567" y="2331"/>
                  <a:pt x="583" y="2280"/>
                  <a:pt x="595" y="2227"/>
                </a:cubicBezTo>
                <a:cubicBezTo>
                  <a:pt x="607" y="2174"/>
                  <a:pt x="616" y="2117"/>
                  <a:pt x="613" y="2047"/>
                </a:cubicBezTo>
                <a:cubicBezTo>
                  <a:pt x="610" y="1977"/>
                  <a:pt x="589" y="1871"/>
                  <a:pt x="577" y="1807"/>
                </a:cubicBezTo>
                <a:cubicBezTo>
                  <a:pt x="565" y="1743"/>
                  <a:pt x="555" y="1709"/>
                  <a:pt x="541" y="1663"/>
                </a:cubicBezTo>
                <a:cubicBezTo>
                  <a:pt x="527" y="1617"/>
                  <a:pt x="502" y="1561"/>
                  <a:pt x="493" y="1531"/>
                </a:cubicBezTo>
                <a:cubicBezTo>
                  <a:pt x="484" y="1501"/>
                  <a:pt x="480" y="1495"/>
                  <a:pt x="487" y="1483"/>
                </a:cubicBezTo>
                <a:cubicBezTo>
                  <a:pt x="494" y="1471"/>
                  <a:pt x="519" y="1455"/>
                  <a:pt x="535" y="1459"/>
                </a:cubicBezTo>
                <a:cubicBezTo>
                  <a:pt x="551" y="1463"/>
                  <a:pt x="568" y="1478"/>
                  <a:pt x="583" y="1507"/>
                </a:cubicBezTo>
                <a:cubicBezTo>
                  <a:pt x="598" y="1536"/>
                  <a:pt x="610" y="1583"/>
                  <a:pt x="625" y="1633"/>
                </a:cubicBezTo>
                <a:cubicBezTo>
                  <a:pt x="640" y="1683"/>
                  <a:pt x="657" y="1757"/>
                  <a:pt x="673" y="1807"/>
                </a:cubicBezTo>
                <a:cubicBezTo>
                  <a:pt x="689" y="1857"/>
                  <a:pt x="697" y="1905"/>
                  <a:pt x="721" y="1933"/>
                </a:cubicBezTo>
                <a:cubicBezTo>
                  <a:pt x="745" y="1961"/>
                  <a:pt x="776" y="1970"/>
                  <a:pt x="817" y="1975"/>
                </a:cubicBezTo>
                <a:cubicBezTo>
                  <a:pt x="858" y="1980"/>
                  <a:pt x="926" y="1980"/>
                  <a:pt x="967" y="1963"/>
                </a:cubicBezTo>
                <a:cubicBezTo>
                  <a:pt x="1008" y="1946"/>
                  <a:pt x="1035" y="1919"/>
                  <a:pt x="1063" y="1873"/>
                </a:cubicBezTo>
                <a:cubicBezTo>
                  <a:pt x="1091" y="1827"/>
                  <a:pt x="1122" y="1761"/>
                  <a:pt x="1135" y="1687"/>
                </a:cubicBezTo>
                <a:cubicBezTo>
                  <a:pt x="1148" y="1613"/>
                  <a:pt x="1144" y="1498"/>
                  <a:pt x="1141" y="1429"/>
                </a:cubicBezTo>
                <a:cubicBezTo>
                  <a:pt x="1138" y="1360"/>
                  <a:pt x="1140" y="1325"/>
                  <a:pt x="1117" y="1273"/>
                </a:cubicBezTo>
                <a:cubicBezTo>
                  <a:pt x="1094" y="1221"/>
                  <a:pt x="1042" y="1153"/>
                  <a:pt x="1003" y="1117"/>
                </a:cubicBezTo>
                <a:cubicBezTo>
                  <a:pt x="964" y="1081"/>
                  <a:pt x="919" y="1064"/>
                  <a:pt x="883" y="1057"/>
                </a:cubicBezTo>
                <a:cubicBezTo>
                  <a:pt x="847" y="1050"/>
                  <a:pt x="821" y="1063"/>
                  <a:pt x="787" y="1075"/>
                </a:cubicBezTo>
                <a:cubicBezTo>
                  <a:pt x="753" y="1087"/>
                  <a:pt x="706" y="1117"/>
                  <a:pt x="679" y="1129"/>
                </a:cubicBezTo>
                <a:cubicBezTo>
                  <a:pt x="652" y="1141"/>
                  <a:pt x="642" y="1149"/>
                  <a:pt x="625" y="1147"/>
                </a:cubicBezTo>
                <a:cubicBezTo>
                  <a:pt x="608" y="1145"/>
                  <a:pt x="584" y="1130"/>
                  <a:pt x="577" y="1117"/>
                </a:cubicBezTo>
                <a:cubicBezTo>
                  <a:pt x="570" y="1104"/>
                  <a:pt x="576" y="1083"/>
                  <a:pt x="583" y="1069"/>
                </a:cubicBezTo>
                <a:cubicBezTo>
                  <a:pt x="590" y="1055"/>
                  <a:pt x="599" y="1043"/>
                  <a:pt x="619" y="1033"/>
                </a:cubicBezTo>
                <a:cubicBezTo>
                  <a:pt x="639" y="1023"/>
                  <a:pt x="671" y="1025"/>
                  <a:pt x="703" y="1009"/>
                </a:cubicBezTo>
                <a:cubicBezTo>
                  <a:pt x="735" y="993"/>
                  <a:pt x="780" y="965"/>
                  <a:pt x="811" y="937"/>
                </a:cubicBezTo>
                <a:cubicBezTo>
                  <a:pt x="842" y="909"/>
                  <a:pt x="866" y="895"/>
                  <a:pt x="889" y="841"/>
                </a:cubicBezTo>
                <a:cubicBezTo>
                  <a:pt x="912" y="787"/>
                  <a:pt x="939" y="696"/>
                  <a:pt x="949" y="613"/>
                </a:cubicBezTo>
                <a:cubicBezTo>
                  <a:pt x="959" y="530"/>
                  <a:pt x="960" y="416"/>
                  <a:pt x="949" y="343"/>
                </a:cubicBezTo>
                <a:cubicBezTo>
                  <a:pt x="938" y="270"/>
                  <a:pt x="914" y="215"/>
                  <a:pt x="883" y="175"/>
                </a:cubicBezTo>
                <a:cubicBezTo>
                  <a:pt x="852" y="135"/>
                  <a:pt x="807" y="115"/>
                  <a:pt x="763" y="103"/>
                </a:cubicBezTo>
                <a:cubicBezTo>
                  <a:pt x="719" y="91"/>
                  <a:pt x="665" y="90"/>
                  <a:pt x="619" y="103"/>
                </a:cubicBezTo>
                <a:cubicBezTo>
                  <a:pt x="573" y="116"/>
                  <a:pt x="525" y="139"/>
                  <a:pt x="487" y="181"/>
                </a:cubicBezTo>
                <a:cubicBezTo>
                  <a:pt x="449" y="223"/>
                  <a:pt x="412" y="301"/>
                  <a:pt x="391" y="355"/>
                </a:cubicBezTo>
                <a:cubicBezTo>
                  <a:pt x="370" y="409"/>
                  <a:pt x="359" y="437"/>
                  <a:pt x="361" y="505"/>
                </a:cubicBezTo>
                <a:cubicBezTo>
                  <a:pt x="363" y="573"/>
                  <a:pt x="399" y="691"/>
                  <a:pt x="403" y="763"/>
                </a:cubicBezTo>
                <a:cubicBezTo>
                  <a:pt x="407" y="835"/>
                  <a:pt x="395" y="906"/>
                  <a:pt x="385" y="937"/>
                </a:cubicBezTo>
                <a:cubicBezTo>
                  <a:pt x="375" y="968"/>
                  <a:pt x="356" y="957"/>
                  <a:pt x="343" y="949"/>
                </a:cubicBezTo>
                <a:cubicBezTo>
                  <a:pt x="330" y="941"/>
                  <a:pt x="316" y="933"/>
                  <a:pt x="307" y="889"/>
                </a:cubicBezTo>
                <a:cubicBezTo>
                  <a:pt x="298" y="845"/>
                  <a:pt x="294" y="755"/>
                  <a:pt x="289" y="685"/>
                </a:cubicBezTo>
                <a:cubicBezTo>
                  <a:pt x="284" y="615"/>
                  <a:pt x="273" y="523"/>
                  <a:pt x="277" y="469"/>
                </a:cubicBezTo>
                <a:cubicBezTo>
                  <a:pt x="281" y="415"/>
                  <a:pt x="297" y="398"/>
                  <a:pt x="307" y="367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5"/>
          <p:cNvSpPr/>
          <p:nvPr/>
        </p:nvSpPr>
        <p:spPr>
          <a:xfrm rot="16200000">
            <a:off x="8752320" y="93960"/>
            <a:ext cx="141480" cy="226080"/>
          </a:xfrm>
          <a:custGeom>
            <a:avLst/>
            <a:gdLst/>
            <a:ahLst/>
            <a:cxnLst/>
            <a:rect l="l" t="t" r="r" b="b"/>
            <a:pathLst>
              <a:path w="865" h="2071">
                <a:moveTo>
                  <a:pt x="785" y="530"/>
                </a:moveTo>
                <a:cubicBezTo>
                  <a:pt x="783" y="491"/>
                  <a:pt x="784" y="404"/>
                  <a:pt x="797" y="350"/>
                </a:cubicBezTo>
                <a:cubicBezTo>
                  <a:pt x="810" y="296"/>
                  <a:pt x="861" y="228"/>
                  <a:pt x="863" y="206"/>
                </a:cubicBezTo>
                <a:cubicBezTo>
                  <a:pt x="865" y="184"/>
                  <a:pt x="828" y="216"/>
                  <a:pt x="809" y="218"/>
                </a:cubicBezTo>
                <a:cubicBezTo>
                  <a:pt x="790" y="220"/>
                  <a:pt x="770" y="235"/>
                  <a:pt x="749" y="218"/>
                </a:cubicBezTo>
                <a:cubicBezTo>
                  <a:pt x="728" y="201"/>
                  <a:pt x="706" y="147"/>
                  <a:pt x="683" y="116"/>
                </a:cubicBezTo>
                <a:cubicBezTo>
                  <a:pt x="660" y="85"/>
                  <a:pt x="640" y="51"/>
                  <a:pt x="611" y="32"/>
                </a:cubicBezTo>
                <a:cubicBezTo>
                  <a:pt x="582" y="13"/>
                  <a:pt x="543" y="4"/>
                  <a:pt x="509" y="2"/>
                </a:cubicBezTo>
                <a:cubicBezTo>
                  <a:pt x="475" y="0"/>
                  <a:pt x="445" y="8"/>
                  <a:pt x="407" y="20"/>
                </a:cubicBezTo>
                <a:cubicBezTo>
                  <a:pt x="369" y="32"/>
                  <a:pt x="320" y="43"/>
                  <a:pt x="281" y="74"/>
                </a:cubicBezTo>
                <a:cubicBezTo>
                  <a:pt x="242" y="105"/>
                  <a:pt x="200" y="151"/>
                  <a:pt x="173" y="206"/>
                </a:cubicBezTo>
                <a:cubicBezTo>
                  <a:pt x="146" y="261"/>
                  <a:pt x="126" y="340"/>
                  <a:pt x="119" y="404"/>
                </a:cubicBezTo>
                <a:cubicBezTo>
                  <a:pt x="112" y="468"/>
                  <a:pt x="122" y="527"/>
                  <a:pt x="131" y="590"/>
                </a:cubicBezTo>
                <a:cubicBezTo>
                  <a:pt x="140" y="653"/>
                  <a:pt x="162" y="733"/>
                  <a:pt x="173" y="782"/>
                </a:cubicBezTo>
                <a:cubicBezTo>
                  <a:pt x="184" y="831"/>
                  <a:pt x="198" y="850"/>
                  <a:pt x="197" y="884"/>
                </a:cubicBezTo>
                <a:cubicBezTo>
                  <a:pt x="196" y="918"/>
                  <a:pt x="189" y="946"/>
                  <a:pt x="167" y="986"/>
                </a:cubicBezTo>
                <a:cubicBezTo>
                  <a:pt x="145" y="1026"/>
                  <a:pt x="90" y="1072"/>
                  <a:pt x="65" y="1124"/>
                </a:cubicBezTo>
                <a:cubicBezTo>
                  <a:pt x="40" y="1176"/>
                  <a:pt x="27" y="1227"/>
                  <a:pt x="17" y="1298"/>
                </a:cubicBezTo>
                <a:cubicBezTo>
                  <a:pt x="7" y="1369"/>
                  <a:pt x="0" y="1475"/>
                  <a:pt x="5" y="1550"/>
                </a:cubicBezTo>
                <a:cubicBezTo>
                  <a:pt x="10" y="1625"/>
                  <a:pt x="26" y="1690"/>
                  <a:pt x="47" y="1748"/>
                </a:cubicBezTo>
                <a:cubicBezTo>
                  <a:pt x="68" y="1806"/>
                  <a:pt x="89" y="1858"/>
                  <a:pt x="131" y="1898"/>
                </a:cubicBezTo>
                <a:cubicBezTo>
                  <a:pt x="173" y="1938"/>
                  <a:pt x="250" y="1974"/>
                  <a:pt x="299" y="1988"/>
                </a:cubicBezTo>
                <a:cubicBezTo>
                  <a:pt x="348" y="2002"/>
                  <a:pt x="397" y="1981"/>
                  <a:pt x="425" y="1982"/>
                </a:cubicBezTo>
                <a:cubicBezTo>
                  <a:pt x="453" y="1983"/>
                  <a:pt x="455" y="1980"/>
                  <a:pt x="467" y="1994"/>
                </a:cubicBezTo>
                <a:cubicBezTo>
                  <a:pt x="479" y="2008"/>
                  <a:pt x="492" y="2071"/>
                  <a:pt x="497" y="2066"/>
                </a:cubicBezTo>
                <a:cubicBezTo>
                  <a:pt x="502" y="2061"/>
                  <a:pt x="487" y="2012"/>
                  <a:pt x="497" y="1964"/>
                </a:cubicBezTo>
                <a:cubicBezTo>
                  <a:pt x="507" y="1916"/>
                  <a:pt x="537" y="1829"/>
                  <a:pt x="557" y="1778"/>
                </a:cubicBezTo>
                <a:cubicBezTo>
                  <a:pt x="577" y="1727"/>
                  <a:pt x="613" y="1671"/>
                  <a:pt x="617" y="1658"/>
                </a:cubicBezTo>
                <a:cubicBezTo>
                  <a:pt x="621" y="1645"/>
                  <a:pt x="598" y="1673"/>
                  <a:pt x="581" y="1700"/>
                </a:cubicBezTo>
                <a:cubicBezTo>
                  <a:pt x="564" y="1727"/>
                  <a:pt x="544" y="1786"/>
                  <a:pt x="515" y="1820"/>
                </a:cubicBezTo>
                <a:cubicBezTo>
                  <a:pt x="486" y="1854"/>
                  <a:pt x="448" y="1891"/>
                  <a:pt x="407" y="1904"/>
                </a:cubicBezTo>
                <a:cubicBezTo>
                  <a:pt x="366" y="1917"/>
                  <a:pt x="307" y="1913"/>
                  <a:pt x="269" y="1898"/>
                </a:cubicBezTo>
                <a:cubicBezTo>
                  <a:pt x="231" y="1883"/>
                  <a:pt x="205" y="1857"/>
                  <a:pt x="179" y="1814"/>
                </a:cubicBezTo>
                <a:cubicBezTo>
                  <a:pt x="153" y="1771"/>
                  <a:pt x="125" y="1710"/>
                  <a:pt x="113" y="1640"/>
                </a:cubicBezTo>
                <a:cubicBezTo>
                  <a:pt x="101" y="1570"/>
                  <a:pt x="103" y="1469"/>
                  <a:pt x="107" y="1394"/>
                </a:cubicBezTo>
                <a:cubicBezTo>
                  <a:pt x="111" y="1319"/>
                  <a:pt x="121" y="1244"/>
                  <a:pt x="137" y="1190"/>
                </a:cubicBezTo>
                <a:cubicBezTo>
                  <a:pt x="153" y="1136"/>
                  <a:pt x="172" y="1098"/>
                  <a:pt x="203" y="1070"/>
                </a:cubicBezTo>
                <a:cubicBezTo>
                  <a:pt x="234" y="1042"/>
                  <a:pt x="272" y="1021"/>
                  <a:pt x="323" y="1022"/>
                </a:cubicBezTo>
                <a:cubicBezTo>
                  <a:pt x="374" y="1023"/>
                  <a:pt x="461" y="1059"/>
                  <a:pt x="509" y="1076"/>
                </a:cubicBezTo>
                <a:cubicBezTo>
                  <a:pt x="557" y="1093"/>
                  <a:pt x="585" y="1120"/>
                  <a:pt x="611" y="1124"/>
                </a:cubicBezTo>
                <a:cubicBezTo>
                  <a:pt x="637" y="1128"/>
                  <a:pt x="657" y="1113"/>
                  <a:pt x="665" y="1100"/>
                </a:cubicBezTo>
                <a:cubicBezTo>
                  <a:pt x="673" y="1087"/>
                  <a:pt x="668" y="1062"/>
                  <a:pt x="659" y="1046"/>
                </a:cubicBezTo>
                <a:cubicBezTo>
                  <a:pt x="650" y="1030"/>
                  <a:pt x="638" y="1015"/>
                  <a:pt x="611" y="1004"/>
                </a:cubicBezTo>
                <a:cubicBezTo>
                  <a:pt x="584" y="993"/>
                  <a:pt x="545" y="998"/>
                  <a:pt x="497" y="980"/>
                </a:cubicBezTo>
                <a:cubicBezTo>
                  <a:pt x="449" y="962"/>
                  <a:pt x="367" y="946"/>
                  <a:pt x="323" y="896"/>
                </a:cubicBezTo>
                <a:cubicBezTo>
                  <a:pt x="279" y="846"/>
                  <a:pt x="252" y="760"/>
                  <a:pt x="233" y="680"/>
                </a:cubicBezTo>
                <a:cubicBezTo>
                  <a:pt x="214" y="600"/>
                  <a:pt x="195" y="501"/>
                  <a:pt x="209" y="416"/>
                </a:cubicBezTo>
                <a:cubicBezTo>
                  <a:pt x="223" y="331"/>
                  <a:pt x="271" y="221"/>
                  <a:pt x="317" y="170"/>
                </a:cubicBezTo>
                <a:cubicBezTo>
                  <a:pt x="363" y="119"/>
                  <a:pt x="435" y="111"/>
                  <a:pt x="485" y="110"/>
                </a:cubicBezTo>
                <a:cubicBezTo>
                  <a:pt x="535" y="109"/>
                  <a:pt x="580" y="134"/>
                  <a:pt x="617" y="164"/>
                </a:cubicBezTo>
                <a:cubicBezTo>
                  <a:pt x="654" y="194"/>
                  <a:pt x="687" y="246"/>
                  <a:pt x="707" y="290"/>
                </a:cubicBezTo>
                <a:cubicBezTo>
                  <a:pt x="727" y="334"/>
                  <a:pt x="726" y="376"/>
                  <a:pt x="737" y="428"/>
                </a:cubicBezTo>
                <a:cubicBezTo>
                  <a:pt x="748" y="480"/>
                  <a:pt x="761" y="576"/>
                  <a:pt x="773" y="602"/>
                </a:cubicBezTo>
                <a:cubicBezTo>
                  <a:pt x="785" y="628"/>
                  <a:pt x="807" y="597"/>
                  <a:pt x="809" y="584"/>
                </a:cubicBezTo>
                <a:cubicBezTo>
                  <a:pt x="811" y="571"/>
                  <a:pt x="787" y="569"/>
                  <a:pt x="785" y="530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3" name="CustomShape 6"/>
          <p:cNvSpPr/>
          <p:nvPr/>
        </p:nvSpPr>
        <p:spPr>
          <a:xfrm rot="16200000">
            <a:off x="8824680" y="129600"/>
            <a:ext cx="27360" cy="26640"/>
          </a:xfrm>
          <a:prstGeom prst="ellipse">
            <a:avLst/>
          </a:pr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7"/>
          <p:cNvSpPr/>
          <p:nvPr/>
        </p:nvSpPr>
        <p:spPr>
          <a:xfrm rot="16200000">
            <a:off x="8756640" y="74520"/>
            <a:ext cx="43200" cy="56880"/>
          </a:xfrm>
          <a:custGeom>
            <a:avLst/>
            <a:gdLst/>
            <a:ahLst/>
            <a:cxnLst/>
            <a:rect l="l" t="t" r="r" b="b"/>
            <a:pathLst>
              <a:path w="266" h="521">
                <a:moveTo>
                  <a:pt x="3" y="483"/>
                </a:moveTo>
                <a:cubicBezTo>
                  <a:pt x="0" y="445"/>
                  <a:pt x="9" y="346"/>
                  <a:pt x="27" y="273"/>
                </a:cubicBezTo>
                <a:cubicBezTo>
                  <a:pt x="45" y="200"/>
                  <a:pt x="85" y="90"/>
                  <a:pt x="111" y="45"/>
                </a:cubicBezTo>
                <a:cubicBezTo>
                  <a:pt x="137" y="0"/>
                  <a:pt x="162" y="4"/>
                  <a:pt x="183" y="3"/>
                </a:cubicBezTo>
                <a:cubicBezTo>
                  <a:pt x="204" y="2"/>
                  <a:pt x="224" y="18"/>
                  <a:pt x="237" y="39"/>
                </a:cubicBezTo>
                <a:cubicBezTo>
                  <a:pt x="250" y="60"/>
                  <a:pt x="266" y="90"/>
                  <a:pt x="261" y="129"/>
                </a:cubicBezTo>
                <a:cubicBezTo>
                  <a:pt x="256" y="168"/>
                  <a:pt x="233" y="215"/>
                  <a:pt x="207" y="273"/>
                </a:cubicBezTo>
                <a:cubicBezTo>
                  <a:pt x="181" y="331"/>
                  <a:pt x="132" y="439"/>
                  <a:pt x="105" y="477"/>
                </a:cubicBezTo>
                <a:cubicBezTo>
                  <a:pt x="78" y="515"/>
                  <a:pt x="61" y="501"/>
                  <a:pt x="45" y="501"/>
                </a:cubicBezTo>
                <a:cubicBezTo>
                  <a:pt x="29" y="501"/>
                  <a:pt x="6" y="521"/>
                  <a:pt x="3" y="483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CustomShape 8"/>
          <p:cNvSpPr/>
          <p:nvPr/>
        </p:nvSpPr>
        <p:spPr>
          <a:xfrm rot="16200000">
            <a:off x="8829360" y="61200"/>
            <a:ext cx="64080" cy="37080"/>
          </a:xfrm>
          <a:custGeom>
            <a:avLst/>
            <a:gdLst/>
            <a:ahLst/>
            <a:cxnLst/>
            <a:rect l="l" t="t" r="r" b="b"/>
            <a:pathLst>
              <a:path w="392" h="340">
                <a:moveTo>
                  <a:pt x="100" y="201"/>
                </a:moveTo>
                <a:cubicBezTo>
                  <a:pt x="62" y="163"/>
                  <a:pt x="32" y="113"/>
                  <a:pt x="16" y="87"/>
                </a:cubicBezTo>
                <a:cubicBezTo>
                  <a:pt x="0" y="61"/>
                  <a:pt x="2" y="59"/>
                  <a:pt x="4" y="45"/>
                </a:cubicBezTo>
                <a:cubicBezTo>
                  <a:pt x="6" y="31"/>
                  <a:pt x="7" y="6"/>
                  <a:pt x="28" y="3"/>
                </a:cubicBezTo>
                <a:cubicBezTo>
                  <a:pt x="49" y="0"/>
                  <a:pt x="93" y="15"/>
                  <a:pt x="130" y="27"/>
                </a:cubicBezTo>
                <a:cubicBezTo>
                  <a:pt x="167" y="39"/>
                  <a:pt x="211" y="53"/>
                  <a:pt x="250" y="75"/>
                </a:cubicBezTo>
                <a:cubicBezTo>
                  <a:pt x="289" y="97"/>
                  <a:pt x="341" y="126"/>
                  <a:pt x="364" y="159"/>
                </a:cubicBezTo>
                <a:cubicBezTo>
                  <a:pt x="387" y="192"/>
                  <a:pt x="392" y="244"/>
                  <a:pt x="388" y="273"/>
                </a:cubicBezTo>
                <a:cubicBezTo>
                  <a:pt x="384" y="302"/>
                  <a:pt x="364" y="326"/>
                  <a:pt x="340" y="333"/>
                </a:cubicBezTo>
                <a:cubicBezTo>
                  <a:pt x="316" y="340"/>
                  <a:pt x="282" y="336"/>
                  <a:pt x="244" y="315"/>
                </a:cubicBezTo>
                <a:cubicBezTo>
                  <a:pt x="206" y="294"/>
                  <a:pt x="138" y="239"/>
                  <a:pt x="100" y="201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" name="CustomShape 9"/>
          <p:cNvSpPr/>
          <p:nvPr/>
        </p:nvSpPr>
        <p:spPr>
          <a:xfrm rot="16200000">
            <a:off x="8897760" y="111600"/>
            <a:ext cx="24480" cy="60840"/>
          </a:xfrm>
          <a:custGeom>
            <a:avLst/>
            <a:gdLst/>
            <a:ahLst/>
            <a:cxnLst/>
            <a:rect l="l" t="t" r="r" b="b"/>
            <a:pathLst>
              <a:path w="151" h="558">
                <a:moveTo>
                  <a:pt x="18" y="165"/>
                </a:moveTo>
                <a:cubicBezTo>
                  <a:pt x="25" y="119"/>
                  <a:pt x="34" y="66"/>
                  <a:pt x="42" y="39"/>
                </a:cubicBezTo>
                <a:cubicBezTo>
                  <a:pt x="50" y="12"/>
                  <a:pt x="55" y="5"/>
                  <a:pt x="66" y="3"/>
                </a:cubicBezTo>
                <a:cubicBezTo>
                  <a:pt x="77" y="1"/>
                  <a:pt x="96" y="0"/>
                  <a:pt x="108" y="27"/>
                </a:cubicBezTo>
                <a:cubicBezTo>
                  <a:pt x="120" y="54"/>
                  <a:pt x="132" y="99"/>
                  <a:pt x="138" y="165"/>
                </a:cubicBezTo>
                <a:cubicBezTo>
                  <a:pt x="144" y="231"/>
                  <a:pt x="151" y="360"/>
                  <a:pt x="144" y="423"/>
                </a:cubicBezTo>
                <a:cubicBezTo>
                  <a:pt x="137" y="486"/>
                  <a:pt x="116" y="528"/>
                  <a:pt x="96" y="543"/>
                </a:cubicBezTo>
                <a:cubicBezTo>
                  <a:pt x="76" y="558"/>
                  <a:pt x="40" y="551"/>
                  <a:pt x="24" y="513"/>
                </a:cubicBezTo>
                <a:cubicBezTo>
                  <a:pt x="8" y="475"/>
                  <a:pt x="0" y="372"/>
                  <a:pt x="0" y="315"/>
                </a:cubicBezTo>
                <a:cubicBezTo>
                  <a:pt x="0" y="258"/>
                  <a:pt x="11" y="211"/>
                  <a:pt x="18" y="165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7" name="CustomShape 10"/>
          <p:cNvSpPr/>
          <p:nvPr/>
        </p:nvSpPr>
        <p:spPr>
          <a:xfrm rot="16200000">
            <a:off x="8824320" y="191520"/>
            <a:ext cx="64080" cy="27360"/>
          </a:xfrm>
          <a:custGeom>
            <a:avLst/>
            <a:gdLst/>
            <a:ahLst/>
            <a:cxnLst/>
            <a:rect l="l" t="t" r="r" b="b"/>
            <a:pathLst>
              <a:path w="392" h="253">
                <a:moveTo>
                  <a:pt x="175" y="61"/>
                </a:moveTo>
                <a:cubicBezTo>
                  <a:pt x="219" y="45"/>
                  <a:pt x="275" y="28"/>
                  <a:pt x="307" y="19"/>
                </a:cubicBezTo>
                <a:cubicBezTo>
                  <a:pt x="339" y="10"/>
                  <a:pt x="354" y="0"/>
                  <a:pt x="367" y="7"/>
                </a:cubicBezTo>
                <a:cubicBezTo>
                  <a:pt x="380" y="14"/>
                  <a:pt x="392" y="40"/>
                  <a:pt x="385" y="61"/>
                </a:cubicBezTo>
                <a:cubicBezTo>
                  <a:pt x="378" y="82"/>
                  <a:pt x="357" y="106"/>
                  <a:pt x="325" y="133"/>
                </a:cubicBezTo>
                <a:cubicBezTo>
                  <a:pt x="293" y="160"/>
                  <a:pt x="241" y="204"/>
                  <a:pt x="193" y="223"/>
                </a:cubicBezTo>
                <a:cubicBezTo>
                  <a:pt x="145" y="242"/>
                  <a:pt x="69" y="253"/>
                  <a:pt x="37" y="247"/>
                </a:cubicBezTo>
                <a:cubicBezTo>
                  <a:pt x="5" y="241"/>
                  <a:pt x="0" y="209"/>
                  <a:pt x="1" y="187"/>
                </a:cubicBezTo>
                <a:cubicBezTo>
                  <a:pt x="2" y="165"/>
                  <a:pt x="15" y="136"/>
                  <a:pt x="43" y="115"/>
                </a:cubicBezTo>
                <a:cubicBezTo>
                  <a:pt x="71" y="94"/>
                  <a:pt x="131" y="77"/>
                  <a:pt x="175" y="61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ustomShape 11"/>
          <p:cNvSpPr/>
          <p:nvPr/>
        </p:nvSpPr>
        <p:spPr>
          <a:xfrm rot="16200000">
            <a:off x="8772120" y="165960"/>
            <a:ext cx="38880" cy="42120"/>
          </a:xfrm>
          <a:custGeom>
            <a:avLst/>
            <a:gdLst/>
            <a:ahLst/>
            <a:cxnLst/>
            <a:rect l="l" t="t" r="r" b="b"/>
            <a:pathLst>
              <a:path w="238" h="386">
                <a:moveTo>
                  <a:pt x="78" y="270"/>
                </a:moveTo>
                <a:cubicBezTo>
                  <a:pt x="54" y="243"/>
                  <a:pt x="37" y="221"/>
                  <a:pt x="24" y="192"/>
                </a:cubicBezTo>
                <a:cubicBezTo>
                  <a:pt x="11" y="163"/>
                  <a:pt x="0" y="126"/>
                  <a:pt x="0" y="96"/>
                </a:cubicBezTo>
                <a:cubicBezTo>
                  <a:pt x="0" y="66"/>
                  <a:pt x="4" y="24"/>
                  <a:pt x="24" y="12"/>
                </a:cubicBezTo>
                <a:cubicBezTo>
                  <a:pt x="44" y="0"/>
                  <a:pt x="94" y="4"/>
                  <a:pt x="120" y="24"/>
                </a:cubicBezTo>
                <a:cubicBezTo>
                  <a:pt x="146" y="44"/>
                  <a:pt x="161" y="85"/>
                  <a:pt x="180" y="132"/>
                </a:cubicBezTo>
                <a:cubicBezTo>
                  <a:pt x="199" y="179"/>
                  <a:pt x="230" y="265"/>
                  <a:pt x="234" y="306"/>
                </a:cubicBezTo>
                <a:cubicBezTo>
                  <a:pt x="238" y="347"/>
                  <a:pt x="215" y="370"/>
                  <a:pt x="204" y="378"/>
                </a:cubicBezTo>
                <a:cubicBezTo>
                  <a:pt x="193" y="386"/>
                  <a:pt x="190" y="372"/>
                  <a:pt x="168" y="354"/>
                </a:cubicBezTo>
                <a:cubicBezTo>
                  <a:pt x="146" y="336"/>
                  <a:pt x="102" y="297"/>
                  <a:pt x="78" y="270"/>
                </a:cubicBezTo>
                <a:close/>
              </a:path>
            </a:pathLst>
          </a:custGeom>
          <a:solidFill>
            <a:srgbClr val="E7D6B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9" name="Picture 18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81880" y="2286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00" name="Picture 19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848800" y="2286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01" name="Picture 20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610480" y="5335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02" name="Picture 21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534520" y="9144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03" name="Picture 22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848800" y="8380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04" name="Picture 23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686800" y="121932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05" name="Picture 24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848800" y="16002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06" name="Picture 25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848800" y="19810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07" name="Picture 27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153280" y="16002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08" name="Picture 28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229600" y="190512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09" name="Picture 29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153280" y="25146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10" name="Picture 30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81880" y="27432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11" name="Picture 31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001000" y="28954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12" name="Picture 32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077320" y="32004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13" name="Picture 33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81880" y="32767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14" name="Picture 34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05920" y="373392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15" name="Picture 35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35053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16" name="Picture 36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38862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17" name="Picture 37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153280" y="411480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18" name="Picture 38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05920" y="22096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19" name="Picture 39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848720" y="43434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20" name="Picture 40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48769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21" name="Picture 41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305920" y="525780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22" name="Picture 42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541008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23" name="Picture 43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077320" y="5638680"/>
            <a:ext cx="295200" cy="290520"/>
          </a:xfrm>
          <a:prstGeom prst="rect">
            <a:avLst/>
          </a:prstGeom>
          <a:ln>
            <a:noFill/>
          </a:ln>
        </p:spPr>
      </p:pic>
      <p:pic>
        <p:nvPicPr>
          <p:cNvPr id="124" name="Picture 44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924680" y="6019920"/>
            <a:ext cx="295560" cy="290520"/>
          </a:xfrm>
          <a:prstGeom prst="rect">
            <a:avLst/>
          </a:prstGeom>
          <a:ln>
            <a:noFill/>
          </a:ln>
        </p:spPr>
      </p:pic>
      <p:pic>
        <p:nvPicPr>
          <p:cNvPr id="125" name="Picture 45"/>
          <p:cNvPicPr/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229600" y="5867280"/>
            <a:ext cx="295200" cy="290520"/>
          </a:xfrm>
          <a:prstGeom prst="rect">
            <a:avLst/>
          </a:prstGeom>
          <a:ln>
            <a:noFill/>
          </a:ln>
        </p:spPr>
      </p:pic>
      <p:sp>
        <p:nvSpPr>
          <p:cNvPr id="126" name="CustomShape 12"/>
          <p:cNvSpPr/>
          <p:nvPr/>
        </p:nvSpPr>
        <p:spPr>
          <a:xfrm>
            <a:off x="7953480" y="4908600"/>
            <a:ext cx="1190520" cy="1940040"/>
          </a:xfrm>
          <a:custGeom>
            <a:avLst/>
            <a:gdLst/>
            <a:ahLst/>
            <a:cxnLst/>
            <a:rect l="l" t="t" r="r" b="b"/>
            <a:pathLst>
              <a:path w="750" h="1222">
                <a:moveTo>
                  <a:pt x="372" y="154"/>
                </a:moveTo>
                <a:cubicBezTo>
                  <a:pt x="309" y="193"/>
                  <a:pt x="388" y="317"/>
                  <a:pt x="378" y="412"/>
                </a:cubicBezTo>
                <a:cubicBezTo>
                  <a:pt x="368" y="507"/>
                  <a:pt x="352" y="638"/>
                  <a:pt x="312" y="724"/>
                </a:cubicBezTo>
                <a:cubicBezTo>
                  <a:pt x="272" y="810"/>
                  <a:pt x="190" y="886"/>
                  <a:pt x="138" y="928"/>
                </a:cubicBezTo>
                <a:cubicBezTo>
                  <a:pt x="86" y="970"/>
                  <a:pt x="23" y="927"/>
                  <a:pt x="0" y="976"/>
                </a:cubicBezTo>
                <a:lnTo>
                  <a:pt x="0" y="1222"/>
                </a:lnTo>
                <a:lnTo>
                  <a:pt x="750" y="1222"/>
                </a:lnTo>
                <a:lnTo>
                  <a:pt x="750" y="178"/>
                </a:lnTo>
                <a:cubicBezTo>
                  <a:pt x="687" y="0"/>
                  <a:pt x="451" y="159"/>
                  <a:pt x="372" y="154"/>
                </a:cubicBezTo>
                <a:close/>
              </a:path>
            </a:pathLst>
          </a:custGeom>
          <a:gradFill>
            <a:gsLst>
              <a:gs pos="0">
                <a:srgbClr val="FBE4AE"/>
              </a:gs>
              <a:gs pos="100000">
                <a:srgbClr val="FAE3B7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13"/>
          <p:cNvSpPr/>
          <p:nvPr/>
        </p:nvSpPr>
        <p:spPr>
          <a:xfrm>
            <a:off x="7939080" y="4857840"/>
            <a:ext cx="1219320" cy="2000160"/>
          </a:xfrm>
          <a:custGeom>
            <a:avLst/>
            <a:gdLst/>
            <a:ahLst/>
            <a:cxnLst/>
            <a:rect l="l" t="t" r="r" b="b"/>
            <a:pathLst>
              <a:path w="768" h="1260">
                <a:moveTo>
                  <a:pt x="0" y="1260"/>
                </a:moveTo>
                <a:lnTo>
                  <a:pt x="0" y="1134"/>
                </a:lnTo>
                <a:lnTo>
                  <a:pt x="210" y="1032"/>
                </a:lnTo>
                <a:lnTo>
                  <a:pt x="324" y="918"/>
                </a:lnTo>
                <a:lnTo>
                  <a:pt x="414" y="714"/>
                </a:lnTo>
                <a:lnTo>
                  <a:pt x="450" y="456"/>
                </a:lnTo>
                <a:lnTo>
                  <a:pt x="438" y="258"/>
                </a:lnTo>
                <a:lnTo>
                  <a:pt x="684" y="0"/>
                </a:lnTo>
                <a:lnTo>
                  <a:pt x="768" y="18"/>
                </a:lnTo>
                <a:lnTo>
                  <a:pt x="768" y="1254"/>
                </a:lnTo>
                <a:lnTo>
                  <a:pt x="0" y="1260"/>
                </a:lnTo>
                <a:close/>
              </a:path>
            </a:pathLst>
          </a:custGeom>
          <a:gradFill>
            <a:gsLst>
              <a:gs pos="0">
                <a:srgbClr val="C9C177"/>
              </a:gs>
              <a:gs pos="50000">
                <a:srgbClr val="9D943F"/>
              </a:gs>
              <a:gs pos="100000">
                <a:srgbClr val="C9C177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14"/>
          <p:cNvSpPr/>
          <p:nvPr/>
        </p:nvSpPr>
        <p:spPr>
          <a:xfrm>
            <a:off x="7927920" y="2817720"/>
            <a:ext cx="1231920" cy="4037040"/>
          </a:xfrm>
          <a:custGeom>
            <a:avLst/>
            <a:gdLst/>
            <a:ahLst/>
            <a:cxnLst/>
            <a:rect l="l" t="t" r="r" b="b"/>
            <a:pathLst>
              <a:path w="776" h="2543">
                <a:moveTo>
                  <a:pt x="550" y="115"/>
                </a:moveTo>
                <a:cubicBezTo>
                  <a:pt x="502" y="0"/>
                  <a:pt x="502" y="394"/>
                  <a:pt x="460" y="529"/>
                </a:cubicBezTo>
                <a:cubicBezTo>
                  <a:pt x="418" y="664"/>
                  <a:pt x="362" y="802"/>
                  <a:pt x="298" y="925"/>
                </a:cubicBezTo>
                <a:cubicBezTo>
                  <a:pt x="234" y="1048"/>
                  <a:pt x="125" y="1198"/>
                  <a:pt x="76" y="1267"/>
                </a:cubicBezTo>
                <a:cubicBezTo>
                  <a:pt x="27" y="1336"/>
                  <a:pt x="0" y="1325"/>
                  <a:pt x="4" y="1339"/>
                </a:cubicBezTo>
                <a:cubicBezTo>
                  <a:pt x="8" y="1353"/>
                  <a:pt x="53" y="1341"/>
                  <a:pt x="100" y="1351"/>
                </a:cubicBezTo>
                <a:cubicBezTo>
                  <a:pt x="147" y="1361"/>
                  <a:pt x="237" y="1370"/>
                  <a:pt x="286" y="1399"/>
                </a:cubicBezTo>
                <a:cubicBezTo>
                  <a:pt x="335" y="1428"/>
                  <a:pt x="362" y="1474"/>
                  <a:pt x="394" y="1525"/>
                </a:cubicBezTo>
                <a:cubicBezTo>
                  <a:pt x="426" y="1576"/>
                  <a:pt x="464" y="1631"/>
                  <a:pt x="478" y="1705"/>
                </a:cubicBezTo>
                <a:cubicBezTo>
                  <a:pt x="492" y="1779"/>
                  <a:pt x="496" y="1876"/>
                  <a:pt x="478" y="1969"/>
                </a:cubicBezTo>
                <a:cubicBezTo>
                  <a:pt x="460" y="2062"/>
                  <a:pt x="429" y="2178"/>
                  <a:pt x="370" y="2263"/>
                </a:cubicBezTo>
                <a:cubicBezTo>
                  <a:pt x="311" y="2348"/>
                  <a:pt x="238" y="2428"/>
                  <a:pt x="124" y="2479"/>
                </a:cubicBezTo>
                <a:cubicBezTo>
                  <a:pt x="66" y="2521"/>
                  <a:pt x="10" y="2506"/>
                  <a:pt x="22" y="2515"/>
                </a:cubicBezTo>
                <a:cubicBezTo>
                  <a:pt x="34" y="2524"/>
                  <a:pt x="135" y="2543"/>
                  <a:pt x="196" y="2533"/>
                </a:cubicBezTo>
                <a:cubicBezTo>
                  <a:pt x="257" y="2523"/>
                  <a:pt x="337" y="2494"/>
                  <a:pt x="388" y="2455"/>
                </a:cubicBezTo>
                <a:cubicBezTo>
                  <a:pt x="439" y="2416"/>
                  <a:pt x="467" y="2342"/>
                  <a:pt x="502" y="2299"/>
                </a:cubicBezTo>
                <a:cubicBezTo>
                  <a:pt x="537" y="2256"/>
                  <a:pt x="566" y="2214"/>
                  <a:pt x="598" y="2197"/>
                </a:cubicBezTo>
                <a:cubicBezTo>
                  <a:pt x="630" y="2180"/>
                  <a:pt x="670" y="2191"/>
                  <a:pt x="694" y="2197"/>
                </a:cubicBezTo>
                <a:cubicBezTo>
                  <a:pt x="718" y="2203"/>
                  <a:pt x="739" y="2240"/>
                  <a:pt x="742" y="2230"/>
                </a:cubicBezTo>
                <a:cubicBezTo>
                  <a:pt x="745" y="2220"/>
                  <a:pt x="725" y="2207"/>
                  <a:pt x="712" y="2137"/>
                </a:cubicBezTo>
                <a:cubicBezTo>
                  <a:pt x="699" y="2067"/>
                  <a:pt x="671" y="1903"/>
                  <a:pt x="664" y="1807"/>
                </a:cubicBezTo>
                <a:cubicBezTo>
                  <a:pt x="657" y="1711"/>
                  <a:pt x="661" y="1630"/>
                  <a:pt x="670" y="1561"/>
                </a:cubicBezTo>
                <a:cubicBezTo>
                  <a:pt x="679" y="1492"/>
                  <a:pt x="705" y="1450"/>
                  <a:pt x="718" y="1393"/>
                </a:cubicBezTo>
                <a:cubicBezTo>
                  <a:pt x="731" y="1336"/>
                  <a:pt x="776" y="1427"/>
                  <a:pt x="748" y="1219"/>
                </a:cubicBezTo>
                <a:cubicBezTo>
                  <a:pt x="720" y="1011"/>
                  <a:pt x="598" y="230"/>
                  <a:pt x="550" y="115"/>
                </a:cubicBezTo>
                <a:close/>
              </a:path>
            </a:pathLst>
          </a:custGeom>
          <a:gradFill>
            <a:gsLst>
              <a:gs pos="0">
                <a:srgbClr val="626643"/>
              </a:gs>
              <a:gs pos="50000">
                <a:srgbClr val="D4DD91"/>
              </a:gs>
              <a:gs pos="100000">
                <a:srgbClr val="626643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9" name="CustomShape 15"/>
          <p:cNvSpPr/>
          <p:nvPr/>
        </p:nvSpPr>
        <p:spPr>
          <a:xfrm>
            <a:off x="8010360" y="3538440"/>
            <a:ext cx="979560" cy="2184480"/>
          </a:xfrm>
          <a:custGeom>
            <a:avLst/>
            <a:gdLst/>
            <a:ahLst/>
            <a:cxnLst/>
            <a:rect l="l" t="t" r="r" b="b"/>
            <a:pathLst>
              <a:path w="617" h="1376">
                <a:moveTo>
                  <a:pt x="486" y="3"/>
                </a:moveTo>
                <a:cubicBezTo>
                  <a:pt x="452" y="6"/>
                  <a:pt x="447" y="252"/>
                  <a:pt x="402" y="381"/>
                </a:cubicBezTo>
                <a:cubicBezTo>
                  <a:pt x="357" y="510"/>
                  <a:pt x="283" y="654"/>
                  <a:pt x="216" y="777"/>
                </a:cubicBezTo>
                <a:cubicBezTo>
                  <a:pt x="149" y="900"/>
                  <a:pt x="19" y="1065"/>
                  <a:pt x="0" y="1119"/>
                </a:cubicBezTo>
                <a:cubicBezTo>
                  <a:pt x="48" y="1119"/>
                  <a:pt x="55" y="1101"/>
                  <a:pt x="102" y="1101"/>
                </a:cubicBezTo>
                <a:cubicBezTo>
                  <a:pt x="149" y="1101"/>
                  <a:pt x="236" y="1105"/>
                  <a:pt x="282" y="1119"/>
                </a:cubicBezTo>
                <a:cubicBezTo>
                  <a:pt x="328" y="1133"/>
                  <a:pt x="353" y="1160"/>
                  <a:pt x="378" y="1185"/>
                </a:cubicBezTo>
                <a:cubicBezTo>
                  <a:pt x="403" y="1210"/>
                  <a:pt x="421" y="1239"/>
                  <a:pt x="432" y="1269"/>
                </a:cubicBezTo>
                <a:cubicBezTo>
                  <a:pt x="443" y="1299"/>
                  <a:pt x="433" y="1376"/>
                  <a:pt x="444" y="1365"/>
                </a:cubicBezTo>
                <a:cubicBezTo>
                  <a:pt x="455" y="1354"/>
                  <a:pt x="478" y="1293"/>
                  <a:pt x="498" y="1203"/>
                </a:cubicBezTo>
                <a:cubicBezTo>
                  <a:pt x="518" y="1113"/>
                  <a:pt x="546" y="965"/>
                  <a:pt x="564" y="825"/>
                </a:cubicBezTo>
                <a:cubicBezTo>
                  <a:pt x="582" y="685"/>
                  <a:pt x="617" y="496"/>
                  <a:pt x="606" y="363"/>
                </a:cubicBezTo>
                <a:cubicBezTo>
                  <a:pt x="595" y="230"/>
                  <a:pt x="520" y="0"/>
                  <a:pt x="486" y="3"/>
                </a:cubicBezTo>
                <a:close/>
              </a:path>
            </a:pathLst>
          </a:custGeom>
          <a:blipFill>
            <a:blip r:embed="rId15"/>
            <a:tile/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" name="CustomShape 16"/>
          <p:cNvSpPr/>
          <p:nvPr/>
        </p:nvSpPr>
        <p:spPr>
          <a:xfrm>
            <a:off x="8244000" y="426960"/>
            <a:ext cx="914400" cy="5048280"/>
          </a:xfrm>
          <a:custGeom>
            <a:avLst/>
            <a:gdLst/>
            <a:ahLst/>
            <a:cxnLst/>
            <a:rect l="l" t="t" r="r" b="b"/>
            <a:pathLst>
              <a:path w="576" h="3180">
                <a:moveTo>
                  <a:pt x="42" y="61"/>
                </a:moveTo>
                <a:cubicBezTo>
                  <a:pt x="66" y="122"/>
                  <a:pt x="115" y="362"/>
                  <a:pt x="156" y="517"/>
                </a:cubicBezTo>
                <a:cubicBezTo>
                  <a:pt x="197" y="672"/>
                  <a:pt x="245" y="838"/>
                  <a:pt x="288" y="991"/>
                </a:cubicBezTo>
                <a:cubicBezTo>
                  <a:pt x="331" y="1144"/>
                  <a:pt x="366" y="1299"/>
                  <a:pt x="414" y="1435"/>
                </a:cubicBezTo>
                <a:cubicBezTo>
                  <a:pt x="462" y="1571"/>
                  <a:pt x="549" y="1537"/>
                  <a:pt x="576" y="1807"/>
                </a:cubicBezTo>
                <a:lnTo>
                  <a:pt x="576" y="3055"/>
                </a:lnTo>
                <a:cubicBezTo>
                  <a:pt x="549" y="3180"/>
                  <a:pt x="468" y="2772"/>
                  <a:pt x="414" y="2557"/>
                </a:cubicBezTo>
                <a:cubicBezTo>
                  <a:pt x="360" y="2342"/>
                  <a:pt x="300" y="2031"/>
                  <a:pt x="252" y="1765"/>
                </a:cubicBezTo>
                <a:cubicBezTo>
                  <a:pt x="204" y="1499"/>
                  <a:pt x="166" y="1230"/>
                  <a:pt x="126" y="961"/>
                </a:cubicBezTo>
                <a:cubicBezTo>
                  <a:pt x="86" y="692"/>
                  <a:pt x="24" y="299"/>
                  <a:pt x="12" y="151"/>
                </a:cubicBezTo>
                <a:cubicBezTo>
                  <a:pt x="0" y="3"/>
                  <a:pt x="18" y="0"/>
                  <a:pt x="42" y="61"/>
                </a:cubicBezTo>
                <a:close/>
              </a:path>
            </a:pathLst>
          </a:custGeom>
          <a:blipFill>
            <a:blip r:embed="rId15"/>
            <a:tile/>
          </a:blip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1" name="CustomShape 17"/>
          <p:cNvSpPr/>
          <p:nvPr/>
        </p:nvSpPr>
        <p:spPr>
          <a:xfrm>
            <a:off x="8250120" y="262080"/>
            <a:ext cx="909720" cy="3071520"/>
          </a:xfrm>
          <a:custGeom>
            <a:avLst/>
            <a:gdLst/>
            <a:ahLst/>
            <a:cxnLst/>
            <a:rect l="l" t="t" r="r" b="b"/>
            <a:pathLst>
              <a:path w="573" h="1935">
                <a:moveTo>
                  <a:pt x="69" y="63"/>
                </a:moveTo>
                <a:cubicBezTo>
                  <a:pt x="101" y="126"/>
                  <a:pt x="155" y="376"/>
                  <a:pt x="207" y="549"/>
                </a:cubicBezTo>
                <a:cubicBezTo>
                  <a:pt x="259" y="722"/>
                  <a:pt x="320" y="930"/>
                  <a:pt x="381" y="1101"/>
                </a:cubicBezTo>
                <a:cubicBezTo>
                  <a:pt x="442" y="1272"/>
                  <a:pt x="541" y="1436"/>
                  <a:pt x="573" y="1575"/>
                </a:cubicBezTo>
                <a:lnTo>
                  <a:pt x="573" y="1935"/>
                </a:lnTo>
                <a:cubicBezTo>
                  <a:pt x="531" y="1914"/>
                  <a:pt x="392" y="1655"/>
                  <a:pt x="321" y="1449"/>
                </a:cubicBezTo>
                <a:cubicBezTo>
                  <a:pt x="250" y="1243"/>
                  <a:pt x="198" y="912"/>
                  <a:pt x="147" y="699"/>
                </a:cubicBezTo>
                <a:cubicBezTo>
                  <a:pt x="96" y="486"/>
                  <a:pt x="30" y="274"/>
                  <a:pt x="15" y="171"/>
                </a:cubicBezTo>
                <a:cubicBezTo>
                  <a:pt x="0" y="68"/>
                  <a:pt x="37" y="0"/>
                  <a:pt x="69" y="63"/>
                </a:cubicBezTo>
                <a:close/>
              </a:path>
            </a:pathLst>
          </a:custGeom>
          <a:gradFill>
            <a:gsLst>
              <a:gs pos="0">
                <a:srgbClr val="C9C177"/>
              </a:gs>
              <a:gs pos="100000">
                <a:srgbClr val="F0EED8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2" name="CustomShape 18"/>
          <p:cNvSpPr/>
          <p:nvPr/>
        </p:nvSpPr>
        <p:spPr>
          <a:xfrm>
            <a:off x="7943760" y="0"/>
            <a:ext cx="576360" cy="3352680"/>
          </a:xfrm>
          <a:custGeom>
            <a:avLst/>
            <a:gdLst/>
            <a:ahLst/>
            <a:cxnLst/>
            <a:rect l="l" t="t" r="r" b="b"/>
            <a:pathLst>
              <a:path w="363" h="2112">
                <a:moveTo>
                  <a:pt x="0" y="2094"/>
                </a:moveTo>
                <a:cubicBezTo>
                  <a:pt x="54" y="2112"/>
                  <a:pt x="41" y="2097"/>
                  <a:pt x="66" y="1992"/>
                </a:cubicBezTo>
                <a:cubicBezTo>
                  <a:pt x="91" y="1887"/>
                  <a:pt x="122" y="1683"/>
                  <a:pt x="150" y="1464"/>
                </a:cubicBezTo>
                <a:cubicBezTo>
                  <a:pt x="178" y="1245"/>
                  <a:pt x="205" y="922"/>
                  <a:pt x="234" y="678"/>
                </a:cubicBezTo>
                <a:cubicBezTo>
                  <a:pt x="263" y="434"/>
                  <a:pt x="363" y="113"/>
                  <a:pt x="324" y="0"/>
                </a:cubicBezTo>
                <a:lnTo>
                  <a:pt x="0" y="0"/>
                </a:lnTo>
                <a:cubicBezTo>
                  <a:pt x="0" y="0"/>
                  <a:pt x="0" y="2094"/>
                  <a:pt x="0" y="2094"/>
                </a:cubicBezTo>
                <a:close/>
              </a:path>
            </a:pathLst>
          </a:custGeom>
          <a:gradFill>
            <a:gsLst>
              <a:gs pos="0">
                <a:srgbClr val="FBE4AE"/>
              </a:gs>
              <a:gs pos="100000">
                <a:srgbClr val="FAE3B7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19"/>
          <p:cNvSpPr/>
          <p:nvPr/>
        </p:nvSpPr>
        <p:spPr>
          <a:xfrm>
            <a:off x="7943760" y="1440"/>
            <a:ext cx="300240" cy="3353040"/>
          </a:xfrm>
          <a:custGeom>
            <a:avLst/>
            <a:gdLst/>
            <a:ahLst/>
            <a:cxnLst/>
            <a:rect l="l" t="t" r="r" b="b"/>
            <a:pathLst>
              <a:path w="363" h="2112">
                <a:moveTo>
                  <a:pt x="0" y="2094"/>
                </a:moveTo>
                <a:cubicBezTo>
                  <a:pt x="54" y="2112"/>
                  <a:pt x="41" y="2097"/>
                  <a:pt x="66" y="1992"/>
                </a:cubicBezTo>
                <a:cubicBezTo>
                  <a:pt x="91" y="1887"/>
                  <a:pt x="122" y="1683"/>
                  <a:pt x="150" y="1464"/>
                </a:cubicBezTo>
                <a:cubicBezTo>
                  <a:pt x="178" y="1245"/>
                  <a:pt x="205" y="922"/>
                  <a:pt x="234" y="678"/>
                </a:cubicBezTo>
                <a:cubicBezTo>
                  <a:pt x="263" y="434"/>
                  <a:pt x="363" y="113"/>
                  <a:pt x="324" y="0"/>
                </a:cubicBezTo>
                <a:lnTo>
                  <a:pt x="0" y="0"/>
                </a:lnTo>
                <a:cubicBezTo>
                  <a:pt x="0" y="0"/>
                  <a:pt x="0" y="2094"/>
                  <a:pt x="0" y="2094"/>
                </a:cubicBezTo>
                <a:close/>
              </a:path>
            </a:pathLst>
          </a:custGeom>
          <a:gradFill>
            <a:gsLst>
              <a:gs pos="0">
                <a:srgbClr val="C9C177"/>
              </a:gs>
              <a:gs pos="50000">
                <a:srgbClr val="9D943F"/>
              </a:gs>
              <a:gs pos="100000">
                <a:srgbClr val="C9C177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4" name="CustomShape 20"/>
          <p:cNvSpPr/>
          <p:nvPr/>
        </p:nvSpPr>
        <p:spPr>
          <a:xfrm>
            <a:off x="7866000" y="1440"/>
            <a:ext cx="88920" cy="6858000"/>
          </a:xfrm>
          <a:prstGeom prst="rect">
            <a:avLst/>
          </a:prstGeom>
          <a:gradFill>
            <a:gsLst>
              <a:gs pos="0">
                <a:srgbClr val="FBE4AE"/>
              </a:gs>
              <a:gs pos="100000">
                <a:srgbClr val="FAE3B7"/>
              </a:gs>
            </a:gsLst>
            <a:lin ang="54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" name="CustomShape 21"/>
          <p:cNvSpPr/>
          <p:nvPr/>
        </p:nvSpPr>
        <p:spPr>
          <a:xfrm>
            <a:off x="7958160" y="6229440"/>
            <a:ext cx="1165320" cy="619200"/>
          </a:xfrm>
          <a:custGeom>
            <a:avLst/>
            <a:gdLst/>
            <a:ahLst/>
            <a:cxnLst/>
            <a:rect l="l" t="t" r="r" b="b"/>
            <a:pathLst>
              <a:path w="692" h="378">
                <a:moveTo>
                  <a:pt x="1" y="357"/>
                </a:moveTo>
                <a:cubicBezTo>
                  <a:pt x="0" y="351"/>
                  <a:pt x="69" y="350"/>
                  <a:pt x="109" y="341"/>
                </a:cubicBezTo>
                <a:cubicBezTo>
                  <a:pt x="149" y="332"/>
                  <a:pt x="200" y="327"/>
                  <a:pt x="241" y="305"/>
                </a:cubicBezTo>
                <a:cubicBezTo>
                  <a:pt x="282" y="283"/>
                  <a:pt x="322" y="245"/>
                  <a:pt x="353" y="209"/>
                </a:cubicBezTo>
                <a:cubicBezTo>
                  <a:pt x="384" y="173"/>
                  <a:pt x="406" y="121"/>
                  <a:pt x="429" y="89"/>
                </a:cubicBezTo>
                <a:cubicBezTo>
                  <a:pt x="452" y="57"/>
                  <a:pt x="468" y="32"/>
                  <a:pt x="493" y="17"/>
                </a:cubicBezTo>
                <a:cubicBezTo>
                  <a:pt x="518" y="2"/>
                  <a:pt x="554" y="0"/>
                  <a:pt x="577" y="1"/>
                </a:cubicBezTo>
                <a:cubicBezTo>
                  <a:pt x="600" y="2"/>
                  <a:pt x="613" y="10"/>
                  <a:pt x="629" y="21"/>
                </a:cubicBezTo>
                <a:cubicBezTo>
                  <a:pt x="645" y="32"/>
                  <a:pt x="666" y="46"/>
                  <a:pt x="673" y="65"/>
                </a:cubicBezTo>
                <a:cubicBezTo>
                  <a:pt x="680" y="84"/>
                  <a:pt x="692" y="110"/>
                  <a:pt x="673" y="137"/>
                </a:cubicBezTo>
                <a:cubicBezTo>
                  <a:pt x="654" y="164"/>
                  <a:pt x="602" y="198"/>
                  <a:pt x="561" y="225"/>
                </a:cubicBezTo>
                <a:cubicBezTo>
                  <a:pt x="520" y="252"/>
                  <a:pt x="478" y="275"/>
                  <a:pt x="425" y="297"/>
                </a:cubicBezTo>
                <a:cubicBezTo>
                  <a:pt x="372" y="319"/>
                  <a:pt x="297" y="344"/>
                  <a:pt x="245" y="357"/>
                </a:cubicBezTo>
                <a:cubicBezTo>
                  <a:pt x="193" y="370"/>
                  <a:pt x="156" y="376"/>
                  <a:pt x="113" y="377"/>
                </a:cubicBezTo>
                <a:cubicBezTo>
                  <a:pt x="70" y="378"/>
                  <a:pt x="2" y="363"/>
                  <a:pt x="1" y="357"/>
                </a:cubicBezTo>
                <a:close/>
              </a:path>
            </a:pathLst>
          </a:custGeom>
          <a:gradFill>
            <a:gsLst>
              <a:gs pos="0">
                <a:srgbClr val="F0EED8"/>
              </a:gs>
              <a:gs pos="50000">
                <a:srgbClr val="C9C177"/>
              </a:gs>
              <a:gs pos="100000">
                <a:srgbClr val="F0EED8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" name="CustomShape 22"/>
          <p:cNvSpPr/>
          <p:nvPr/>
        </p:nvSpPr>
        <p:spPr>
          <a:xfrm rot="5400000">
            <a:off x="4323960" y="3316320"/>
            <a:ext cx="6858000" cy="225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607" y="21600"/>
                </a:lnTo>
                <a:lnTo>
                  <a:pt x="20993" y="21600"/>
                </a:ln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rgbClr val="3F3B19"/>
              </a:gs>
              <a:gs pos="100000">
                <a:srgbClr val="F0EED8"/>
              </a:gs>
            </a:gsLst>
            <a:lin ang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PlaceHolder 23"/>
          <p:cNvSpPr>
            <a:spLocks noGrp="1"/>
          </p:cNvSpPr>
          <p:nvPr>
            <p:ph type="title"/>
          </p:nvPr>
        </p:nvSpPr>
        <p:spPr>
          <a:xfrm>
            <a:off x="218880" y="142200"/>
            <a:ext cx="7476840" cy="1312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r>
              <a:rPr lang="ru-RU" sz="4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138" name="PlaceHolder 24"/>
          <p:cNvSpPr>
            <a:spLocks noGrp="1"/>
          </p:cNvSpPr>
          <p:nvPr>
            <p:ph type="body"/>
          </p:nvPr>
        </p:nvSpPr>
        <p:spPr>
          <a:xfrm>
            <a:off x="263520" y="1598760"/>
            <a:ext cx="7386480" cy="5577480"/>
          </a:xfrm>
          <a:prstGeom prst="rect">
            <a:avLst/>
          </a:prstGeom>
        </p:spPr>
        <p:txBody>
          <a:bodyPr lIns="90000" tIns="46800" rIns="90000" bIns="46800"/>
          <a:lstStyle/>
          <a:p>
            <a:pPr marL="342720" indent="-342720">
              <a:buBlip>
                <a:blip r:embed="rId16"/>
              </a:buBlip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742680" lvl="1" indent="-285480">
              <a:buBlip>
                <a:blip r:embed="rId17"/>
              </a:buBlip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143000" lvl="2" indent="-228600">
              <a:buBlip>
                <a:blip r:embed="rId18"/>
              </a:buBlip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600200" lvl="3" indent="-228600">
              <a:buClr>
                <a:srgbClr val="000000"/>
              </a:buClr>
              <a:buFont typeface="Arial"/>
              <a:buChar char="–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057400" lvl="4" indent="-228600"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057400" lvl="5" indent="-228600"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2057400" lvl="6" indent="-228600"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  <p:sp>
        <p:nvSpPr>
          <p:cNvPr id="139" name="PlaceHolder 25"/>
          <p:cNvSpPr>
            <a:spLocks noGrp="1"/>
          </p:cNvSpPr>
          <p:nvPr>
            <p:ph type="dt"/>
          </p:nvPr>
        </p:nvSpPr>
        <p:spPr>
          <a:xfrm>
            <a:off x="301680" y="6241680"/>
            <a:ext cx="1782720" cy="4752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0" name="PlaceHolder 26"/>
          <p:cNvSpPr>
            <a:spLocks noGrp="1"/>
          </p:cNvSpPr>
          <p:nvPr>
            <p:ph type="ftr"/>
          </p:nvPr>
        </p:nvSpPr>
        <p:spPr>
          <a:xfrm>
            <a:off x="2257560" y="6248520"/>
            <a:ext cx="3456000" cy="47484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1" name="PlaceHolder 27"/>
          <p:cNvSpPr>
            <a:spLocks noGrp="1"/>
          </p:cNvSpPr>
          <p:nvPr>
            <p:ph type="sldNum"/>
          </p:nvPr>
        </p:nvSpPr>
        <p:spPr>
          <a:xfrm>
            <a:off x="5866920" y="6248520"/>
            <a:ext cx="1755720" cy="474840"/>
          </a:xfrm>
          <a:prstGeom prst="rect">
            <a:avLst/>
          </a:prstGeom>
        </p:spPr>
        <p:txBody>
          <a:bodyPr lIns="90000" tIns="46800" rIns="90000" bIns="46800"/>
          <a:lstStyle/>
          <a:p>
            <a:pPr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BD3221E6-C893-4762-809F-A66D3D1F1912}" type="slidenum">
              <a:rPr lang="ru-RU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-252360" y="-27720"/>
            <a:ext cx="8353440" cy="10360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2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Муниципальное учреждение 
Центр психолого-педагогической, медицинской и социальной помощи «Содействие» 
г. Ростов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TextShape 2"/>
          <p:cNvSpPr txBox="1"/>
          <p:nvPr/>
        </p:nvSpPr>
        <p:spPr>
          <a:xfrm>
            <a:off x="642960" y="1197000"/>
            <a:ext cx="6786720" cy="5885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r>
              <a:rPr lang="ru-RU" sz="4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Образовательная программа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r>
              <a:rPr lang="ru-RU" sz="4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«Хочу быть лидером»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28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Авторы: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Дувакина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Ольга Викторовна 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–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педагог-психолог МУ Центр «Содействие»,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Малова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Дарья Николаевна 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–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педагог-психолог МУ Центр «Содействие»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Ведущие: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Малова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Дарья Николаевна 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–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педагог-психолог МУ Центр «Содействие»,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Зеленкова Дарья Сергеевна 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–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педагог-психолог МУ Центр «Содействие»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218880" y="226800"/>
            <a:ext cx="7476840" cy="11433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40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Фотоматериалы 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4" name="Рисунок 19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18880" y="1370160"/>
            <a:ext cx="7023434" cy="456045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218880" y="226800"/>
            <a:ext cx="7476840" cy="11433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40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Фотоматериалы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6" name="Рисунок 195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351693" y="1370160"/>
            <a:ext cx="6769966" cy="4445447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218880" y="226800"/>
            <a:ext cx="7476840" cy="11433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/>
          <a:p>
            <a:pPr algn="ctr"/>
            <a:r>
              <a:rPr lang="ru-RU" sz="40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Фотоматериалы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TextShape 2"/>
          <p:cNvSpPr txBox="1"/>
          <p:nvPr/>
        </p:nvSpPr>
        <p:spPr>
          <a:xfrm>
            <a:off x="263520" y="1598760"/>
            <a:ext cx="7386480" cy="449748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9" name="Рисунок 198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29895" y="1484280"/>
            <a:ext cx="6674289" cy="4611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"/>
          <p:cNvSpPr txBox="1"/>
          <p:nvPr/>
        </p:nvSpPr>
        <p:spPr>
          <a:xfrm>
            <a:off x="-181440" y="570600"/>
            <a:ext cx="8031240" cy="1066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32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Итоговое анкетирование участников
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TextShape 2"/>
          <p:cNvSpPr txBox="1"/>
          <p:nvPr/>
        </p:nvSpPr>
        <p:spPr>
          <a:xfrm>
            <a:off x="0" y="1499760"/>
            <a:ext cx="7858080" cy="5072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31720" lvl="1" indent="-265320" algn="ctr"/>
            <a:r>
              <a:rPr lang="ru-RU" sz="2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Что больше всего понравилось?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/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Различные игры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Отношение ведущих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Разыгрывать разные ситуации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Общение с участниками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Креативный подход к участникам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Позитивные эмоции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Ведущие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Занятия дали возможность высказаться каждому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Осознание и принятие мнения других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Знакомство с новыми людьми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Я получил ответы на многие вопросы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-360" y="426240"/>
            <a:ext cx="8031240" cy="1066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32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Итоговое анкетирование участников
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0" y="1499760"/>
            <a:ext cx="7858080" cy="5072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99920" lvl="1" indent="-533520" algn="ctr"/>
            <a:r>
              <a:rPr lang="ru-RU" sz="2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Что было трудным?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 algn="ctr"/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Находиться в центре внимания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Преодолеть себя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Отстаивать свое мнение перед другими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Принять мнение других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Услышать мнение других участников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Определиться с собственным мнением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Аргументировано высказывать свою точку зрения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Shape 1"/>
          <p:cNvSpPr txBox="1"/>
          <p:nvPr/>
        </p:nvSpPr>
        <p:spPr>
          <a:xfrm>
            <a:off x="-360" y="426240"/>
            <a:ext cx="8031240" cy="1066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32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Итоговое анкетирование участников
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TextShape 2"/>
          <p:cNvSpPr txBox="1"/>
          <p:nvPr/>
        </p:nvSpPr>
        <p:spPr>
          <a:xfrm>
            <a:off x="0" y="1499760"/>
            <a:ext cx="7858080" cy="5072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99920" lvl="1" indent="-533520" algn="ctr"/>
            <a:r>
              <a:rPr lang="ru-RU" sz="2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Что было важным,  значимым?</a:t>
            </a: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pPr marL="799920" lvl="1" indent="-533520" algn="ctr"/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Умение организовать других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Умение выступать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Попробовать свои силы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Приятно провести время с умными людьми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Знакомство и общение с новыми людьми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Раскрыться перед другими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Сделать свои выводы по теме лидерства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Знакомство с интересными людьми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Прислушаться друг к другу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Уважение группы ко мне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Shape 1"/>
          <p:cNvSpPr txBox="1"/>
          <p:nvPr/>
        </p:nvSpPr>
        <p:spPr>
          <a:xfrm>
            <a:off x="-360" y="426240"/>
            <a:ext cx="8031240" cy="1066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32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Итоговое анкетирование участников
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TextShape 2"/>
          <p:cNvSpPr txBox="1"/>
          <p:nvPr/>
        </p:nvSpPr>
        <p:spPr>
          <a:xfrm>
            <a:off x="0" y="1499760"/>
            <a:ext cx="7858080" cy="5072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799920" lvl="1" indent="-533520" algn="ctr"/>
            <a:r>
              <a:rPr lang="ru-RU" sz="24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Что нового о себе узнал?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 algn="ctr"/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Что я лидер – 26 %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Я многое могу – 26 %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Я умею общаться с людьми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Умею слушать и слышать других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Умею и могу прямо высказывать свое мнение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Нужно развивать дальше свои лидерские качества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Я выделяюсь в толпе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99920" lvl="1" indent="-533520">
              <a:buBlip>
                <a:blip r:embed="rId2"/>
              </a:buBlip>
            </a:pPr>
            <a:r>
              <a:rPr lang="ru-RU" sz="2000" b="0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Я - нерешительная</a:t>
            </a: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Shape 1"/>
          <p:cNvSpPr txBox="1"/>
          <p:nvPr/>
        </p:nvSpPr>
        <p:spPr>
          <a:xfrm>
            <a:off x="-252360" y="-27720"/>
            <a:ext cx="8353440" cy="10360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2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r>
              <a:rPr lang="ru-RU" sz="1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Муниципальное учреждение 
Центр психолого-педагогической, медицинской и социальной помощи «Содействие» 
г. Ростов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TextShape 2"/>
          <p:cNvSpPr txBox="1"/>
          <p:nvPr/>
        </p:nvSpPr>
        <p:spPr>
          <a:xfrm>
            <a:off x="642960" y="1196640"/>
            <a:ext cx="6786720" cy="62578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r>
              <a:rPr lang="ru-RU" sz="40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Образовательная программа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r>
              <a:rPr lang="ru-RU" sz="40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«Хочу быть лидером»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Авторы: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Дувакина</a:t>
            </a: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3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Ольга Викторовна </a:t>
            </a: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–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педагог-психолог МУ Центр «Содействие»,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Малова</a:t>
            </a: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3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Дарья Николаевна </a:t>
            </a: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–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педагог-психолог МУ Центр «Содействие»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Ведущие: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Малова</a:t>
            </a: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ru-RU" sz="13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Дарья Николаевна </a:t>
            </a: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–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педагог-психолог МУ Центр «Содействие»,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3F3B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Зеленкова Дарья Сергеевна </a:t>
            </a: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–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13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педагог-психолог МУ Центр «Содействие»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r>
              <a:rPr lang="ru-RU" sz="24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8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179280" y="188640"/>
            <a:ext cx="7531200" cy="6669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720" indent="17640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17640"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17640" algn="ctr"/>
            <a:r>
              <a:rPr lang="ru-RU" sz="32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Цель программы: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17640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17640" algn="ctr"/>
            <a:r>
              <a:rPr lang="ru-RU" sz="32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развитие у обучающихся лидерских качеств, позволяющих осуществить выбор в пользу активной жизненной позиции, развитие личностного творческого потенциала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214200" y="101520"/>
            <a:ext cx="7477200" cy="11890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36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Задачи:
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TextShape 2"/>
          <p:cNvSpPr txBox="1"/>
          <p:nvPr/>
        </p:nvSpPr>
        <p:spPr>
          <a:xfrm>
            <a:off x="250920" y="907560"/>
            <a:ext cx="7416720" cy="52581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31720" lvl="1" indent="-265320">
              <a:buBlip>
                <a:blip r:embed="rId2"/>
              </a:buBlip>
            </a:pPr>
            <a:r>
              <a:rPr lang="ru-RU" sz="2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Формирование у обучающихся системы представлений о себе, собственных ресурсах, возможностях и способностях.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>
              <a:buBlip>
                <a:blip r:embed="rId2"/>
              </a:buBlip>
            </a:pPr>
            <a:r>
              <a:rPr lang="ru-RU" sz="2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Мотивирование обучающихся на принятие активной жизненной позиции.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>
              <a:buBlip>
                <a:blip r:embed="rId2"/>
              </a:buBlip>
            </a:pPr>
            <a:r>
              <a:rPr lang="ru-RU" sz="2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Формирование у обучающихся навыков рефлексии, анализа собственного опыта поведения.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>
              <a:buBlip>
                <a:blip r:embed="rId2"/>
              </a:buBlip>
            </a:pPr>
            <a:r>
              <a:rPr lang="ru-RU" sz="2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Осознание своей социальной роли и соответствия собственных личностных качеств уровню притязаний.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>
              <a:buBlip>
                <a:blip r:embed="rId2"/>
              </a:buBlip>
            </a:pPr>
            <a:r>
              <a:rPr lang="ru-RU" sz="2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Приобретение навыков межличностного общения, необходимых лидеру.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>
              <a:buBlip>
                <a:blip r:embed="rId2"/>
              </a:buBlip>
            </a:pPr>
            <a:r>
              <a:rPr lang="ru-RU" sz="20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Развитие ассертивности.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Shape 1"/>
          <p:cNvSpPr txBox="1"/>
          <p:nvPr/>
        </p:nvSpPr>
        <p:spPr>
          <a:xfrm>
            <a:off x="323640" y="1341000"/>
            <a:ext cx="7476840" cy="11433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/>
          <a:p>
            <a:pPr algn="ctr"/>
            <a:r>
              <a:rPr lang="ru-RU" sz="40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Адресаты программы: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TextShape 2"/>
          <p:cNvSpPr txBox="1"/>
          <p:nvPr/>
        </p:nvSpPr>
        <p:spPr>
          <a:xfrm>
            <a:off x="324000" y="3284280"/>
            <a:ext cx="7386480" cy="9669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marL="342720" indent="-342720" algn="ctr"/>
            <a:r>
              <a:rPr lang="ru-RU" sz="32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обучающиеся 9-11 классов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Shape 1"/>
          <p:cNvSpPr txBox="1"/>
          <p:nvPr/>
        </p:nvSpPr>
        <p:spPr>
          <a:xfrm>
            <a:off x="218880" y="226800"/>
            <a:ext cx="7476840" cy="11433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/>
          <a:p>
            <a:pPr algn="ctr"/>
            <a:r>
              <a:rPr lang="ru-RU" sz="40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Ожидаемые результаты: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4" name="TextShape 2"/>
          <p:cNvSpPr txBox="1"/>
          <p:nvPr/>
        </p:nvSpPr>
        <p:spPr>
          <a:xfrm>
            <a:off x="250920" y="1988640"/>
            <a:ext cx="7386480" cy="44978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marL="342720" indent="-342720">
              <a:lnSpc>
                <a:spcPct val="90000"/>
              </a:lnSpc>
              <a:buBlip>
                <a:blip r:embed="rId2"/>
              </a:buBlip>
            </a:pPr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Адекватная системы представлений обучающихся о себе, соответствий своих личностных качеств образу лидера.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buBlip>
                <a:blip r:embed="rId2"/>
              </a:buBlip>
            </a:pPr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Наличие у обучающихся навыков рефлексии.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buBlip>
                <a:blip r:embed="rId2"/>
              </a:buBlip>
            </a:pPr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Приобретение обучающимися навыков межличностного общения.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720" indent="-342720">
              <a:lnSpc>
                <a:spcPct val="90000"/>
              </a:lnSpc>
              <a:buBlip>
                <a:blip r:embed="rId2"/>
              </a:buBlip>
            </a:pPr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Приобретение обучающимися навыков уверенного поведения.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1"/>
          <p:cNvSpPr txBox="1"/>
          <p:nvPr/>
        </p:nvSpPr>
        <p:spPr>
          <a:xfrm>
            <a:off x="285840" y="276120"/>
            <a:ext cx="7477200" cy="15541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32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Форма и режим проведения
тренинговых занятий:
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TextShape 2"/>
          <p:cNvSpPr txBox="1"/>
          <p:nvPr/>
        </p:nvSpPr>
        <p:spPr>
          <a:xfrm>
            <a:off x="0" y="1499760"/>
            <a:ext cx="7858080" cy="6310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31720" lvl="1" indent="-265320">
              <a:buBlip>
                <a:blip r:embed="rId2"/>
              </a:buBlip>
            </a:pPr>
            <a:r>
              <a:rPr lang="ru-RU" sz="31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Занятия проводятся в групповой форме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/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>
              <a:buBlip>
                <a:blip r:embed="rId2"/>
              </a:buBlip>
            </a:pPr>
            <a:r>
              <a:rPr lang="ru-RU" sz="31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Оптимальная численность группы: 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/>
            <a:r>
              <a:rPr lang="ru-RU" sz="31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12 – 15 человек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/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>
              <a:buBlip>
                <a:blip r:embed="rId2"/>
              </a:buBlip>
            </a:pPr>
            <a:r>
              <a:rPr lang="ru-RU" sz="31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Общее количество занятий: 5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/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>
              <a:buBlip>
                <a:blip r:embed="rId2"/>
              </a:buBlip>
            </a:pPr>
            <a:r>
              <a:rPr lang="ru-RU" sz="31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Продолжительность занятия: 3 часа.</a:t>
            </a:r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31720" lvl="1" indent="-265320"/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93520" indent="-353880">
              <a:lnSpc>
                <a:spcPct val="90000"/>
              </a:lnSpc>
            </a:pP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218880" y="226800"/>
            <a:ext cx="7476840" cy="11433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/>
          <a:p>
            <a:pPr algn="ctr"/>
            <a:r>
              <a:rPr lang="ru-RU" sz="40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Учебно-тематический план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TextShape 2"/>
          <p:cNvSpPr txBox="1"/>
          <p:nvPr/>
        </p:nvSpPr>
        <p:spPr>
          <a:xfrm>
            <a:off x="250560" y="1844280"/>
            <a:ext cx="7667640" cy="44978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marL="609480" indent="-609480">
              <a:buClr>
                <a:srgbClr val="666729"/>
              </a:buClr>
              <a:buFont typeface="StarSymbol"/>
              <a:buAutoNum type="arabicPeriod"/>
            </a:pPr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Лидер – какой он?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480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480">
              <a:buClr>
                <a:srgbClr val="666729"/>
              </a:buClr>
              <a:buFont typeface="StarSymbol"/>
              <a:buAutoNum type="arabicPeriod"/>
            </a:pPr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Овладение навыками невербальной и вербальной коммуникации.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480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480">
              <a:buClr>
                <a:srgbClr val="666729"/>
              </a:buClr>
              <a:buFont typeface="StarSymbol"/>
              <a:buAutoNum type="arabicPeriod"/>
            </a:pPr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Тренировка навыков уверенного поведения.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480"/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480">
              <a:buClr>
                <a:srgbClr val="666729"/>
              </a:buClr>
              <a:buFont typeface="StarSymbol"/>
              <a:buAutoNum type="arabicPeriod"/>
            </a:pPr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Учись владеть собой.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480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609480" indent="-609480"/>
            <a:r>
              <a:rPr lang="ru-RU" sz="2400" b="0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    Я могу быть лидером. 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218880" y="226800"/>
            <a:ext cx="7476840" cy="11433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40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Фотоматериалы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0" name="Рисунок 189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0" y="1589648"/>
            <a:ext cx="7385538" cy="4770693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218880" y="226800"/>
            <a:ext cx="7476840" cy="11433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ru-RU" sz="4000" b="1" strike="noStrike" spc="-1">
                <a:solidFill>
                  <a:srgbClr val="66672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Фотоматериалы </a:t>
            </a:r>
            <a:endParaRPr lang="ru-RU" sz="4000" b="0" strike="noStrike" spc="-1">
              <a:solidFill>
                <a:srgbClr val="66672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2" name="Рисунок 19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346597" y="1370160"/>
            <a:ext cx="6954535" cy="4642311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</TotalTime>
  <Words>471</Words>
  <Application>Microsoft Office PowerPoint</Application>
  <PresentationFormat>Экран (4:3)</PresentationFormat>
  <Paragraphs>135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DejaVu Sans</vt:lpstr>
      <vt:lpstr>StarSymbol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образовательное учреждение  Центр психолого-медико-социального сопровождения детей  г. Ростова</dc:title>
  <dc:subject/>
  <dc:creator>Бланк М.П.</dc:creator>
  <dc:description/>
  <cp:lastModifiedBy>Светлана Юрьевна Белянчева</cp:lastModifiedBy>
  <cp:revision>37</cp:revision>
  <dcterms:created xsi:type="dcterms:W3CDTF">2007-04-17T10:32:20Z</dcterms:created>
  <dcterms:modified xsi:type="dcterms:W3CDTF">2017-05-10T07:41:33Z</dcterms:modified>
  <dc:language>ru-RU</dc:language>
</cp:coreProperties>
</file>