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73" r:id="rId5"/>
    <p:sldId id="264" r:id="rId6"/>
    <p:sldId id="272" r:id="rId7"/>
    <p:sldId id="274" r:id="rId8"/>
    <p:sldId id="275" r:id="rId9"/>
    <p:sldId id="276" r:id="rId10"/>
    <p:sldId id="277" r:id="rId11"/>
    <p:sldId id="269" r:id="rId12"/>
    <p:sldId id="279" r:id="rId13"/>
    <p:sldId id="28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Monotype Corsiva" pitchFamily="66" charset="0"/>
              </a:rPr>
              <a:t>Медиация </a:t>
            </a:r>
            <a:br>
              <a:rPr lang="ru-RU" sz="6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Monotype Corsiva" pitchFamily="66" charset="0"/>
              </a:rPr>
            </a:br>
            <a:r>
              <a:rPr lang="ru-RU" sz="6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Monotype Corsiva" pitchFamily="66" charset="0"/>
              </a:rPr>
              <a:t>как </a:t>
            </a:r>
            <a:r>
              <a:rPr lang="ru-RU" sz="66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Monotype Corsiva" pitchFamily="66" charset="0"/>
              </a:rPr>
              <a:t>способ разрешения конфликтов</a:t>
            </a:r>
            <a:endParaRPr lang="ru-RU" sz="4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4500570"/>
            <a:ext cx="35719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Старший воспитатель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МДОУ № 3 «Лукошко»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Ананьина Ольга Сергеевна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  <a:cs typeface="Arial" charset="0"/>
              </a:rPr>
              <a:t>г. Тутаев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  <a:cs typeface="Arial" charset="0"/>
              </a:rPr>
              <a:t>2017г.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Аналитическая встреча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ru-RU" dirty="0" smtClean="0"/>
              <a:t>Анализ результатов</a:t>
            </a:r>
          </a:p>
          <a:p>
            <a:r>
              <a:rPr lang="ru-RU" dirty="0" smtClean="0"/>
              <a:t>Корректировка плана действий, если требуется</a:t>
            </a:r>
          </a:p>
          <a:p>
            <a:r>
              <a:rPr lang="ru-RU" dirty="0" smtClean="0"/>
              <a:t>Обсуждение взаимодействия в будущем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4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69269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Круг сообщества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57200" y="1916832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форма урегулирования групповых конфликтов</a:t>
            </a:r>
          </a:p>
        </p:txBody>
      </p:sp>
      <p:pic>
        <p:nvPicPr>
          <p:cNvPr id="4" name="Picture 2" descr="http://gaziantepliyiz.biz/data_images/5809becb7c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3960440" cy="29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Круг сообщества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Символ слова по часовой стрелке</a:t>
            </a:r>
          </a:p>
          <a:p>
            <a:r>
              <a:rPr lang="ru-RU" dirty="0" smtClean="0"/>
              <a:t>Ход можно пропустить, но лучше высказаться, ВАЖНО МНЕНИЕ КАЖДОГО!</a:t>
            </a:r>
          </a:p>
          <a:p>
            <a:r>
              <a:rPr lang="ru-RU" dirty="0" smtClean="0"/>
              <a:t>Ведущий следит за правилами и запускает вопросы</a:t>
            </a:r>
          </a:p>
          <a:p>
            <a:r>
              <a:rPr lang="ru-RU" dirty="0" smtClean="0"/>
              <a:t>Все ответы по возможности фиксируются на доске</a:t>
            </a:r>
          </a:p>
        </p:txBody>
      </p:sp>
    </p:spTree>
    <p:extLst>
      <p:ext uri="{BB962C8B-B14F-4D97-AF65-F5344CB8AC3E}">
        <p14:creationId xmlns:p14="http://schemas.microsoft.com/office/powerpoint/2010/main" val="21178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Семейная конференция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ru-RU" dirty="0"/>
              <a:t>это своеобразный семейный совет, встреча членов семьи (в широком смысле этого слова) и ее ближайшего окружения с целью обсуждения возникшей проблемы и самостоятельного принятия решения.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2595202" cy="26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0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857232"/>
            <a:ext cx="6000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внимание!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Конфликт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711325"/>
            <a:ext cx="8229600" cy="157321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отсутствие согласия между двумя или более сторонами, которые могут быть конкретными лицами или группами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4569520" cy="27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143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Восстановительные программы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Медиация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Круг сообщества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Семейная конференция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2" descr="http://www.psychologos.ru/images/articles/showcases/49brm99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9" y="3573016"/>
            <a:ext cx="387121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3826768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Медиатор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>- это третье </a:t>
            </a:r>
            <a:r>
              <a:rPr lang="ru-RU" sz="2400" dirty="0"/>
              <a:t>нейтральное, независимое лицо (посредник, примиритель), помогающее сторонам разрешить имеющийся конфликт, спор. 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61521" y="692696"/>
            <a:ext cx="4734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Медиация-</a:t>
            </a:r>
            <a:r>
              <a:rPr lang="ru-RU" sz="2400" dirty="0" smtClean="0"/>
              <a:t> это одна </a:t>
            </a:r>
            <a:r>
              <a:rPr lang="ru-RU" sz="2400" dirty="0"/>
              <a:t>из технологий с участием третьей нейтральной, беспристрастной, не заинтересованной в данном конфликте стороны — медиатора, который помогает сторонам выработать определённое соглашение по спору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39684"/>
            <a:ext cx="47625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9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500042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Основные принципы медиации</a:t>
            </a:r>
            <a:endParaRPr lang="ru-RU" sz="2400" b="1" dirty="0"/>
          </a:p>
        </p:txBody>
      </p:sp>
      <p:pic>
        <p:nvPicPr>
          <p:cNvPr id="4" name="Picture 16" descr="http://images.easyfreeclipart.com/859/experimental-theology-lets-stop-calling-it-complementarianism-8592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49080"/>
            <a:ext cx="3641725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ttps://89507272280.nethouse.ru/static/img/0000/0005/0938/50938493.6q471d9hfo.W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77072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755650" y="3357563"/>
            <a:ext cx="3395663" cy="1397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eaLnBrk="0" fontAlgn="auto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400" kern="0" dirty="0" smtClean="0">
                <a:solidFill>
                  <a:srgbClr val="002060"/>
                </a:solidFill>
              </a:rPr>
              <a:t>Нейтральность (беспристрастность) медиатора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003800" y="1341438"/>
            <a:ext cx="2879725" cy="72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rgbClr val="002060"/>
                </a:solidFill>
              </a:rPr>
              <a:t>Добровольность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1412776"/>
            <a:ext cx="3744913" cy="5762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rgbClr val="002060"/>
                </a:solidFill>
                <a:latin typeface="+mn-lt"/>
              </a:rPr>
              <a:t>Конфиденциальность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932363" y="3357563"/>
            <a:ext cx="3743325" cy="143986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rgbClr val="002060"/>
                </a:solidFill>
              </a:rPr>
              <a:t>Ответственность сторон за принятые решения</a:t>
            </a:r>
          </a:p>
        </p:txBody>
      </p:sp>
      <p:pic>
        <p:nvPicPr>
          <p:cNvPr id="10" name="Picture 8" descr="http://svetlix.ru/data/2014/03/11/1235138467/Handsh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916113"/>
            <a:ext cx="20875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avon-statt-predstavitelem.ru/pics/smi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844824"/>
            <a:ext cx="13684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Процедура медиации включает следующие </a:t>
            </a:r>
            <a:r>
              <a:rPr lang="ru-RU" dirty="0" smtClean="0">
                <a:solidFill>
                  <a:srgbClr val="002060"/>
                </a:solidFill>
              </a:rPr>
              <a:t>этапы: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4525963"/>
          </a:xfrm>
        </p:spPr>
        <p:txBody>
          <a:bodyPr/>
          <a:lstStyle/>
          <a:p>
            <a:r>
              <a:rPr lang="ru-RU" dirty="0" smtClean="0"/>
              <a:t>Подготовительный</a:t>
            </a:r>
            <a:endParaRPr lang="ru-RU" dirty="0"/>
          </a:p>
          <a:p>
            <a:r>
              <a:rPr lang="ru-RU" dirty="0"/>
              <a:t>Индивидуальные встречи со сторонами</a:t>
            </a:r>
          </a:p>
          <a:p>
            <a:r>
              <a:rPr lang="ru-RU" dirty="0"/>
              <a:t>Совместная встреча</a:t>
            </a:r>
          </a:p>
          <a:p>
            <a:r>
              <a:rPr lang="ru-RU" dirty="0"/>
              <a:t>Аналитическая встреча</a:t>
            </a:r>
          </a:p>
        </p:txBody>
      </p:sp>
    </p:spTree>
    <p:extLst>
      <p:ext uri="{BB962C8B-B14F-4D97-AF65-F5344CB8AC3E}">
        <p14:creationId xmlns:p14="http://schemas.microsoft.com/office/powerpoint/2010/main" val="11133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Подготовительный этап включает: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99515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Возбуждение процедуры 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Назначение посредника</a:t>
            </a:r>
          </a:p>
          <a:p>
            <a:endParaRPr lang="ru-RU" dirty="0" smtClean="0"/>
          </a:p>
          <a:p>
            <a:r>
              <a:rPr lang="ru-RU" dirty="0" smtClean="0"/>
              <a:t>Подготовка </a:t>
            </a:r>
            <a:r>
              <a:rPr lang="ru-RU" dirty="0"/>
              <a:t>к </a:t>
            </a:r>
            <a:r>
              <a:rPr lang="ru-RU" dirty="0" smtClean="0"/>
              <a:t>процедуре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Индивидуальные встречи со сторонами: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Установление контакта </a:t>
            </a:r>
            <a:endParaRPr lang="ru-RU" dirty="0" smtClean="0"/>
          </a:p>
          <a:p>
            <a:pPr lvl="0"/>
            <a:endParaRPr lang="ru-RU" sz="2000" dirty="0"/>
          </a:p>
          <a:p>
            <a:pPr lvl="0"/>
            <a:r>
              <a:rPr lang="ru-RU" dirty="0"/>
              <a:t>Понимание ситуации </a:t>
            </a:r>
            <a:endParaRPr lang="ru-RU" dirty="0" smtClean="0"/>
          </a:p>
          <a:p>
            <a:pPr lvl="0"/>
            <a:endParaRPr lang="ru-RU" sz="1800" dirty="0"/>
          </a:p>
          <a:p>
            <a:r>
              <a:rPr lang="ru-RU" dirty="0"/>
              <a:t>Поиск вариантов выхода </a:t>
            </a:r>
            <a:endParaRPr lang="ru-RU" dirty="0" smtClean="0"/>
          </a:p>
          <a:p>
            <a:endParaRPr lang="ru-RU" sz="1800" dirty="0"/>
          </a:p>
          <a:p>
            <a:r>
              <a:rPr lang="ru-RU" dirty="0"/>
              <a:t>Подготовка к встрече </a:t>
            </a:r>
          </a:p>
        </p:txBody>
      </p:sp>
    </p:spTree>
    <p:extLst>
      <p:ext uri="{BB962C8B-B14F-4D97-AF65-F5344CB8AC3E}">
        <p14:creationId xmlns:p14="http://schemas.microsoft.com/office/powerpoint/2010/main" val="24095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Совместная встреча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</a:t>
            </a:r>
            <a:r>
              <a:rPr lang="ru-RU" dirty="0"/>
              <a:t>условий для диалога между сторонами 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диалога между сторонами 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восстановительных действий на встрече и фиксация решений сторон</a:t>
            </a:r>
          </a:p>
          <a:p>
            <a:r>
              <a:rPr lang="ru-RU" dirty="0" smtClean="0"/>
              <a:t>Обсуждение </a:t>
            </a:r>
            <a:r>
              <a:rPr lang="ru-RU" dirty="0"/>
              <a:t>будущего </a:t>
            </a:r>
          </a:p>
          <a:p>
            <a:r>
              <a:rPr lang="ru-RU" dirty="0" smtClean="0"/>
              <a:t>Заключение </a:t>
            </a:r>
            <a:r>
              <a:rPr lang="ru-RU" dirty="0"/>
              <a:t>соглашения </a:t>
            </a:r>
          </a:p>
        </p:txBody>
      </p:sp>
    </p:spTree>
    <p:extLst>
      <p:ext uri="{BB962C8B-B14F-4D97-AF65-F5344CB8AC3E}">
        <p14:creationId xmlns:p14="http://schemas.microsoft.com/office/powerpoint/2010/main" val="17094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229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Медиация  как способ разрешения конфликтов</vt:lpstr>
      <vt:lpstr>Конфликт</vt:lpstr>
      <vt:lpstr>Презентация PowerPoint</vt:lpstr>
      <vt:lpstr>Презентация PowerPoint</vt:lpstr>
      <vt:lpstr>Презентация PowerPoint</vt:lpstr>
      <vt:lpstr>Процедура медиации включает следующие этапы:</vt:lpstr>
      <vt:lpstr>Подготовительный этап включает:</vt:lpstr>
      <vt:lpstr>Индивидуальные встречи со сторонами:</vt:lpstr>
      <vt:lpstr>Совместная встреча</vt:lpstr>
      <vt:lpstr>Аналитическая встреча</vt:lpstr>
      <vt:lpstr>Презентация PowerPoint</vt:lpstr>
      <vt:lpstr>Круг сообщества</vt:lpstr>
      <vt:lpstr>Семейная конференция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Психолог</cp:lastModifiedBy>
  <cp:revision>31</cp:revision>
  <dcterms:created xsi:type="dcterms:W3CDTF">2015-05-27T10:29:53Z</dcterms:created>
  <dcterms:modified xsi:type="dcterms:W3CDTF">2017-10-26T07:48:55Z</dcterms:modified>
</cp:coreProperties>
</file>