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5" r:id="rId4"/>
    <p:sldId id="270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7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ukoshko-tutaev.edu.ya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/>
              <a:t>Муниципальное дошкольное образовательное учреждение </a:t>
            </a:r>
          </a:p>
          <a:p>
            <a:pPr marL="0" indent="0" algn="ctr">
              <a:buNone/>
            </a:pPr>
            <a:r>
              <a:rPr lang="ru-RU" sz="3600" b="1" dirty="0" smtClean="0"/>
              <a:t>«Детский сад № 3 «Лукошко» </a:t>
            </a:r>
          </a:p>
          <a:p>
            <a:pPr marL="0" indent="0" algn="ctr">
              <a:buNone/>
            </a:pPr>
            <a:r>
              <a:rPr lang="ru-RU" sz="3600" b="1" dirty="0" err="1" smtClean="0"/>
              <a:t>Тутаевского</a:t>
            </a:r>
            <a:r>
              <a:rPr lang="ru-RU" sz="3600" b="1" dirty="0" smtClean="0"/>
              <a:t> муниципального района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283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74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Нормативно-правовая документация, регламентирующая деятельность </a:t>
            </a:r>
            <a:r>
              <a:rPr lang="ru-RU" sz="3200" b="1" dirty="0" smtClean="0"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latin typeface="Times New Roman"/>
                <a:ea typeface="Times New Roman"/>
              </a:rPr>
            </a:br>
            <a:r>
              <a:rPr lang="ru-RU" sz="3200" b="1" dirty="0" smtClean="0">
                <a:latin typeface="Times New Roman"/>
                <a:ea typeface="Times New Roman"/>
              </a:rPr>
              <a:t>Службы </a:t>
            </a:r>
            <a:r>
              <a:rPr lang="ru-RU" sz="3200" b="1" dirty="0">
                <a:latin typeface="Times New Roman"/>
                <a:ea typeface="Times New Roman"/>
              </a:rPr>
              <a:t>примирения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62500" lnSpcReduction="20000"/>
          </a:bodyPr>
          <a:lstStyle/>
          <a:p>
            <a:pPr marR="53340" lvl="0" algn="just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400" b="1" dirty="0">
                <a:latin typeface="Times New Roman"/>
                <a:ea typeface="Times New Roman"/>
                <a:cs typeface="Times New Roman"/>
              </a:rPr>
              <a:t>Федеральный закон от 27 июля 2010 г. № 193-ФЗ «Об альтернативной процедуре урегулирования споров с участием посредника (процедуре медиации)»; </a:t>
            </a:r>
            <a:endParaRPr lang="ru-RU" sz="2600" b="1" dirty="0">
              <a:ea typeface="Calibri"/>
              <a:cs typeface="Times New Roman"/>
            </a:endParaRPr>
          </a:p>
          <a:p>
            <a:pPr marR="53340" lvl="0" algn="just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400" b="1" dirty="0">
                <a:latin typeface="Times New Roman"/>
                <a:ea typeface="Times New Roman"/>
                <a:cs typeface="Times New Roman"/>
              </a:rPr>
              <a:t>Письмо </a:t>
            </a:r>
            <a:r>
              <a:rPr lang="ru-RU" sz="3400" b="1" dirty="0" err="1">
                <a:latin typeface="Times New Roman"/>
                <a:ea typeface="Times New Roman"/>
                <a:cs typeface="Times New Roman"/>
              </a:rPr>
              <a:t>Минобрнауки</a:t>
            </a:r>
            <a:r>
              <a:rPr lang="ru-RU" sz="3400" b="1" dirty="0">
                <a:latin typeface="Times New Roman"/>
                <a:ea typeface="Times New Roman"/>
                <a:cs typeface="Times New Roman"/>
              </a:rPr>
              <a:t> РФ от 18.11.13 N ВК- 844/07«О 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направлении</a:t>
            </a:r>
            <a:r>
              <a:rPr lang="ru-RU" sz="3400" b="1" dirty="0">
                <a:latin typeface="Times New Roman"/>
                <a:ea typeface="Times New Roman"/>
                <a:cs typeface="Times New Roman"/>
              </a:rPr>
              <a:t> методических рекомендаций по организации служб школьной медиации»</a:t>
            </a:r>
            <a:endParaRPr lang="ru-RU" sz="2600" b="1" dirty="0">
              <a:ea typeface="Calibri"/>
              <a:cs typeface="Times New Roman"/>
            </a:endParaRPr>
          </a:p>
          <a:p>
            <a:pPr marR="53340" lvl="0" algn="just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400" b="1" dirty="0">
                <a:latin typeface="Times New Roman"/>
                <a:ea typeface="Times New Roman"/>
                <a:cs typeface="Times New Roman"/>
              </a:rPr>
              <a:t>Распоряжение Правительства Российской Федерации от 30 июля 2014 г. N 1430-р г. Москва</a:t>
            </a:r>
            <a:endParaRPr lang="ru-RU" sz="2600" b="1" dirty="0">
              <a:ea typeface="Calibri"/>
              <a:cs typeface="Times New Roman"/>
            </a:endParaRPr>
          </a:p>
          <a:p>
            <a:pPr marR="53340" lvl="0" algn="just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400" b="1" dirty="0">
                <a:latin typeface="Times New Roman"/>
                <a:ea typeface="Times New Roman"/>
                <a:cs typeface="Times New Roman"/>
              </a:rPr>
              <a:t>Приказ о координационном совете сети школьных служб примирения </a:t>
            </a:r>
            <a:r>
              <a:rPr lang="ru-RU" sz="3400" b="1" dirty="0" err="1">
                <a:latin typeface="Times New Roman"/>
                <a:ea typeface="Times New Roman"/>
                <a:cs typeface="Times New Roman"/>
              </a:rPr>
              <a:t>Тутаевского</a:t>
            </a:r>
            <a:r>
              <a:rPr lang="ru-RU" sz="3400" b="1" dirty="0">
                <a:latin typeface="Times New Roman"/>
                <a:ea typeface="Times New Roman"/>
                <a:cs typeface="Times New Roman"/>
              </a:rPr>
              <a:t> муниципального района от 09.04.2015</a:t>
            </a:r>
            <a:endParaRPr lang="ru-RU" sz="26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09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53340" fontAlgn="base">
              <a:lnSpc>
                <a:spcPts val="1405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Локальные 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акты МДОУ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53340" lvl="0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Приказ о создании службы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примирения.</a:t>
            </a:r>
            <a:endParaRPr lang="ru-RU" sz="2400" dirty="0">
              <a:ea typeface="Calibri"/>
              <a:cs typeface="Times New Roman"/>
            </a:endParaRPr>
          </a:p>
          <a:p>
            <a:pPr marR="53340" lvl="0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Приказ о назначении руководителя службы примирения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МДОУ.</a:t>
            </a:r>
            <a:endParaRPr lang="ru-RU" sz="2400" dirty="0">
              <a:ea typeface="Calibri"/>
              <a:cs typeface="Times New Roman"/>
            </a:endParaRPr>
          </a:p>
          <a:p>
            <a:pPr marR="53340" lvl="0" fontAlgn="base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Положение о службе примирения в МДОУ № 3 "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Лукошко".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://school1.45vargashi.ru/wp-content/uploads/2016/04/pmp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3"/>
            <a:ext cx="2626732" cy="230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76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0486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88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600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внимание!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Monotype Corsiva" pitchFamily="66" charset="0"/>
              </a:rPr>
              <a:t>Нормативно-правовая </a:t>
            </a:r>
            <a:r>
              <a:rPr lang="ru-RU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Monotype Corsiva" pitchFamily="66" charset="0"/>
              </a:rPr>
              <a:t>основа обеспечения деятельности службы примирения МДОУ</a:t>
            </a:r>
            <a:endParaRPr lang="ru-RU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500570"/>
            <a:ext cx="35719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Monotype Corsiva" pitchFamily="66" charset="0"/>
              <a:cs typeface="Arial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Заведующий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МДОУ № 3 «Лукошко»</a:t>
            </a:r>
          </a:p>
          <a:p>
            <a:pPr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Чикишева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 Елена Викторовна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Arial" charset="0"/>
              </a:rPr>
              <a:t>г. Тутаев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  <a:cs typeface="Arial" charset="0"/>
              </a:rPr>
              <a:t>2017г.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/>
                <a:ea typeface="Calibri"/>
              </a:rPr>
              <a:t>Конфликты являются неизбежной составляющей человеческих взаимоотношений. </a:t>
            </a:r>
            <a:endParaRPr lang="ru-RU" sz="2800" b="1" dirty="0"/>
          </a:p>
        </p:txBody>
      </p:sp>
      <p:pic>
        <p:nvPicPr>
          <p:cNvPr id="4" name="Picture 7" descr="https://1.bp.blogspot.com/-Q2k9ZKTUv-8/Vt009xCxmQI/AAAAAAAAE5s/hBClLdtdsng/s1600/Key-Reasons-for-the-Breakdown-of-Church-Un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0200"/>
            <a:ext cx="4104455" cy="30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s://im0-tub-ru.yandex.net/i?id=835e7cf884f4c7b79b22ccfeb5c75d35&amp;n=33&amp;h=215&amp;w=2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518099" cy="347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62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344217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 </a:t>
            </a:r>
          </a:p>
        </p:txBody>
      </p:sp>
      <p:pic>
        <p:nvPicPr>
          <p:cNvPr id="10" name="Рисунок 9" descr="http://www.edu21.cap.ru/home/4011/foto%202016/slugba%20primepeni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804" y="404664"/>
            <a:ext cx="367240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res.cloudinary.com/ideapod/image/upload/c_fill,h_760,w_1024/6eaa4722-a69b-496d-8302-a452d8cfbaec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51486"/>
            <a:ext cx="2952328" cy="246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tatic.kavtoday.ru/608x360/images/intro/caad2486134ecf5c8fc715f24bbf2ecd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241" y="3566903"/>
            <a:ext cx="3159125" cy="223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/>
                <a:ea typeface="Times New Roman"/>
              </a:rPr>
              <a:t>Муниципальная служба примирения </a:t>
            </a:r>
            <a:endParaRPr lang="ru-RU" b="1" i="1" dirty="0"/>
          </a:p>
        </p:txBody>
      </p:sp>
      <p:pic>
        <p:nvPicPr>
          <p:cNvPr id="8" name="Объект 7" descr="http://mypresentation.ru/documents/050dfcd0dbe920d55e826f0099f061a1/img1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103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лужба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примирения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МДОУ № 3 «Лукошко»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 descr="http://travinoscool.ru/wp-content/uploads/2017/05/mediaciya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481" y="1988839"/>
            <a:ext cx="6747037" cy="388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316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Разработаны: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 smtClean="0"/>
          </a:p>
          <a:p>
            <a:r>
              <a:rPr lang="ru-RU" b="1" i="1" dirty="0" smtClean="0"/>
              <a:t>Модель службы примирения. </a:t>
            </a:r>
          </a:p>
          <a:p>
            <a:r>
              <a:rPr lang="ru-RU" b="1" i="1" dirty="0"/>
              <a:t>Программа работы службы </a:t>
            </a:r>
            <a:r>
              <a:rPr lang="ru-RU" b="1" i="1" dirty="0" smtClean="0"/>
              <a:t>примирения.</a:t>
            </a:r>
            <a:endParaRPr lang="ru-RU" b="1" i="1" dirty="0"/>
          </a:p>
        </p:txBody>
      </p:sp>
      <p:pic>
        <p:nvPicPr>
          <p:cNvPr id="4" name="Рисунок 3" descr="http://rzhevsh4.ucoz.com/objavllenija/logo_primereni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3343275" cy="275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5109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229600" cy="1295400"/>
          </a:xfrm>
        </p:spPr>
        <p:txBody>
          <a:bodyPr>
            <a:noAutofit/>
          </a:bodyPr>
          <a:lstStyle/>
          <a:p>
            <a:r>
              <a:rPr lang="ru-RU" sz="3200" b="1" dirty="0"/>
              <a:t>«Развитие служб медиации в образовательных организациях Ярославской области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1026" name="Picture 2" descr="C:\Users\Елена\Downloads\2 ФОТО РИП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3"/>
            <a:ext cx="4320480" cy="24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ownloads\6 ФОТО РИП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7"/>
            <a:ext cx="4104456" cy="25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4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Официальный сайт </a:t>
            </a:r>
            <a:br>
              <a:rPr lang="ru-RU" dirty="0" smtClean="0"/>
            </a:br>
            <a:r>
              <a:rPr lang="ru-RU" dirty="0" smtClean="0"/>
              <a:t>МДОУ № 3 «Лукошко»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hlinkClick r:id="rId2"/>
            </a:endParaRPr>
          </a:p>
          <a:p>
            <a:endParaRPr lang="ru-RU" b="1" dirty="0">
              <a:hlinkClick r:id="rId2"/>
            </a:endParaRPr>
          </a:p>
          <a:p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://lukoshko-tutaev.edu.yar.ru</a:t>
            </a:r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84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181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Нормативно-правовая основа обеспечения деятельности службы примирения МДОУ</vt:lpstr>
      <vt:lpstr>Конфликты являются неизбежной составляющей человеческих взаимоотношений. </vt:lpstr>
      <vt:lpstr>Слайд 4</vt:lpstr>
      <vt:lpstr>Муниципальная служба примирения </vt:lpstr>
      <vt:lpstr>Служба примирения  в МДОУ № 3 «Лукошко» </vt:lpstr>
      <vt:lpstr>Разработаны: </vt:lpstr>
      <vt:lpstr>«Развитие служб медиации в образовательных организациях Ярославской области»</vt:lpstr>
      <vt:lpstr>Официальный сайт  МДОУ № 3 «Лукошко»</vt:lpstr>
      <vt:lpstr>Нормативно-правовая документация, регламентирующая деятельность  Службы примирения</vt:lpstr>
      <vt:lpstr>Локальные акты МДОУ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Сергей</cp:lastModifiedBy>
  <cp:revision>66</cp:revision>
  <dcterms:created xsi:type="dcterms:W3CDTF">2015-05-27T10:29:53Z</dcterms:created>
  <dcterms:modified xsi:type="dcterms:W3CDTF">2017-11-12T21:17:13Z</dcterms:modified>
</cp:coreProperties>
</file>