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5517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1749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566608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23.05.2018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25705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23.05.2018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538294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23.05.2018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18583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35270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7961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150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7663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23.05.2018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9847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23.05.2018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032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23.05.2018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205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23.05.2018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8513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23.05.2018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7724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23.05.2018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0576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23.05.2018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1363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  <p:sldLayoutId id="2147483746" r:id="rId14"/>
    <p:sldLayoutId id="2147483747" r:id="rId15"/>
    <p:sldLayoutId id="214748374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213275"/>
            <a:ext cx="6552728" cy="6469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127723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Как часто нужно звонить и ездить к ребёнку?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63688" y="1988840"/>
            <a:ext cx="6591985" cy="4463752"/>
          </a:xfrm>
        </p:spPr>
        <p:txBody>
          <a:bodyPr>
            <a:normAutofit/>
          </a:bodyPr>
          <a:lstStyle/>
          <a:p>
            <a:pPr fontAlgn="t"/>
            <a:r>
              <a:rPr lang="ru-RU" sz="2000" dirty="0"/>
              <a:t>- Ездите к ребёнку только по необходимости. Существует родительский день, когда родители с детьми проводят много времени и обычно этого достаточно. Звонить можно каждый день, но не во время лагерных мероприятий, чтоб не отвлекать. Но не стоит начинать разговор со слов : «Бедный мой, как ты там?». Интересуйтесь его делами и достижениями за день. В основном дети настолько привыкают к лагерной атмосфере, к этому ритму и темпу жизни, что все разговоры с родителями сводятся к радостному: «Ой, ладно, всё, я побежал, меня ждут уже!».</a:t>
            </a:r>
          </a:p>
        </p:txBody>
      </p:sp>
    </p:spTree>
    <p:extLst>
      <p:ext uri="{BB962C8B-B14F-4D97-AF65-F5344CB8AC3E}">
        <p14:creationId xmlns:p14="http://schemas.microsoft.com/office/powerpoint/2010/main" val="1846412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А если он сам звонит, говорит, что очень скучает?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42415" y="1988840"/>
            <a:ext cx="6591985" cy="4680520"/>
          </a:xfrm>
        </p:spPr>
        <p:txBody>
          <a:bodyPr>
            <a:normAutofit lnSpcReduction="10000"/>
          </a:bodyPr>
          <a:lstStyle/>
          <a:p>
            <a:pPr fontAlgn="t"/>
            <a:r>
              <a:rPr lang="ru-RU" dirty="0"/>
              <a:t>- Это нередко происходит со многими детьми, которые через два-три дня наиболее остро ощущают тоску по дому и разлуку с родителями. Лучше всего порадовать ребёнка своим визитом, поговорить с вожатыми, воспитателем, возможно, ему просто скучно или он успел поссориться с кем-либо из других детей, не выиграл конкурс или произошло другое неприятное событие. В этом случае важно выслушать вашего ребёнка и разобраться, действительно ли игра стоит свеч. В тех случаях, когда ребёнок действительно сильно страдает от разлуки с вами, не может найти себе ни места, ни занятия, целыми днями тоскует, а персонал не может оказать ему необходимую поддержку, лучше всего пойти ребёнку навстречу и забрать его домой. Возможно, просто ещё не пришло время для такого отдыха.</a:t>
            </a:r>
          </a:p>
        </p:txBody>
      </p:sp>
    </p:spTree>
    <p:extLst>
      <p:ext uri="{BB962C8B-B14F-4D97-AF65-F5344CB8AC3E}">
        <p14:creationId xmlns:p14="http://schemas.microsoft.com/office/powerpoint/2010/main" val="2892475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/>
              <a:t>Как справиться с тревогой и волнением за своего ребёнка, который впервые уехал в загородный лагерь?</a:t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42415" y="1905000"/>
            <a:ext cx="6591985" cy="4764360"/>
          </a:xfrm>
        </p:spPr>
        <p:txBody>
          <a:bodyPr>
            <a:normAutofit fontScale="92500"/>
          </a:bodyPr>
          <a:lstStyle/>
          <a:p>
            <a:pPr fontAlgn="t"/>
            <a:r>
              <a:rPr lang="ru-RU" dirty="0"/>
              <a:t>- Просто помните, что ваш ребёнок под надёжной защитой, в руках педагогов, медперсонала, он сытый и обутый. Вы всегда можете позвонить вожатому своего ребёнка и поинтересоваться, как дела. Очень важно не устраивать драм при прощании, даже если вы тоже волнуетесь, отправляя его отдыхать в первый раз. Родительские страхи очень передаются ребёнку, и если вы будете в привычной обстановке, то он – в незнакомой, а значит, переживать разлуку ему может быть сложнее. Поэтому так полезно изучить всё, что можно, об этом лагере, и постараться по максимуму подбодрить отъезжающего, зарядить его позитивом и оптимизмом. Попросите запомнить как можно больше интересного и по приезде обязательно поделиться с вами – слушайте с восторгом, хвалите и демонстрируйте положительные эмоции, тогда ребёнок обязательно захочет поехать в лагерь и в следующем году.</a:t>
            </a:r>
          </a:p>
        </p:txBody>
      </p:sp>
    </p:spTree>
    <p:extLst>
      <p:ext uri="{BB962C8B-B14F-4D97-AF65-F5344CB8AC3E}">
        <p14:creationId xmlns:p14="http://schemas.microsoft.com/office/powerpoint/2010/main" val="752414644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https://presentacii.ru/documents_4/bc7dd05052eca81a1502a870d2626d1c/img1.jp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53468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</p:spPr>
      </p:pic>
    </p:spTree>
    <p:extLst>
      <p:ext uri="{BB962C8B-B14F-4D97-AF65-F5344CB8AC3E}">
        <p14:creationId xmlns:p14="http://schemas.microsoft.com/office/powerpoint/2010/main" val="571835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061024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88308" y="457200"/>
            <a:ext cx="7648188" cy="6212160"/>
          </a:xfrm>
        </p:spPr>
        <p:txBody>
          <a:bodyPr>
            <a:noAutofit/>
          </a:bodyPr>
          <a:lstStyle/>
          <a:p>
            <a:r>
              <a:rPr lang="ru-RU" sz="30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Впереди сезон каникул, а значит - загородных лагерей. Каждый год там отдыхают сотни </a:t>
            </a:r>
            <a:r>
              <a:rPr lang="ru-RU" sz="3000" dirty="0" smtClean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школьников</a:t>
            </a:r>
            <a:r>
              <a:rPr lang="ru-RU" sz="30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. И каждый год есть те, кто едет в лагерь впервые. Страхи и опасения перед отправкой - это нормально. Им подвержены не только дети, но и родители</a:t>
            </a:r>
            <a:r>
              <a:rPr lang="ru-RU" sz="3000" dirty="0" smtClean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.</a:t>
            </a:r>
          </a:p>
          <a:p>
            <a:r>
              <a:rPr lang="ru-RU" sz="3000" dirty="0" smtClean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Что делать, если ребёнок едет туда в первый раз?</a:t>
            </a:r>
          </a:p>
          <a:p>
            <a:r>
              <a:rPr lang="ru-RU" sz="3000" dirty="0" smtClean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Как подготовить его к новым условиям?</a:t>
            </a:r>
          </a:p>
          <a:p>
            <a:r>
              <a:rPr lang="ru-RU" sz="3000" dirty="0" smtClean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Как оградить от возможных проблем?</a:t>
            </a:r>
            <a:endParaRPr lang="ru-RU" sz="3000" dirty="0">
              <a:solidFill>
                <a:schemeClr val="tx1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8" name="AutoShape 4"/>
          <p:cNvSpPr>
            <a:spLocks noChangeAspect="1" noChangeArrowheads="1"/>
          </p:cNvSpPr>
          <p:nvPr/>
        </p:nvSpPr>
        <p:spPr bwMode="auto">
          <a:xfrm>
            <a:off x="0" y="4572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1694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92722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Как подготовить ребёнка к поездке в лагерь?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42415" y="1916832"/>
            <a:ext cx="6591985" cy="4608512"/>
          </a:xfrm>
        </p:spPr>
        <p:txBody>
          <a:bodyPr>
            <a:noAutofit/>
          </a:bodyPr>
          <a:lstStyle/>
          <a:p>
            <a:r>
              <a:rPr lang="ru-RU" sz="1600" dirty="0" smtClean="0"/>
              <a:t>Ребенок может чувствовать неуверенность, обиду, переживать одиночество и страх по поводу встречи с неизведанным. Что же делать?</a:t>
            </a:r>
          </a:p>
          <a:p>
            <a:r>
              <a:rPr lang="ru-RU" sz="1600" dirty="0" smtClean="0"/>
              <a:t>Во-первых, расскажите ребенку о своем опыте пребывании в лагере. Ребенок поймет, что его не «ссылают» в лагерь, ведь и другие дети летом часто живут не с родителями.</a:t>
            </a:r>
          </a:p>
          <a:p>
            <a:r>
              <a:rPr lang="ru-RU" sz="1600" dirty="0" smtClean="0"/>
              <a:t>Во-вторых, дайте ребенку возможность попрактиковаться в самостоятельности – отправьте его с ночёвкой к другу или к бабушке с дедушкой.</a:t>
            </a:r>
          </a:p>
          <a:p>
            <a:r>
              <a:rPr lang="ru-RU" sz="1600" dirty="0" smtClean="0"/>
              <a:t>В-третьих, если Вы опасаетесь, что ребенок не найдет общего языка со своими сверстниками, попробуйте отправить его в лагерь с одноклассником, другом. Это позволит ребенку чувствовать себя увереннее, убережет его от возможных неудач. Быть непринятым детским коллективом – что может быть страшнее для ребенка?</a:t>
            </a:r>
          </a:p>
        </p:txBody>
      </p:sp>
    </p:spTree>
    <p:extLst>
      <p:ext uri="{BB962C8B-B14F-4D97-AF65-F5344CB8AC3E}">
        <p14:creationId xmlns:p14="http://schemas.microsoft.com/office/powerpoint/2010/main" val="4037122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35696" y="548680"/>
            <a:ext cx="6591985" cy="5832648"/>
          </a:xfrm>
        </p:spPr>
        <p:txBody>
          <a:bodyPr>
            <a:normAutofit fontScale="85000" lnSpcReduction="10000"/>
          </a:bodyPr>
          <a:lstStyle/>
          <a:p>
            <a:r>
              <a:rPr lang="ru-RU" sz="2600" dirty="0"/>
              <a:t>Вовлеките ребенка в выбор лагеря. Так он будет чувствовать, что это и его решение тоже. Посмотрите фотографии и отзывы, которые есть в Интернете: ребенок увидит довольные лица сверстников, и у него возникнет желание также весело провести лето.</a:t>
            </a:r>
          </a:p>
          <a:p>
            <a:r>
              <a:rPr lang="ru-RU" sz="2600" dirty="0"/>
              <a:t>Если есть возможность, отправьтесь с ребенком в лагерь на один день. Может, в этом лагере отдыхают дети Ваших знакомых? Так у ребенка появится чувство, что он едет в уже известное место.</a:t>
            </a:r>
          </a:p>
          <a:p>
            <a:r>
              <a:rPr lang="ru-RU" sz="2600" dirty="0"/>
              <a:t>И самое главное: обговорите перспективу отправления в лагерь заранее. Отъезд не должен стать для ребенка сюрпризом. Поскольку в случае неожиданного отъезда велики шансы, что сюрприз станет неприятным.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55569241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700" dirty="0"/>
              <a:t>О чём надо поговорить с ребёнком перед отправкой в загородный лагерь?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42415" y="1844824"/>
            <a:ext cx="6591985" cy="4752528"/>
          </a:xfrm>
        </p:spPr>
        <p:txBody>
          <a:bodyPr>
            <a:normAutofit lnSpcReduction="10000"/>
          </a:bodyPr>
          <a:lstStyle/>
          <a:p>
            <a:r>
              <a:rPr lang="ru-RU" sz="2000" dirty="0"/>
              <a:t>Стоит психологически подготовить своего ребёнка к поездке. Расскажите самые яркие случаи из вашей «лагерной» жизни. Изучите программу лагеря и расскажите о том, какие увлекательные приключения его ожидают, и что ничего бояться не стоит! </a:t>
            </a:r>
            <a:endParaRPr lang="ru-RU" sz="2000" dirty="0" smtClean="0"/>
          </a:p>
          <a:p>
            <a:r>
              <a:rPr lang="ru-RU" sz="2000" b="1" u="sng" dirty="0" smtClean="0"/>
              <a:t>Главное </a:t>
            </a:r>
            <a:r>
              <a:rPr lang="ru-RU" sz="2000" b="1" u="sng" dirty="0"/>
              <a:t>– настроить своего ребёнка</a:t>
            </a:r>
            <a:r>
              <a:rPr lang="ru-RU" sz="2000" dirty="0"/>
              <a:t>, что лагерь это отдых, это общение со своими сверстниками (а это самый основной вид деятельности)! Напомните ребёнку, что он всегда и по любому вопросу может обратиться к старшим. Также следует напомнить и о соблюдении правил пребывания в лагере, о соблюдении распорядка дня.</a:t>
            </a:r>
          </a:p>
        </p:txBody>
      </p:sp>
    </p:spTree>
    <p:extLst>
      <p:ext uri="{BB962C8B-B14F-4D97-AF65-F5344CB8AC3E}">
        <p14:creationId xmlns:p14="http://schemas.microsoft.com/office/powerpoint/2010/main" val="412150664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700" dirty="0"/>
              <a:t>Какие ошибки допускают сами родители перед отправкой ребёнка в лагерь?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42415" y="1905000"/>
            <a:ext cx="6591985" cy="4692352"/>
          </a:xfrm>
        </p:spPr>
        <p:txBody>
          <a:bodyPr>
            <a:normAutofit fontScale="92500"/>
          </a:bodyPr>
          <a:lstStyle/>
          <a:p>
            <a:pPr fontAlgn="t"/>
            <a:r>
              <a:rPr lang="ru-RU" dirty="0"/>
              <a:t>- недостаточное количество сменного нижнего белья, в том числе носки, особенно для младших школьников;</a:t>
            </a:r>
          </a:p>
          <a:p>
            <a:pPr fontAlgn="t"/>
            <a:r>
              <a:rPr lang="ru-RU" dirty="0"/>
              <a:t>- огромное количество продуктов, в первую очередь, сладостей – дети перебивают себе аппетит, отказываются от рационального питания, кроме того, они делятся друг с другом, а кому-то, возможно, такую еду есть категорически нельзя. В общем, это проблема и для вожатых, воспитателей, и для самих родителей;</a:t>
            </a:r>
          </a:p>
          <a:p>
            <a:pPr fontAlgn="t"/>
            <a:r>
              <a:rPr lang="ru-RU" dirty="0"/>
              <a:t>- недостаточное количество медицинских документов. Лучше положить всё, что считаете нужным для себя, ведь все документы ребёнок привезёт с собой обратно. И вообще на этот пункт следует обратить внимание в период сборов ребёнка в первую очередь. Очень часто бывает, что родители забывают положить и саму путёвку в лагерь.</a:t>
            </a:r>
          </a:p>
        </p:txBody>
      </p:sp>
    </p:spTree>
    <p:extLst>
      <p:ext uri="{BB962C8B-B14F-4D97-AF65-F5344CB8AC3E}">
        <p14:creationId xmlns:p14="http://schemas.microsoft.com/office/powerpoint/2010/main" val="229809717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/>
              <a:t>Всё, купили путёвку, собираем чемоданы. Что нужно обязательно взять с собой в лагерь?</a:t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4247728"/>
          </a:xfrm>
        </p:spPr>
        <p:txBody>
          <a:bodyPr>
            <a:noAutofit/>
          </a:bodyPr>
          <a:lstStyle/>
          <a:p>
            <a:pPr fontAlgn="t"/>
            <a:r>
              <a:rPr lang="ru-RU" sz="2200" dirty="0"/>
              <a:t>- Перечень необходимых вещей в поездку изложен в путёвке, но стоит уточнить и ещё раз: обязателен головной убор, одежда по погоде (летом, конечно, не холодно, но тёплой одеждой не стоит пренебрегать), спортивный костюм и кроссовки, нарядная одежда для праздников и выступлений (белая рубашка включительно), удобная обувь, купальный костюм, сланцы или тапочки, предметы личной </a:t>
            </a:r>
            <a:r>
              <a:rPr lang="ru-RU" sz="2200" dirty="0" smtClean="0"/>
              <a:t>гигиены</a:t>
            </a:r>
            <a:r>
              <a:rPr lang="ru-RU" sz="2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84768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940794"/>
          </a:xfrm>
        </p:spPr>
        <p:txBody>
          <a:bodyPr>
            <a:noAutofit/>
          </a:bodyPr>
          <a:lstStyle/>
          <a:p>
            <a:r>
              <a:rPr lang="ru-RU" sz="2800" dirty="0"/>
              <a:t>А гаджеты, часы и подобные привычные, но необязательные вещи можно брать?</a:t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03648" y="2924944"/>
            <a:ext cx="6591985" cy="3777622"/>
          </a:xfrm>
        </p:spPr>
        <p:txBody>
          <a:bodyPr>
            <a:normAutofit/>
          </a:bodyPr>
          <a:lstStyle/>
          <a:p>
            <a:pPr fontAlgn="t"/>
            <a:r>
              <a:rPr lang="ru-RU" sz="2000" dirty="0"/>
              <a:t>- Такие вещи брать в лагерь не стоит, будет не очень приятно, если что-либо сломается или потеряется. Программы в лагерях настолько разнообразны, что и времени на гаджеты у детей не будет.</a:t>
            </a:r>
          </a:p>
        </p:txBody>
      </p:sp>
    </p:spTree>
    <p:extLst>
      <p:ext uri="{BB962C8B-B14F-4D97-AF65-F5344CB8AC3E}">
        <p14:creationId xmlns:p14="http://schemas.microsoft.com/office/powerpoint/2010/main" val="886045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45</TotalTime>
  <Words>1126</Words>
  <Application>Microsoft Office PowerPoint</Application>
  <PresentationFormat>Экран (4:3)</PresentationFormat>
  <Paragraphs>29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Легкий дым</vt:lpstr>
      <vt:lpstr>Презентация PowerPoint</vt:lpstr>
      <vt:lpstr>Презентация PowerPoint</vt:lpstr>
      <vt:lpstr>Презентация PowerPoint</vt:lpstr>
      <vt:lpstr>Как подготовить ребёнка к поездке в лагерь?</vt:lpstr>
      <vt:lpstr>Презентация PowerPoint</vt:lpstr>
      <vt:lpstr>О чём надо поговорить с ребёнком перед отправкой в загородный лагерь? </vt:lpstr>
      <vt:lpstr>Какие ошибки допускают сами родители перед отправкой ребёнка в лагерь? </vt:lpstr>
      <vt:lpstr>Всё, купили путёвку, собираем чемоданы. Что нужно обязательно взять с собой в лагерь? </vt:lpstr>
      <vt:lpstr>А гаджеты, часы и подобные привычные, но необязательные вещи можно брать? </vt:lpstr>
      <vt:lpstr>Как часто нужно звонить и ездить к ребёнку? </vt:lpstr>
      <vt:lpstr>А если он сам звонит, говорит, что очень скучает? </vt:lpstr>
      <vt:lpstr>Как справиться с тревогой и волнением за своего ребёнка, который впервые уехал в загородный лагерь?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Евгения</dc:creator>
  <cp:lastModifiedBy>Ольга Владимировна Чиркун</cp:lastModifiedBy>
  <cp:revision>8</cp:revision>
  <dcterms:created xsi:type="dcterms:W3CDTF">2018-05-20T16:40:23Z</dcterms:created>
  <dcterms:modified xsi:type="dcterms:W3CDTF">2018-05-23T07:06:57Z</dcterms:modified>
</cp:coreProperties>
</file>