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78" r:id="rId3"/>
    <p:sldId id="272" r:id="rId4"/>
    <p:sldId id="258" r:id="rId5"/>
    <p:sldId id="273" r:id="rId6"/>
    <p:sldId id="274" r:id="rId7"/>
    <p:sldId id="275" r:id="rId8"/>
    <p:sldId id="277" r:id="rId9"/>
    <p:sldId id="276" r:id="rId10"/>
    <p:sldId id="280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2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47863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Программа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по художественно – эстетическому развитию детей средствами изобразительного искусства в ДОУ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                       </a:t>
            </a:r>
            <a:r>
              <a:rPr lang="ru-RU" sz="1800" b="1" dirty="0" smtClean="0">
                <a:solidFill>
                  <a:srgbClr val="C00000"/>
                </a:solidFill>
                <a:latin typeface="Georgia" pitchFamily="18" charset="0"/>
              </a:rPr>
              <a:t>Составители</a:t>
            </a:r>
            <a: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  <a:t>: педагоги МБДОУ </a:t>
            </a:r>
            <a:r>
              <a:rPr lang="ru-RU" sz="1800" dirty="0" err="1" smtClean="0">
                <a:solidFill>
                  <a:srgbClr val="C00000"/>
                </a:solidFill>
                <a:latin typeface="Georgia" pitchFamily="18" charset="0"/>
              </a:rPr>
              <a:t>д</a:t>
            </a:r>
            <a:r>
              <a:rPr lang="en-US" sz="1800" dirty="0" smtClean="0">
                <a:solidFill>
                  <a:srgbClr val="C00000"/>
                </a:solidFill>
                <a:latin typeface="Georgia" pitchFamily="18" charset="0"/>
              </a:rPr>
              <a:t>/c </a:t>
            </a:r>
            <a: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  <a:t>«Солнышко»</a:t>
            </a:r>
            <a:b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  <a:t>                                                                               Рожкова Г.А., Чистякова О.В.,</a:t>
            </a:r>
            <a:b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  <a:t>                                                                                 Горюнова Т. А., Юрьева И. В.</a:t>
            </a:r>
            <a:b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Georgia" pitchFamily="18" charset="0"/>
              </a:rPr>
              <a:t>Данилов</a:t>
            </a:r>
            <a:br>
              <a:rPr lang="ru-RU" sz="1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Georgia" pitchFamily="18" charset="0"/>
              </a:rPr>
              <a:t>2019</a:t>
            </a:r>
            <a: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sz="18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smtClean="0">
                <a:solidFill>
                  <a:srgbClr val="C00000"/>
                </a:solidFill>
                <a:latin typeface="Georgia" pitchFamily="18" charset="0"/>
              </a:rPr>
              <a:t>                     </a:t>
            </a:r>
            <a:br>
              <a:rPr lang="ru-RU" sz="2800" b="1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b="1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b="1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800" b="1" smtClean="0">
                <a:solidFill>
                  <a:srgbClr val="C00000"/>
                </a:solidFill>
                <a:latin typeface="Georgia" pitchFamily="18" charset="0"/>
              </a:rPr>
              <a:t>                     Планируемые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результаты 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                       освоения программы: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-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ребенок проявляет устойчивый интерес к проявлению красоты в окружающем мире и искусстве,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- проявляет исследовательское поведение, инициативу в процессе освоения искусства,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- называет, узнает некоторые известные произведения,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- экспериментирует в создании образа, самостоятельно сочетает изобразительные техники и материалы,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- демонстрирует высокую техническую грамотность,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- планирует деятельность, умело организует рабочее место.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Georgia" pitchFamily="18" charset="0"/>
              </a:rPr>
              <a:t>Спасибо за внимание!</a:t>
            </a:r>
            <a:endParaRPr lang="ru-RU" sz="54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47149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                                МБДОУ детский сад</a:t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                 </a:t>
            </a:r>
            <a:r>
              <a:rPr lang="ru-RU" sz="2800" dirty="0" err="1" smtClean="0">
                <a:solidFill>
                  <a:srgbClr val="C00000"/>
                </a:solidFill>
                <a:latin typeface="Georgia" pitchFamily="18" charset="0"/>
              </a:rPr>
              <a:t>общеразвивающего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 вида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«Солнышко»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  <a:t>- приоритетное направление работы – физическое развитие детей;</a:t>
            </a:r>
            <a:b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  <a:t> - квалификация педагогов: высшая категория - 28 %, первая категория - 57%, соответствие занимаемой должности - 15 %;</a:t>
            </a:r>
            <a:b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  <a:t> - наличие специалистов: логопед, инструктор по физическому развитию детей, музыкальный руководитель, психолог;</a:t>
            </a:r>
            <a:b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  <a:t> - наличие РППС в ДОУ, в том числе музыкальный зал, спортивный зал, спортивная площадка на улице,</a:t>
            </a:r>
            <a:b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  <a:t> бассейн.</a:t>
            </a:r>
            <a:b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6" name="Содержимое 5" descr="солнышко лето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29322" y="4301842"/>
            <a:ext cx="2819662" cy="21989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C0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22313" y="1000109"/>
            <a:ext cx="7772400" cy="3071833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          Цель программы </a:t>
            </a:r>
            <a:r>
              <a:rPr lang="ru-RU" sz="3200" dirty="0" smtClean="0">
                <a:solidFill>
                  <a:srgbClr val="C00000"/>
                </a:solidFill>
                <a:latin typeface="Georgia" pitchFamily="18" charset="0"/>
              </a:rPr>
              <a:t>– развитие творческих и умственных способностей, познавательной активности детей через занятия изобразительной деятельностью.</a:t>
            </a:r>
            <a:endParaRPr lang="ru-RU" sz="32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58259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Истоки способностей и дарования детей на кончиках пальцев. От пальцев, образно говоря, идут тончайшие нити – ручейки, которые питает источник творческой мысли. Другими словами, чем больше мастерства в детской руке, тем умнее ребенок.</a:t>
            </a:r>
            <a:b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В. Сухомлинский.</a:t>
            </a:r>
            <a:b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                             Методы:</a:t>
            </a:r>
            <a:b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Наглядные 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– наблюдение, рассматривание предмета, показ картин, показ способов изображения и способов действия;</a:t>
            </a:r>
            <a:b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Игровые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 – игровая ситуация, сюрпризный момент, игровой мотив, обыгрывание готового изображения;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Словесные – 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рассказы, беседы, художественное слово, словесные приемы (объяснение, пояснение, </a:t>
            </a:r>
            <a:r>
              <a:rPr lang="ru-RU" sz="2000" dirty="0" err="1" smtClean="0">
                <a:solidFill>
                  <a:srgbClr val="C00000"/>
                </a:solidFill>
                <a:latin typeface="Georgia" pitchFamily="18" charset="0"/>
              </a:rPr>
              <a:t>пед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. оценка);</a:t>
            </a:r>
            <a:b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Репродуктивные 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– закрепление, углубление знаний и способов деятельности;</a:t>
            </a:r>
            <a:b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Исследовательские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 – самостоятельное решение целостных задач;</a:t>
            </a:r>
            <a:b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Практические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 -  упражнения, игровые методы;</a:t>
            </a:r>
            <a:b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Эмоциональный настрой 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– использование музыкальных произведений.</a:t>
            </a:r>
            <a:b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sz="20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78634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                       Формы и приемы :</a:t>
            </a:r>
            <a:b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Georgia" pitchFamily="18" charset="0"/>
              </a:rPr>
              <a:t>-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проекты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 - творческое 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экспериментирование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 - 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экскурсии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 в краеведческий музей, картинную галерею,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 - 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совместные с родителями 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домашние задания,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 - 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интеграция 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различных видов деятельности,  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 - использование 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современных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информационных технологий,</a:t>
            </a:r>
            <a:b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 - индивидуальная 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работа.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sz="32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                Нетрадиционные техники                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                                 рисования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:</a:t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 - </a:t>
            </a: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рисование свечой,</a:t>
            </a:r>
            <a:b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- рисование ладошкой,</a:t>
            </a:r>
            <a:b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- </a:t>
            </a:r>
            <a:r>
              <a:rPr lang="ru-RU" sz="2400" dirty="0" err="1" smtClean="0">
                <a:solidFill>
                  <a:srgbClr val="C00000"/>
                </a:solidFill>
                <a:latin typeface="Georgia" pitchFamily="18" charset="0"/>
              </a:rPr>
              <a:t>кляксография</a:t>
            </a: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, </a:t>
            </a:r>
            <a:b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- рисование мылом,</a:t>
            </a:r>
            <a:b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- </a:t>
            </a:r>
            <a:r>
              <a:rPr lang="ru-RU" sz="2400" dirty="0" err="1" smtClean="0">
                <a:solidFill>
                  <a:srgbClr val="C00000"/>
                </a:solidFill>
                <a:latin typeface="Georgia" pitchFamily="18" charset="0"/>
              </a:rPr>
              <a:t>граттаж</a:t>
            </a: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, </a:t>
            </a:r>
            <a:b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- рисование нитками, </a:t>
            </a:r>
            <a:b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- рисование солью,</a:t>
            </a:r>
            <a:b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- </a:t>
            </a:r>
            <a:r>
              <a:rPr lang="ru-RU" sz="2400" dirty="0" err="1" smtClean="0">
                <a:solidFill>
                  <a:srgbClr val="C00000"/>
                </a:solidFill>
                <a:latin typeface="Georgia" pitchFamily="18" charset="0"/>
              </a:rPr>
              <a:t>набрызг</a:t>
            </a: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b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- клеевые картинки (витражи)</a:t>
            </a:r>
            <a:b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sz="24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                              </a:t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                      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Виды контроля: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-педагогический мониторинг,</a:t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-результаты выполненных работ </a:t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29534" cy="542928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          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Формы проведения итогов           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               реализации программы: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- 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организация выставок детских работ в ДОУ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b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 - 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участие в муниципальных, региональных  конкурсах, выставках,</a:t>
            </a:r>
            <a:b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-</a:t>
            </a:r>
            <a:r>
              <a:rPr lang="ru-RU" sz="2700" dirty="0" smtClean="0">
                <a:solidFill>
                  <a:srgbClr val="C00000"/>
                </a:solidFill>
                <a:latin typeface="Georgia" pitchFamily="18" charset="0"/>
              </a:rPr>
              <a:t> оформление эстетической развивающей среды в групповой комнате и других помещениях ДОУ.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44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Программа  по художественно – эстетическому развитию детей средствами изобразительного искусства в ДОУ                           Составители: педагоги МБДОУ д/c «Солнышко»                                                                                Рожкова Г.А., Чистякова О.В.,                                                                                  Горюнова Т. А., Юрьева И. В.  Данилов 2019 </vt:lpstr>
      <vt:lpstr>                                МБДОУ детский сад                  общеразвивающего вида   «Солнышко»   - приоритетное направление работы – физическое развитие детей;  - квалификация педагогов: высшая категория - 28 %, первая категория - 57%, соответствие занимаемой должности - 15 %;  - наличие специалистов: логопед, инструктор по физическому развитию детей, музыкальный руководитель, психолог;  - наличие РППС в ДОУ, в том числе музыкальный зал, спортивный зал, спортивная площадка на улице,  бассейн.    </vt:lpstr>
      <vt:lpstr>Слайд 3</vt:lpstr>
      <vt:lpstr>                    Истоки способностей и дарования детей на кончиках пальцев. От пальцев, образно говоря, идут тончайшие нити – ручейки, которые питает источник творческой мысли. Другими словами, чем больше мастерства в детской руке, тем умнее ребенок.                                                                         В. Сухомлинский.  </vt:lpstr>
      <vt:lpstr>                             Методы: Наглядные – наблюдение, рассматривание предмета, показ картин, показ способов изображения и способов действия; Игровые – игровая ситуация, сюрпризный момент, игровой мотив, обыгрывание готового изображения; Словесные – рассказы, беседы, художественное слово, словесные приемы (объяснение, пояснение, пед. оценка); Репродуктивные – закрепление, углубление знаний и способов деятельности; Исследовательские – самостоятельное решение целостных задач; Практические -  упражнения, игровые методы; Эмоциональный настрой – использование музыкальных произведений. </vt:lpstr>
      <vt:lpstr>                       Формы и приемы :   - проекты,  - творческое экспериментирование,  - экскурсии в краеведческий музей, картинную галерею,  - совместные с родителями домашние задания,  - интеграция различных видов деятельности,    - использование современных информационных технологий,  - индивидуальная работа.  </vt:lpstr>
      <vt:lpstr>                 Нетрадиционные техники                                                   рисования:   - рисование свечой,  - рисование ладошкой,  - кляксография,   - рисование мылом,  - граттаж,   - рисование нитками,   - рисование солью,  - набрызг,  - клеевые картинки (витражи) </vt:lpstr>
      <vt:lpstr>                                                         Виды контроля:  -педагогический мониторинг, -результаты выполненных работ   </vt:lpstr>
      <vt:lpstr>              Формы проведения итогов                            реализации программы:   - организация выставок детских работ в ДОУ,  - участие в муниципальных, региональных  конкурсах, выставках,  - оформление эстетической развивающей среды в групповой комнате и других помещениях ДОУ.  </vt:lpstr>
      <vt:lpstr>                                              Планируемые результаты                          освоения программы: - ребенок проявляет устойчивый интерес к проявлению красоты в окружающем мире и искусстве, - проявляет исследовательское поведение, инициативу в процессе освоения искусства, - называет, узнает некоторые известные произведения, - экспериментирует в создании образа, самостоятельно сочетает изобразительные техники и материалы, - демонстрирует высокую техническую грамотность, - планирует деятельность, умело организует рабочее место.   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Lenovo</cp:lastModifiedBy>
  <cp:revision>15</cp:revision>
  <dcterms:created xsi:type="dcterms:W3CDTF">2013-01-06T18:32:13Z</dcterms:created>
  <dcterms:modified xsi:type="dcterms:W3CDTF">2019-03-20T07:45:22Z</dcterms:modified>
</cp:coreProperties>
</file>