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7" r:id="rId2"/>
    <p:sldId id="276" r:id="rId3"/>
    <p:sldId id="278" r:id="rId4"/>
    <p:sldId id="290" r:id="rId5"/>
    <p:sldId id="281" r:id="rId6"/>
    <p:sldId id="277" r:id="rId7"/>
    <p:sldId id="292" r:id="rId8"/>
    <p:sldId id="293" r:id="rId9"/>
    <p:sldId id="294" r:id="rId10"/>
    <p:sldId id="296" r:id="rId11"/>
    <p:sldId id="287" r:id="rId12"/>
    <p:sldId id="272" r:id="rId13"/>
    <p:sldId id="300" r:id="rId14"/>
    <p:sldId id="297" r:id="rId15"/>
    <p:sldId id="298" r:id="rId16"/>
    <p:sldId id="301" r:id="rId17"/>
    <p:sldId id="291" r:id="rId18"/>
    <p:sldId id="289" r:id="rId19"/>
    <p:sldId id="299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C7"/>
    <a:srgbClr val="6D6A5B"/>
    <a:srgbClr val="73725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94709" autoAdjust="0"/>
  </p:normalViewPr>
  <p:slideViewPr>
    <p:cSldViewPr>
      <p:cViewPr>
        <p:scale>
          <a:sx n="66" d="100"/>
          <a:sy n="66" d="100"/>
        </p:scale>
        <p:origin x="-260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5734265734317E-2"/>
          <c:y val="7.6433121019108513E-2"/>
          <c:w val="0.70279720279720281"/>
          <c:h val="0.45541401273885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чуткость</c:v>
                </c:pt>
                <c:pt idx="1">
                  <c:v>сообр-ность</c:v>
                </c:pt>
                <c:pt idx="2">
                  <c:v>дружелюбие</c:v>
                </c:pt>
                <c:pt idx="3">
                  <c:v>трудолюбие</c:v>
                </c:pt>
                <c:pt idx="4">
                  <c:v>отзывчивость</c:v>
                </c:pt>
                <c:pt idx="5">
                  <c:v>общительность</c:v>
                </c:pt>
                <c:pt idx="6">
                  <c:v>стремление к ЗОЖ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36</c:v>
                </c:pt>
                <c:pt idx="1">
                  <c:v>45</c:v>
                </c:pt>
                <c:pt idx="2">
                  <c:v>27</c:v>
                </c:pt>
                <c:pt idx="3">
                  <c:v>54</c:v>
                </c:pt>
                <c:pt idx="4">
                  <c:v>36</c:v>
                </c:pt>
                <c:pt idx="5">
                  <c:v>63</c:v>
                </c:pt>
                <c:pt idx="6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чуткость</c:v>
                </c:pt>
                <c:pt idx="1">
                  <c:v>сообр-ность</c:v>
                </c:pt>
                <c:pt idx="2">
                  <c:v>дружелюбие</c:v>
                </c:pt>
                <c:pt idx="3">
                  <c:v>трудолюбие</c:v>
                </c:pt>
                <c:pt idx="4">
                  <c:v>отзывчивость</c:v>
                </c:pt>
                <c:pt idx="5">
                  <c:v>общительность</c:v>
                </c:pt>
                <c:pt idx="6">
                  <c:v>стремление к ЗОЖ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63</c:v>
                </c:pt>
                <c:pt idx="1">
                  <c:v>72</c:v>
                </c:pt>
                <c:pt idx="2">
                  <c:v>81</c:v>
                </c:pt>
                <c:pt idx="3">
                  <c:v>81</c:v>
                </c:pt>
                <c:pt idx="4">
                  <c:v>63</c:v>
                </c:pt>
                <c:pt idx="5">
                  <c:v>99</c:v>
                </c:pt>
                <c:pt idx="6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79136"/>
        <c:axId val="38793216"/>
      </c:barChart>
      <c:catAx>
        <c:axId val="387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3879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9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877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39323730382504"/>
          <c:y val="0.2261146496815287"/>
          <c:w val="0.20065750519468717"/>
          <c:h val="0.570642263666138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3556579943259"/>
          <c:y val="3.2787775243726239E-2"/>
          <c:w val="0.59433962264151163"/>
          <c:h val="0.832167832167832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"Я" отдалён от центра</c:v>
                </c:pt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37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"Я"- в центре</c:v>
                </c:pt>
              </c:strCache>
            </c:strRef>
          </c:tx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63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781888"/>
        <c:axId val="39783424"/>
      </c:barChart>
      <c:catAx>
        <c:axId val="397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978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783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978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38992994101249"/>
          <c:y val="0.33765937026586629"/>
          <c:w val="0.2429899253298565"/>
          <c:h val="0.29565223138435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29T21:07:49.905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7FA8A4-9C68-49F7-BC52-BE009806B6A5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81501E-BF9E-496C-9613-2AC8E0F0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73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36FFB-6805-4EA1-9E5B-30C611337459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46994-FCCF-4E32-8664-FB9D679CE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E015-E438-4A83-B9D2-AF47A683C20E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D692-BC4C-48E5-A354-564C06FE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C0B9-A7D0-4502-9A28-36ADE0AF8CD1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FBDB-4FD8-4734-9089-E9A97C56C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F707-2DE7-41BE-BFCC-79D96838EA94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627-DE1B-465F-B144-3803E930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C689DA-FC9B-429A-A604-A0A4F1A9444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1B6F1A-DEAC-4891-9586-9D199A00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C09E-1016-490D-839A-35DDF58ECE74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7A9D-42C2-46B5-8268-457819D34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1C4F-C364-4515-A00D-1106BC9961BF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E897-8B61-4ED2-BAEE-B5CF3C9E1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AA16-A90A-40DC-9A3D-381BD089DB06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9F58-4855-4999-9229-1193AF009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D7084-D6EF-4110-8B94-8A1DBC6C8E8A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7DF841-9939-4290-87EF-8BC47C59E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6C3D-F9F5-4E59-92FC-98E414C7C581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A0E6-7E37-4B34-8761-690D1D90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E2BA1-56CC-40D8-8B65-3C79F6BDA45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E078D6-284F-4CDC-B431-DC85E3830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0FD4A1-C140-4EC0-ADA0-154535AFE40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7776F1B-8DFA-4052-A753-0EACFCF49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82" r:id="rId2"/>
    <p:sldLayoutId id="2147484190" r:id="rId3"/>
    <p:sldLayoutId id="2147484183" r:id="rId4"/>
    <p:sldLayoutId id="2147484184" r:id="rId5"/>
    <p:sldLayoutId id="2147484185" r:id="rId6"/>
    <p:sldLayoutId id="2147484191" r:id="rId7"/>
    <p:sldLayoutId id="2147484186" r:id="rId8"/>
    <p:sldLayoutId id="2147484192" r:id="rId9"/>
    <p:sldLayoutId id="2147484187" r:id="rId10"/>
    <p:sldLayoutId id="2147484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6604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93F35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93F35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D5AD6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1185r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583238"/>
            <a:ext cx="1727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357188"/>
            <a:ext cx="8501062" cy="6143625"/>
          </a:xfrm>
        </p:spPr>
        <p:txBody>
          <a:bodyPr lIns="91440" tIns="45720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entury Schoolbook" pitchFamily="18" charset="0"/>
              </a:rPr>
              <a:t>Муниципальное образовательное учреждение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Century Schoolbook" pitchFamily="18" charset="0"/>
              </a:rPr>
              <a:t>МОУ </a:t>
            </a:r>
            <a:r>
              <a:rPr lang="ru-RU" sz="2400" b="1" dirty="0" err="1" smtClean="0">
                <a:latin typeface="Century Schoolbook" pitchFamily="18" charset="0"/>
              </a:rPr>
              <a:t>Арефинская</a:t>
            </a:r>
            <a:r>
              <a:rPr lang="ru-RU" sz="2400" b="1" dirty="0" smtClean="0">
                <a:latin typeface="Century Schoolbook" pitchFamily="18" charset="0"/>
              </a:rPr>
              <a:t> СОШ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 dirty="0" smtClean="0">
              <a:solidFill>
                <a:srgbClr val="66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400" b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400" b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400" b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Школьный театр 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как средство развития творческой индивидуальности, инициативы и формирования личности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200" b="1" dirty="0" smtClean="0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b="1" dirty="0" smtClean="0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Century" pitchFamily="18" charset="0"/>
              </a:rPr>
              <a:t>учитель</a:t>
            </a:r>
            <a:r>
              <a:rPr lang="en-US" sz="2000" b="1" dirty="0" smtClean="0">
                <a:latin typeface="Century" pitchFamily="18" charset="0"/>
              </a:rPr>
              <a:t> </a:t>
            </a:r>
            <a:r>
              <a:rPr lang="ru-RU" sz="2000" b="1" dirty="0" smtClean="0">
                <a:latin typeface="Century" pitchFamily="18" charset="0"/>
              </a:rPr>
              <a:t> начальных классов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b="1" i="1" dirty="0" smtClean="0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i="1" dirty="0" smtClean="0">
                <a:latin typeface="Century" pitchFamily="18" charset="0"/>
              </a:rPr>
              <a:t>Шишова Наталья Александровна</a:t>
            </a:r>
            <a:endParaRPr lang="ru-RU" sz="2000" i="1" dirty="0" smtClean="0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200" i="1" dirty="0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200" i="1" dirty="0" smtClean="0"/>
              <a:t>Рыбинский район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200" i="1" dirty="0" smtClean="0"/>
              <a:t>2018г.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 smtClean="0"/>
              <a:t>		</a:t>
            </a:r>
            <a:endParaRPr lang="ru-RU" dirty="0" smtClean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71500" y="3786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356350" y="2000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 flipV="1">
            <a:off x="5570538" y="1785938"/>
            <a:ext cx="285750" cy="295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970284" flipV="1">
            <a:off x="6667500" y="2232025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970284" flipV="1">
            <a:off x="7953375" y="2232025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70284" flipH="1">
            <a:off x="7194550" y="2119313"/>
            <a:ext cx="252413" cy="2619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1427163" y="1714500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2713038" y="1714500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998663" y="1928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2784475" y="214312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4141788" y="185737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284538" y="2057400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143000" y="3357563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7427913" y="1500188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00313" y="4929188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070475" y="2000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18-04-02 001\DSC0383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5"/>
          <a:stretch>
            <a:fillRect/>
          </a:stretch>
        </p:blipFill>
        <p:spPr bwMode="auto">
          <a:xfrm>
            <a:off x="423998" y="428605"/>
            <a:ext cx="42148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C:\Users\Наталья\Pictures\2018-04-02 001\DSC03829.JPG"/>
          <p:cNvPicPr>
            <a:picLocks noChangeAspect="1" noChangeArrowheads="1"/>
          </p:cNvPicPr>
          <p:nvPr/>
        </p:nvPicPr>
        <p:blipFill>
          <a:blip r:embed="rId3"/>
          <a:srcRect l="16601" t="12500" r="19238" b="26562"/>
          <a:stretch>
            <a:fillRect/>
          </a:stretch>
        </p:blipFill>
        <p:spPr bwMode="auto">
          <a:xfrm>
            <a:off x="4831652" y="3357562"/>
            <a:ext cx="39112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Picture 3" descr="C:\Users\Наталья\Pictures\2018-04-02 001\DSC038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49" t="23047" r="15722"/>
          <a:stretch>
            <a:fillRect/>
          </a:stretch>
        </p:blipFill>
        <p:spPr bwMode="auto">
          <a:xfrm>
            <a:off x="4929190" y="357166"/>
            <a:ext cx="3714776" cy="290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1" name="Picture 5" descr="C:\Users\Наталья\Pictures\2018-04-02 001\DSC038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7" t="24219" r="5175"/>
          <a:stretch>
            <a:fillRect/>
          </a:stretch>
        </p:blipFill>
        <p:spPr bwMode="auto">
          <a:xfrm>
            <a:off x="285720" y="3214686"/>
            <a:ext cx="4326774" cy="29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Pictures\2013-11-27 Картинки\Картинки 0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Pictures\2013-11-27 Картинки\Картинки 0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714356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Pictures\Кук.театр\DSC030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3214685"/>
            <a:ext cx="4684725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Наталья\Pictures\2017-03-25 001\DSC036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3" y="3643314"/>
            <a:ext cx="4286280" cy="279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C:\Users\Наталья\Desktop\Н.А\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06" t="30208" r="27344"/>
          <a:stretch>
            <a:fillRect/>
          </a:stretch>
        </p:blipFill>
        <p:spPr bwMode="auto">
          <a:xfrm>
            <a:off x="357158" y="357165"/>
            <a:ext cx="3643338" cy="435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талья\Pictures\2017-02-27\007.JPG"/>
          <p:cNvPicPr/>
          <p:nvPr/>
        </p:nvPicPr>
        <p:blipFill>
          <a:blip r:embed="rId4"/>
          <a:srcRect l="15080" t="28985" r="33827" b="14251"/>
          <a:stretch>
            <a:fillRect/>
          </a:stretch>
        </p:blipFill>
        <p:spPr bwMode="auto">
          <a:xfrm>
            <a:off x="4357686" y="500042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Новая папка\Театр\DSC0316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435771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Наталья\Pictures\2018-04-02 002\DSC038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7" r="7556"/>
          <a:stretch>
            <a:fillRect/>
          </a:stretch>
        </p:blipFill>
        <p:spPr bwMode="auto">
          <a:xfrm>
            <a:off x="4143372" y="2428868"/>
            <a:ext cx="4369283" cy="402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Pictures\2017-11-14 001\DSC037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6" t="13768" r="7435" b="4831"/>
          <a:stretch>
            <a:fillRect/>
          </a:stretch>
        </p:blipFill>
        <p:spPr bwMode="auto">
          <a:xfrm>
            <a:off x="4536281" y="571480"/>
            <a:ext cx="439343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Pictures\Новая папка\Битва хоров 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53" y="3433115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Н.А\03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70" t="14734" r="6711" b="18599"/>
          <a:stretch>
            <a:fillRect/>
          </a:stretch>
        </p:blipFill>
        <p:spPr bwMode="auto">
          <a:xfrm>
            <a:off x="4786314" y="3571876"/>
            <a:ext cx="4071966" cy="265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esktop\Н.А\3 класс[(000180)20-10-50]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56" t="14251"/>
          <a:stretch>
            <a:fillRect/>
          </a:stretch>
        </p:blipFill>
        <p:spPr bwMode="auto">
          <a:xfrm>
            <a:off x="785786" y="428604"/>
            <a:ext cx="3500462" cy="300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Новая папка\DSC032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Наталья\Pictures\2016-11-12 001\DSC03478.JPG"/>
          <p:cNvPicPr/>
          <p:nvPr/>
        </p:nvPicPr>
        <p:blipFill>
          <a:blip r:embed="rId3"/>
          <a:srcRect l="17391" t="21053" r="10145"/>
          <a:stretch>
            <a:fillRect/>
          </a:stretch>
        </p:blipFill>
        <p:spPr bwMode="auto">
          <a:xfrm>
            <a:off x="4142499" y="2636912"/>
            <a:ext cx="428628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Н.А. грамоты\0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7833">
            <a:off x="666765" y="462984"/>
            <a:ext cx="2166866" cy="290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Наталья\Desktop\Н.А. грамоты\0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28604"/>
            <a:ext cx="22860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Н.А. грамоты\00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3845">
            <a:off x="6428880" y="535120"/>
            <a:ext cx="2349576" cy="300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Н.А. грамоты\00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7443">
            <a:off x="831438" y="3304790"/>
            <a:ext cx="2249504" cy="291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esktop\Н.А. грамоты\00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357562"/>
            <a:ext cx="228601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талья\Desktop\Н.А. грамоты\00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2479">
            <a:off x="6018794" y="3459102"/>
            <a:ext cx="2227304" cy="279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3000364" y="3500438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143636" y="3500438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000364" y="92867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143900" y="5643578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28596" y="2786058"/>
            <a:ext cx="428625" cy="401638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4429124" y="6215082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785786" y="5929330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flipH="1" flipV="1">
            <a:off x="5857884" y="1857364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428604"/>
            <a:ext cx="81967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Динамика качеств личности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(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средний балл по 3 классу)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14282" y="1571612"/>
          <a:ext cx="8528906" cy="47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10" y="428604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Динамика положения  личности в коллективе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57158" y="1714488"/>
          <a:ext cx="8501122" cy="423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WordArt 4"/>
          <p:cNvSpPr>
            <a:spLocks noChangeArrowheads="1" noChangeShapeType="1" noTextEdit="1"/>
          </p:cNvSpPr>
          <p:nvPr/>
        </p:nvSpPr>
        <p:spPr bwMode="auto">
          <a:xfrm>
            <a:off x="3424849" y="260350"/>
            <a:ext cx="3320491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54981" name="WordArt 5"/>
          <p:cNvSpPr>
            <a:spLocks noChangeArrowheads="1" noChangeShapeType="1" noTextEdit="1"/>
          </p:cNvSpPr>
          <p:nvPr/>
        </p:nvSpPr>
        <p:spPr bwMode="auto">
          <a:xfrm>
            <a:off x="1057814" y="333376"/>
            <a:ext cx="1574861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54982" name="WordArt 6"/>
          <p:cNvSpPr>
            <a:spLocks noChangeArrowheads="1" noChangeShapeType="1" noTextEdit="1"/>
          </p:cNvSpPr>
          <p:nvPr/>
        </p:nvSpPr>
        <p:spPr bwMode="auto">
          <a:xfrm>
            <a:off x="4714876" y="1857364"/>
            <a:ext cx="4022538" cy="3241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утонет в океане</a:t>
            </a:r>
          </a:p>
          <a:p>
            <a:r>
              <a:rPr lang="ru-RU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жизни тот,</a:t>
            </a:r>
          </a:p>
          <a:p>
            <a:r>
              <a:rPr lang="ru-RU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кто встанет на путь </a:t>
            </a:r>
          </a:p>
          <a:p>
            <a:r>
              <a:rPr lang="ru-RU" sz="3600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саморазвития</a:t>
            </a:r>
            <a:endParaRPr lang="ru-RU" sz="3600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4984" name="WordArt 8"/>
          <p:cNvSpPr>
            <a:spLocks noChangeArrowheads="1" noChangeShapeType="1" noTextEdit="1"/>
          </p:cNvSpPr>
          <p:nvPr/>
        </p:nvSpPr>
        <p:spPr bwMode="auto">
          <a:xfrm>
            <a:off x="6357950" y="5286388"/>
            <a:ext cx="1916398" cy="5762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К. </a:t>
            </a:r>
            <a:r>
              <a:rPr lang="ru-RU" sz="3600" kern="10" dirty="0" err="1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Селевко</a:t>
            </a:r>
            <a:endParaRPr lang="ru-RU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4988" name="WordArt 12"/>
          <p:cNvSpPr>
            <a:spLocks noChangeArrowheads="1" noChangeShapeType="1" noTextEdit="1"/>
          </p:cNvSpPr>
          <p:nvPr/>
        </p:nvSpPr>
        <p:spPr bwMode="auto">
          <a:xfrm>
            <a:off x="412690" y="3141664"/>
            <a:ext cx="789011" cy="1368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extrusionClr>
                <a:srgbClr val="FF00FF"/>
              </a:extrusionClr>
            </a:sp3d>
          </a:bodyPr>
          <a:lstStyle/>
          <a:p>
            <a:r>
              <a:rPr lang="ru-RU" sz="3600" kern="10">
                <a:ln w="12700"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54990" name="WordArt 14"/>
          <p:cNvSpPr>
            <a:spLocks noChangeArrowheads="1" noChangeShapeType="1" noTextEdit="1"/>
          </p:cNvSpPr>
          <p:nvPr/>
        </p:nvSpPr>
        <p:spPr bwMode="auto">
          <a:xfrm>
            <a:off x="1774091" y="1700213"/>
            <a:ext cx="253306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физическое</a:t>
            </a:r>
          </a:p>
        </p:txBody>
      </p:sp>
      <p:sp>
        <p:nvSpPr>
          <p:cNvPr id="254991" name="WordArt 15"/>
          <p:cNvSpPr>
            <a:spLocks noChangeArrowheads="1" noChangeShapeType="1" noTextEdit="1"/>
          </p:cNvSpPr>
          <p:nvPr/>
        </p:nvSpPr>
        <p:spPr bwMode="auto">
          <a:xfrm>
            <a:off x="2061867" y="2205039"/>
            <a:ext cx="191639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характер</a:t>
            </a:r>
          </a:p>
        </p:txBody>
      </p:sp>
      <p:sp>
        <p:nvSpPr>
          <p:cNvPr id="254992" name="WordArt 16"/>
          <p:cNvSpPr>
            <a:spLocks noChangeArrowheads="1" noChangeShapeType="1" noTextEdit="1"/>
          </p:cNvSpPr>
          <p:nvPr/>
        </p:nvSpPr>
        <p:spPr bwMode="auto">
          <a:xfrm>
            <a:off x="2348062" y="2565400"/>
            <a:ext cx="101512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воля</a:t>
            </a:r>
          </a:p>
        </p:txBody>
      </p:sp>
      <p:sp>
        <p:nvSpPr>
          <p:cNvPr id="254993" name="WordArt 17"/>
          <p:cNvSpPr>
            <a:spLocks noChangeArrowheads="1" noChangeShapeType="1" noTextEdit="1"/>
          </p:cNvSpPr>
          <p:nvPr/>
        </p:nvSpPr>
        <p:spPr bwMode="auto">
          <a:xfrm>
            <a:off x="2491949" y="3933825"/>
            <a:ext cx="9487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труд</a:t>
            </a:r>
          </a:p>
        </p:txBody>
      </p:sp>
      <p:sp>
        <p:nvSpPr>
          <p:cNvPr id="254994" name="WordArt 18"/>
          <p:cNvSpPr>
            <a:spLocks noChangeArrowheads="1" noChangeShapeType="1" noTextEdit="1"/>
          </p:cNvSpPr>
          <p:nvPr/>
        </p:nvSpPr>
        <p:spPr bwMode="auto">
          <a:xfrm>
            <a:off x="1702938" y="2852738"/>
            <a:ext cx="269434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без вредных</a:t>
            </a:r>
          </a:p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привычек</a:t>
            </a:r>
          </a:p>
        </p:txBody>
      </p:sp>
      <p:sp>
        <p:nvSpPr>
          <p:cNvPr id="254995" name="WordArt 19"/>
          <p:cNvSpPr>
            <a:spLocks noChangeArrowheads="1" noChangeShapeType="1" noTextEdit="1"/>
          </p:cNvSpPr>
          <p:nvPr/>
        </p:nvSpPr>
        <p:spPr bwMode="auto">
          <a:xfrm>
            <a:off x="1702938" y="4365625"/>
            <a:ext cx="272280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2453608" algn="bl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учащий себя</a:t>
            </a:r>
          </a:p>
        </p:txBody>
      </p:sp>
      <p:sp>
        <p:nvSpPr>
          <p:cNvPr id="254996" name="WordArt 20"/>
          <p:cNvSpPr>
            <a:spLocks noChangeArrowheads="1" noChangeShapeType="1" noTextEdit="1"/>
          </p:cNvSpPr>
          <p:nvPr/>
        </p:nvSpPr>
        <p:spPr bwMode="auto">
          <a:xfrm>
            <a:off x="1846826" y="4797425"/>
            <a:ext cx="241921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 общении</a:t>
            </a:r>
          </a:p>
        </p:txBody>
      </p:sp>
      <p:sp>
        <p:nvSpPr>
          <p:cNvPr id="254997" name="WordArt 21"/>
          <p:cNvSpPr>
            <a:spLocks noChangeArrowheads="1" noChangeShapeType="1" noTextEdit="1"/>
          </p:cNvSpPr>
          <p:nvPr/>
        </p:nvSpPr>
        <p:spPr bwMode="auto">
          <a:xfrm>
            <a:off x="1631784" y="5300664"/>
            <a:ext cx="290305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 коллективе</a:t>
            </a:r>
          </a:p>
        </p:txBody>
      </p:sp>
      <p:sp>
        <p:nvSpPr>
          <p:cNvPr id="254998" name="WordArt 22"/>
          <p:cNvSpPr>
            <a:spLocks noChangeArrowheads="1" noChangeShapeType="1" noTextEdit="1"/>
          </p:cNvSpPr>
          <p:nvPr/>
        </p:nvSpPr>
        <p:spPr bwMode="auto">
          <a:xfrm>
            <a:off x="1990714" y="6165851"/>
            <a:ext cx="204921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взрослый</a:t>
            </a:r>
          </a:p>
        </p:txBody>
      </p:sp>
      <p:sp>
        <p:nvSpPr>
          <p:cNvPr id="254999" name="WordArt 23"/>
          <p:cNvSpPr>
            <a:spLocks noChangeArrowheads="1" noChangeShapeType="1" noTextEdit="1"/>
          </p:cNvSpPr>
          <p:nvPr/>
        </p:nvSpPr>
        <p:spPr bwMode="auto">
          <a:xfrm>
            <a:off x="2276908" y="5734050"/>
            <a:ext cx="168870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патриот</a:t>
            </a:r>
          </a:p>
        </p:txBody>
      </p:sp>
      <p:sp>
        <p:nvSpPr>
          <p:cNvPr id="255000" name="WordArt 24"/>
          <p:cNvSpPr>
            <a:spLocks noChangeArrowheads="1" noChangeShapeType="1" noTextEdit="1"/>
          </p:cNvSpPr>
          <p:nvPr/>
        </p:nvSpPr>
        <p:spPr bwMode="auto">
          <a:xfrm>
            <a:off x="1846826" y="3068638"/>
            <a:ext cx="2079260" cy="11922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Найди себя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3635310" cy="91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ОЙ ТАЛАНТ\Талант в Невинке МАТЮХИНА\школ.jpg"/>
          <p:cNvPicPr>
            <a:picLocks noChangeAspect="1" noChangeArrowheads="1"/>
          </p:cNvPicPr>
          <p:nvPr/>
        </p:nvPicPr>
        <p:blipFill>
          <a:blip r:embed="rId2"/>
          <a:srcRect r="3548" b="6125"/>
          <a:stretch>
            <a:fillRect/>
          </a:stretch>
        </p:blipFill>
        <p:spPr bwMode="auto">
          <a:xfrm>
            <a:off x="285720" y="378177"/>
            <a:ext cx="8572560" cy="605121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642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Общекультурное направление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8064466" cy="23157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r>
              <a:rPr lang="ru-RU" sz="3600" b="1" dirty="0" smtClean="0">
                <a:solidFill>
                  <a:srgbClr val="0909C7"/>
                </a:solidFill>
              </a:rPr>
              <a:t>«Лукоморье»</a:t>
            </a:r>
            <a:endParaRPr lang="ru-RU" sz="3600" b="1" dirty="0">
              <a:solidFill>
                <a:srgbClr val="0909C7"/>
              </a:solidFill>
            </a:endParaRPr>
          </a:p>
        </p:txBody>
      </p:sp>
      <p:pic>
        <p:nvPicPr>
          <p:cNvPr id="10247" name="Picture 7" descr="http://thepencilman.files.wordpress.com/2008/06/stage.jpg?w=300&amp;h=24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061"/>
          <a:stretch>
            <a:fillRect/>
          </a:stretch>
        </p:blipFill>
        <p:spPr bwMode="auto">
          <a:xfrm>
            <a:off x="-56312" y="0"/>
            <a:ext cx="92003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5-конечная звезда 89"/>
          <p:cNvSpPr/>
          <p:nvPr/>
        </p:nvSpPr>
        <p:spPr>
          <a:xfrm flipH="1">
            <a:off x="7286625" y="50006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5-конечная звезда 74"/>
          <p:cNvSpPr/>
          <p:nvPr/>
        </p:nvSpPr>
        <p:spPr>
          <a:xfrm>
            <a:off x="8001000" y="3500438"/>
            <a:ext cx="214313" cy="1889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58" name="Group 21"/>
          <p:cNvGrpSpPr>
            <a:grpSpLocks/>
          </p:cNvGrpSpPr>
          <p:nvPr/>
        </p:nvGrpSpPr>
        <p:grpSpPr bwMode="auto">
          <a:xfrm>
            <a:off x="7072313" y="785813"/>
            <a:ext cx="1571625" cy="5000625"/>
            <a:chOff x="4128" y="2041"/>
            <a:chExt cx="595" cy="2638"/>
          </a:xfrm>
        </p:grpSpPr>
        <p:grpSp>
          <p:nvGrpSpPr>
            <p:cNvPr id="19496" name="Group 22"/>
            <p:cNvGrpSpPr>
              <a:grpSpLocks/>
            </p:cNvGrpSpPr>
            <p:nvPr/>
          </p:nvGrpSpPr>
          <p:grpSpPr bwMode="auto">
            <a:xfrm>
              <a:off x="4128" y="2400"/>
              <a:ext cx="499" cy="2279"/>
              <a:chOff x="5045" y="2065"/>
              <a:chExt cx="499" cy="2279"/>
            </a:xfrm>
          </p:grpSpPr>
          <p:sp>
            <p:nvSpPr>
              <p:cNvPr id="19531" name="Freeform 23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2" name="Freeform 24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3" name="Freeform 25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4" name="Freeform 26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5" name="Freeform 27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6" name="Freeform 28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5153" y="2422"/>
                <a:ext cx="238" cy="135"/>
              </a:xfrm>
              <a:custGeom>
                <a:avLst/>
                <a:gdLst>
                  <a:gd name="T0" fmla="*/ 69 w 238"/>
                  <a:gd name="T1" fmla="*/ 7 h 270"/>
                  <a:gd name="T2" fmla="*/ 78 w 238"/>
                  <a:gd name="T3" fmla="*/ 7 h 270"/>
                  <a:gd name="T4" fmla="*/ 89 w 238"/>
                  <a:gd name="T5" fmla="*/ 6 h 270"/>
                  <a:gd name="T6" fmla="*/ 99 w 238"/>
                  <a:gd name="T7" fmla="*/ 6 h 270"/>
                  <a:gd name="T8" fmla="*/ 102 w 238"/>
                  <a:gd name="T9" fmla="*/ 6 h 270"/>
                  <a:gd name="T10" fmla="*/ 102 w 238"/>
                  <a:gd name="T11" fmla="*/ 7 h 270"/>
                  <a:gd name="T12" fmla="*/ 97 w 238"/>
                  <a:gd name="T13" fmla="*/ 7 h 270"/>
                  <a:gd name="T14" fmla="*/ 98 w 238"/>
                  <a:gd name="T15" fmla="*/ 8 h 270"/>
                  <a:gd name="T16" fmla="*/ 106 w 238"/>
                  <a:gd name="T17" fmla="*/ 8 h 270"/>
                  <a:gd name="T18" fmla="*/ 115 w 238"/>
                  <a:gd name="T19" fmla="*/ 8 h 270"/>
                  <a:gd name="T20" fmla="*/ 121 w 238"/>
                  <a:gd name="T21" fmla="*/ 8 h 270"/>
                  <a:gd name="T22" fmla="*/ 136 w 238"/>
                  <a:gd name="T23" fmla="*/ 8 h 270"/>
                  <a:gd name="T24" fmla="*/ 146 w 238"/>
                  <a:gd name="T25" fmla="*/ 8 h 270"/>
                  <a:gd name="T26" fmla="*/ 154 w 238"/>
                  <a:gd name="T27" fmla="*/ 8 h 270"/>
                  <a:gd name="T28" fmla="*/ 164 w 238"/>
                  <a:gd name="T29" fmla="*/ 8 h 270"/>
                  <a:gd name="T30" fmla="*/ 174 w 238"/>
                  <a:gd name="T31" fmla="*/ 8 h 270"/>
                  <a:gd name="T32" fmla="*/ 184 w 238"/>
                  <a:gd name="T33" fmla="*/ 7 h 270"/>
                  <a:gd name="T34" fmla="*/ 195 w 238"/>
                  <a:gd name="T35" fmla="*/ 7 h 270"/>
                  <a:gd name="T36" fmla="*/ 202 w 238"/>
                  <a:gd name="T37" fmla="*/ 7 h 270"/>
                  <a:gd name="T38" fmla="*/ 211 w 238"/>
                  <a:gd name="T39" fmla="*/ 7 h 270"/>
                  <a:gd name="T40" fmla="*/ 223 w 238"/>
                  <a:gd name="T41" fmla="*/ 7 h 270"/>
                  <a:gd name="T42" fmla="*/ 234 w 238"/>
                  <a:gd name="T43" fmla="*/ 6 h 270"/>
                  <a:gd name="T44" fmla="*/ 232 w 238"/>
                  <a:gd name="T45" fmla="*/ 6 h 270"/>
                  <a:gd name="T46" fmla="*/ 234 w 238"/>
                  <a:gd name="T47" fmla="*/ 5 h 270"/>
                  <a:gd name="T48" fmla="*/ 238 w 238"/>
                  <a:gd name="T49" fmla="*/ 5 h 270"/>
                  <a:gd name="T50" fmla="*/ 225 w 238"/>
                  <a:gd name="T51" fmla="*/ 4 h 270"/>
                  <a:gd name="T52" fmla="*/ 197 w 238"/>
                  <a:gd name="T53" fmla="*/ 4 h 270"/>
                  <a:gd name="T54" fmla="*/ 191 w 238"/>
                  <a:gd name="T55" fmla="*/ 3 h 270"/>
                  <a:gd name="T56" fmla="*/ 196 w 238"/>
                  <a:gd name="T57" fmla="*/ 3 h 270"/>
                  <a:gd name="T58" fmla="*/ 201 w 238"/>
                  <a:gd name="T59" fmla="*/ 3 h 270"/>
                  <a:gd name="T60" fmla="*/ 199 w 238"/>
                  <a:gd name="T61" fmla="*/ 2 h 270"/>
                  <a:gd name="T62" fmla="*/ 196 w 238"/>
                  <a:gd name="T63" fmla="*/ 2 h 270"/>
                  <a:gd name="T64" fmla="*/ 188 w 238"/>
                  <a:gd name="T65" fmla="*/ 2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2 h 270"/>
                  <a:gd name="T102" fmla="*/ 13 w 238"/>
                  <a:gd name="T103" fmla="*/ 3 h 270"/>
                  <a:gd name="T104" fmla="*/ 14 w 238"/>
                  <a:gd name="T105" fmla="*/ 3 h 270"/>
                  <a:gd name="T106" fmla="*/ 16 w 238"/>
                  <a:gd name="T107" fmla="*/ 4 h 270"/>
                  <a:gd name="T108" fmla="*/ 28 w 238"/>
                  <a:gd name="T109" fmla="*/ 5 h 270"/>
                  <a:gd name="T110" fmla="*/ 42 w 238"/>
                  <a:gd name="T111" fmla="*/ 5 h 270"/>
                  <a:gd name="T112" fmla="*/ 55 w 238"/>
                  <a:gd name="T113" fmla="*/ 6 h 270"/>
                  <a:gd name="T114" fmla="*/ 63 w 238"/>
                  <a:gd name="T115" fmla="*/ 6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38" name="Freeform 30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9" name="Freeform 31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0" name="Freeform 32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1" name="Freeform 33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2" name="Freeform 34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3" name="Freeform 35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4" name="Freeform 36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5" name="Freeform 37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6" name="Freeform 38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7" name="Freeform 39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8" name="Freeform 40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9" name="Freeform 41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0" name="Freeform 42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6 h 237"/>
                  <a:gd name="T2" fmla="*/ 55 w 93"/>
                  <a:gd name="T3" fmla="*/ 6 h 237"/>
                  <a:gd name="T4" fmla="*/ 42 w 93"/>
                  <a:gd name="T5" fmla="*/ 5 h 237"/>
                  <a:gd name="T6" fmla="*/ 28 w 93"/>
                  <a:gd name="T7" fmla="*/ 5 h 237"/>
                  <a:gd name="T8" fmla="*/ 16 w 93"/>
                  <a:gd name="T9" fmla="*/ 4 h 237"/>
                  <a:gd name="T10" fmla="*/ 14 w 93"/>
                  <a:gd name="T11" fmla="*/ 3 h 237"/>
                  <a:gd name="T12" fmla="*/ 13 w 93"/>
                  <a:gd name="T13" fmla="*/ 3 h 237"/>
                  <a:gd name="T14" fmla="*/ 2 w 93"/>
                  <a:gd name="T15" fmla="*/ 2 h 237"/>
                  <a:gd name="T16" fmla="*/ 1 w 93"/>
                  <a:gd name="T17" fmla="*/ 1 h 237"/>
                  <a:gd name="T18" fmla="*/ 10 w 93"/>
                  <a:gd name="T19" fmla="*/ 1 h 237"/>
                  <a:gd name="T20" fmla="*/ 22 w 93"/>
                  <a:gd name="T21" fmla="*/ 1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1 h 237"/>
                  <a:gd name="T46" fmla="*/ 32 w 93"/>
                  <a:gd name="T47" fmla="*/ 1 h 237"/>
                  <a:gd name="T48" fmla="*/ 26 w 93"/>
                  <a:gd name="T49" fmla="*/ 1 h 237"/>
                  <a:gd name="T50" fmla="*/ 14 w 93"/>
                  <a:gd name="T51" fmla="*/ 1 h 237"/>
                  <a:gd name="T52" fmla="*/ 14 w 93"/>
                  <a:gd name="T53" fmla="*/ 2 h 237"/>
                  <a:gd name="T54" fmla="*/ 24 w 93"/>
                  <a:gd name="T55" fmla="*/ 3 h 237"/>
                  <a:gd name="T56" fmla="*/ 24 w 93"/>
                  <a:gd name="T57" fmla="*/ 3 h 237"/>
                  <a:gd name="T58" fmla="*/ 20 w 93"/>
                  <a:gd name="T59" fmla="*/ 4 h 237"/>
                  <a:gd name="T60" fmla="*/ 25 w 93"/>
                  <a:gd name="T61" fmla="*/ 4 h 237"/>
                  <a:gd name="T62" fmla="*/ 40 w 93"/>
                  <a:gd name="T63" fmla="*/ 5 h 237"/>
                  <a:gd name="T64" fmla="*/ 64 w 93"/>
                  <a:gd name="T65" fmla="*/ 6 h 237"/>
                  <a:gd name="T66" fmla="*/ 68 w 93"/>
                  <a:gd name="T67" fmla="*/ 7 h 237"/>
                  <a:gd name="T68" fmla="*/ 64 w 93"/>
                  <a:gd name="T69" fmla="*/ 7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5207" y="2461"/>
                <a:ext cx="139" cy="106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2 h 214"/>
                  <a:gd name="T14" fmla="*/ 126 w 139"/>
                  <a:gd name="T15" fmla="*/ 2 h 214"/>
                  <a:gd name="T16" fmla="*/ 134 w 139"/>
                  <a:gd name="T17" fmla="*/ 2 h 214"/>
                  <a:gd name="T18" fmla="*/ 137 w 139"/>
                  <a:gd name="T19" fmla="*/ 3 h 214"/>
                  <a:gd name="T20" fmla="*/ 139 w 139"/>
                  <a:gd name="T21" fmla="*/ 3 h 214"/>
                  <a:gd name="T22" fmla="*/ 134 w 139"/>
                  <a:gd name="T23" fmla="*/ 3 h 214"/>
                  <a:gd name="T24" fmla="*/ 129 w 139"/>
                  <a:gd name="T25" fmla="*/ 3 h 214"/>
                  <a:gd name="T26" fmla="*/ 128 w 139"/>
                  <a:gd name="T27" fmla="*/ 3 h 214"/>
                  <a:gd name="T28" fmla="*/ 135 w 139"/>
                  <a:gd name="T29" fmla="*/ 5 h 214"/>
                  <a:gd name="T30" fmla="*/ 127 w 139"/>
                  <a:gd name="T31" fmla="*/ 5 h 214"/>
                  <a:gd name="T32" fmla="*/ 115 w 139"/>
                  <a:gd name="T33" fmla="*/ 6 h 214"/>
                  <a:gd name="T34" fmla="*/ 101 w 139"/>
                  <a:gd name="T35" fmla="*/ 6 h 214"/>
                  <a:gd name="T36" fmla="*/ 81 w 139"/>
                  <a:gd name="T37" fmla="*/ 7 h 214"/>
                  <a:gd name="T38" fmla="*/ 68 w 139"/>
                  <a:gd name="T39" fmla="*/ 7 h 214"/>
                  <a:gd name="T40" fmla="*/ 61 w 139"/>
                  <a:gd name="T41" fmla="*/ 7 h 214"/>
                  <a:gd name="T42" fmla="*/ 54 w 139"/>
                  <a:gd name="T43" fmla="*/ 7 h 214"/>
                  <a:gd name="T44" fmla="*/ 54 w 139"/>
                  <a:gd name="T45" fmla="*/ 7 h 214"/>
                  <a:gd name="T46" fmla="*/ 62 w 139"/>
                  <a:gd name="T47" fmla="*/ 7 h 214"/>
                  <a:gd name="T48" fmla="*/ 72 w 139"/>
                  <a:gd name="T49" fmla="*/ 7 h 214"/>
                  <a:gd name="T50" fmla="*/ 85 w 139"/>
                  <a:gd name="T51" fmla="*/ 6 h 214"/>
                  <a:gd name="T52" fmla="*/ 94 w 139"/>
                  <a:gd name="T53" fmla="*/ 6 h 214"/>
                  <a:gd name="T54" fmla="*/ 109 w 139"/>
                  <a:gd name="T55" fmla="*/ 6 h 214"/>
                  <a:gd name="T56" fmla="*/ 123 w 139"/>
                  <a:gd name="T57" fmla="*/ 5 h 214"/>
                  <a:gd name="T58" fmla="*/ 129 w 139"/>
                  <a:gd name="T59" fmla="*/ 5 h 214"/>
                  <a:gd name="T60" fmla="*/ 124 w 139"/>
                  <a:gd name="T61" fmla="*/ 3 h 214"/>
                  <a:gd name="T62" fmla="*/ 124 w 139"/>
                  <a:gd name="T63" fmla="*/ 3 h 214"/>
                  <a:gd name="T64" fmla="*/ 131 w 139"/>
                  <a:gd name="T65" fmla="*/ 3 h 214"/>
                  <a:gd name="T66" fmla="*/ 134 w 139"/>
                  <a:gd name="T67" fmla="*/ 3 h 214"/>
                  <a:gd name="T68" fmla="*/ 129 w 139"/>
                  <a:gd name="T69" fmla="*/ 2 h 214"/>
                  <a:gd name="T70" fmla="*/ 113 w 139"/>
                  <a:gd name="T71" fmla="*/ 2 h 214"/>
                  <a:gd name="T72" fmla="*/ 89 w 139"/>
                  <a:gd name="T73" fmla="*/ 2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2 h 214"/>
                  <a:gd name="T84" fmla="*/ 27 w 139"/>
                  <a:gd name="T85" fmla="*/ 3 h 214"/>
                  <a:gd name="T86" fmla="*/ 18 w 139"/>
                  <a:gd name="T87" fmla="*/ 3 h 214"/>
                  <a:gd name="T88" fmla="*/ 8 w 139"/>
                  <a:gd name="T89" fmla="*/ 3 h 214"/>
                  <a:gd name="T90" fmla="*/ 7 w 139"/>
                  <a:gd name="T91" fmla="*/ 5 h 214"/>
                  <a:gd name="T92" fmla="*/ 13 w 139"/>
                  <a:gd name="T93" fmla="*/ 5 h 214"/>
                  <a:gd name="T94" fmla="*/ 15 w 139"/>
                  <a:gd name="T95" fmla="*/ 6 h 214"/>
                  <a:gd name="T96" fmla="*/ 9 w 139"/>
                  <a:gd name="T97" fmla="*/ 7 h 214"/>
                  <a:gd name="T98" fmla="*/ 10 w 139"/>
                  <a:gd name="T99" fmla="*/ 6 h 214"/>
                  <a:gd name="T100" fmla="*/ 8 w 139"/>
                  <a:gd name="T101" fmla="*/ 6 h 214"/>
                  <a:gd name="T102" fmla="*/ 1 w 139"/>
                  <a:gd name="T103" fmla="*/ 5 h 214"/>
                  <a:gd name="T104" fmla="*/ 4 w 139"/>
                  <a:gd name="T105" fmla="*/ 3 h 214"/>
                  <a:gd name="T106" fmla="*/ 17 w 139"/>
                  <a:gd name="T107" fmla="*/ 3 h 214"/>
                  <a:gd name="T108" fmla="*/ 16 w 139"/>
                  <a:gd name="T109" fmla="*/ 3 h 214"/>
                  <a:gd name="T110" fmla="*/ 14 w 139"/>
                  <a:gd name="T111" fmla="*/ 2 h 214"/>
                  <a:gd name="T112" fmla="*/ 20 w 139"/>
                  <a:gd name="T113" fmla="*/ 2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5272" y="2489"/>
                <a:ext cx="123" cy="70"/>
              </a:xfrm>
              <a:custGeom>
                <a:avLst/>
                <a:gdLst>
                  <a:gd name="T0" fmla="*/ 0 w 123"/>
                  <a:gd name="T1" fmla="*/ 4 h 138"/>
                  <a:gd name="T2" fmla="*/ 2 w 123"/>
                  <a:gd name="T3" fmla="*/ 4 h 138"/>
                  <a:gd name="T4" fmla="*/ 6 w 123"/>
                  <a:gd name="T5" fmla="*/ 4 h 138"/>
                  <a:gd name="T6" fmla="*/ 21 w 123"/>
                  <a:gd name="T7" fmla="*/ 3 h 138"/>
                  <a:gd name="T8" fmla="*/ 31 w 123"/>
                  <a:gd name="T9" fmla="*/ 3 h 138"/>
                  <a:gd name="T10" fmla="*/ 39 w 123"/>
                  <a:gd name="T11" fmla="*/ 3 h 138"/>
                  <a:gd name="T12" fmla="*/ 49 w 123"/>
                  <a:gd name="T13" fmla="*/ 3 h 138"/>
                  <a:gd name="T14" fmla="*/ 59 w 123"/>
                  <a:gd name="T15" fmla="*/ 3 h 138"/>
                  <a:gd name="T16" fmla="*/ 69 w 123"/>
                  <a:gd name="T17" fmla="*/ 3 h 138"/>
                  <a:gd name="T18" fmla="*/ 80 w 123"/>
                  <a:gd name="T19" fmla="*/ 3 h 138"/>
                  <a:gd name="T20" fmla="*/ 87 w 123"/>
                  <a:gd name="T21" fmla="*/ 3 h 138"/>
                  <a:gd name="T22" fmla="*/ 96 w 123"/>
                  <a:gd name="T23" fmla="*/ 3 h 138"/>
                  <a:gd name="T24" fmla="*/ 108 w 123"/>
                  <a:gd name="T25" fmla="*/ 3 h 138"/>
                  <a:gd name="T26" fmla="*/ 119 w 123"/>
                  <a:gd name="T27" fmla="*/ 2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2 h 138"/>
                  <a:gd name="T50" fmla="*/ 109 w 123"/>
                  <a:gd name="T51" fmla="*/ 2 h 138"/>
                  <a:gd name="T52" fmla="*/ 100 w 123"/>
                  <a:gd name="T53" fmla="*/ 2 h 138"/>
                  <a:gd name="T54" fmla="*/ 91 w 123"/>
                  <a:gd name="T55" fmla="*/ 3 h 138"/>
                  <a:gd name="T56" fmla="*/ 81 w 123"/>
                  <a:gd name="T57" fmla="*/ 3 h 138"/>
                  <a:gd name="T58" fmla="*/ 72 w 123"/>
                  <a:gd name="T59" fmla="*/ 3 h 138"/>
                  <a:gd name="T60" fmla="*/ 66 w 123"/>
                  <a:gd name="T61" fmla="*/ 3 h 138"/>
                  <a:gd name="T62" fmla="*/ 55 w 123"/>
                  <a:gd name="T63" fmla="*/ 3 h 138"/>
                  <a:gd name="T64" fmla="*/ 40 w 123"/>
                  <a:gd name="T65" fmla="*/ 3 h 138"/>
                  <a:gd name="T66" fmla="*/ 28 w 123"/>
                  <a:gd name="T67" fmla="*/ 3 h 138"/>
                  <a:gd name="T68" fmla="*/ 20 w 123"/>
                  <a:gd name="T69" fmla="*/ 3 h 138"/>
                  <a:gd name="T70" fmla="*/ 7 w 123"/>
                  <a:gd name="T71" fmla="*/ 3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54" name="Freeform 46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5" name="Freeform 47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6" name="Freeform 48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7" name="Freeform 49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8" name="Freeform 50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59" name="Freeform 51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0" name="Freeform 52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0 h 741"/>
                  <a:gd name="T2" fmla="*/ 25 w 99"/>
                  <a:gd name="T3" fmla="*/ 0 h 741"/>
                  <a:gd name="T4" fmla="*/ 34 w 99"/>
                  <a:gd name="T5" fmla="*/ 0 h 741"/>
                  <a:gd name="T6" fmla="*/ 46 w 99"/>
                  <a:gd name="T7" fmla="*/ 0 h 741"/>
                  <a:gd name="T8" fmla="*/ 61 w 99"/>
                  <a:gd name="T9" fmla="*/ 0 h 741"/>
                  <a:gd name="T10" fmla="*/ 75 w 99"/>
                  <a:gd name="T11" fmla="*/ 0 h 741"/>
                  <a:gd name="T12" fmla="*/ 87 w 99"/>
                  <a:gd name="T13" fmla="*/ 0 h 741"/>
                  <a:gd name="T14" fmla="*/ 95 w 99"/>
                  <a:gd name="T15" fmla="*/ 0 h 741"/>
                  <a:gd name="T16" fmla="*/ 99 w 99"/>
                  <a:gd name="T17" fmla="*/ 0 h 741"/>
                  <a:gd name="T18" fmla="*/ 98 w 99"/>
                  <a:gd name="T19" fmla="*/ 0 h 741"/>
                  <a:gd name="T20" fmla="*/ 93 w 99"/>
                  <a:gd name="T21" fmla="*/ 0 h 741"/>
                  <a:gd name="T22" fmla="*/ 88 w 99"/>
                  <a:gd name="T23" fmla="*/ 0 h 741"/>
                  <a:gd name="T24" fmla="*/ 80 w 99"/>
                  <a:gd name="T25" fmla="*/ 0 h 741"/>
                  <a:gd name="T26" fmla="*/ 71 w 99"/>
                  <a:gd name="T27" fmla="*/ 0 h 741"/>
                  <a:gd name="T28" fmla="*/ 61 w 99"/>
                  <a:gd name="T29" fmla="*/ 0 h 741"/>
                  <a:gd name="T30" fmla="*/ 51 w 99"/>
                  <a:gd name="T31" fmla="*/ 0 h 741"/>
                  <a:gd name="T32" fmla="*/ 41 w 99"/>
                  <a:gd name="T33" fmla="*/ 0 h 741"/>
                  <a:gd name="T34" fmla="*/ 27 w 99"/>
                  <a:gd name="T35" fmla="*/ 0 h 741"/>
                  <a:gd name="T36" fmla="*/ 20 w 99"/>
                  <a:gd name="T37" fmla="*/ 0 h 741"/>
                  <a:gd name="T38" fmla="*/ 16 w 99"/>
                  <a:gd name="T39" fmla="*/ 0 h 741"/>
                  <a:gd name="T40" fmla="*/ 16 w 99"/>
                  <a:gd name="T41" fmla="*/ 0 h 741"/>
                  <a:gd name="T42" fmla="*/ 19 w 99"/>
                  <a:gd name="T43" fmla="*/ 0 h 741"/>
                  <a:gd name="T44" fmla="*/ 23 w 99"/>
                  <a:gd name="T45" fmla="*/ 0 h 741"/>
                  <a:gd name="T46" fmla="*/ 31 w 99"/>
                  <a:gd name="T47" fmla="*/ 0 h 741"/>
                  <a:gd name="T48" fmla="*/ 39 w 99"/>
                  <a:gd name="T49" fmla="*/ 0 h 741"/>
                  <a:gd name="T50" fmla="*/ 47 w 99"/>
                  <a:gd name="T51" fmla="*/ 0 h 741"/>
                  <a:gd name="T52" fmla="*/ 54 w 99"/>
                  <a:gd name="T53" fmla="*/ 0 h 741"/>
                  <a:gd name="T54" fmla="*/ 59 w 99"/>
                  <a:gd name="T55" fmla="*/ 0 h 741"/>
                  <a:gd name="T56" fmla="*/ 61 w 99"/>
                  <a:gd name="T57" fmla="*/ 0 h 741"/>
                  <a:gd name="T58" fmla="*/ 56 w 99"/>
                  <a:gd name="T59" fmla="*/ 0 h 741"/>
                  <a:gd name="T60" fmla="*/ 46 w 99"/>
                  <a:gd name="T61" fmla="*/ 0 h 741"/>
                  <a:gd name="T62" fmla="*/ 35 w 99"/>
                  <a:gd name="T63" fmla="*/ 0 h 741"/>
                  <a:gd name="T64" fmla="*/ 25 w 99"/>
                  <a:gd name="T65" fmla="*/ 0 h 741"/>
                  <a:gd name="T66" fmla="*/ 18 w 99"/>
                  <a:gd name="T67" fmla="*/ 0 h 741"/>
                  <a:gd name="T68" fmla="*/ 10 w 99"/>
                  <a:gd name="T69" fmla="*/ 0 h 741"/>
                  <a:gd name="T70" fmla="*/ 5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7 w 99"/>
                  <a:gd name="T85" fmla="*/ 0 h 741"/>
                  <a:gd name="T86" fmla="*/ 13 w 99"/>
                  <a:gd name="T87" fmla="*/ 0 h 741"/>
                  <a:gd name="T88" fmla="*/ 24 w 99"/>
                  <a:gd name="T89" fmla="*/ 0 h 741"/>
                  <a:gd name="T90" fmla="*/ 38 w 99"/>
                  <a:gd name="T91" fmla="*/ 0 h 741"/>
                  <a:gd name="T92" fmla="*/ 48 w 99"/>
                  <a:gd name="T93" fmla="*/ 0 h 741"/>
                  <a:gd name="T94" fmla="*/ 56 w 99"/>
                  <a:gd name="T95" fmla="*/ 0 h 741"/>
                  <a:gd name="T96" fmla="*/ 64 w 99"/>
                  <a:gd name="T97" fmla="*/ 0 h 741"/>
                  <a:gd name="T98" fmla="*/ 69 w 99"/>
                  <a:gd name="T99" fmla="*/ 0 h 741"/>
                  <a:gd name="T100" fmla="*/ 74 w 99"/>
                  <a:gd name="T101" fmla="*/ 0 h 741"/>
                  <a:gd name="T102" fmla="*/ 77 w 99"/>
                  <a:gd name="T103" fmla="*/ 0 h 741"/>
                  <a:gd name="T104" fmla="*/ 78 w 99"/>
                  <a:gd name="T105" fmla="*/ 0 h 741"/>
                  <a:gd name="T106" fmla="*/ 79 w 99"/>
                  <a:gd name="T107" fmla="*/ 0 h 741"/>
                  <a:gd name="T108" fmla="*/ 77 w 99"/>
                  <a:gd name="T109" fmla="*/ 0 h 741"/>
                  <a:gd name="T110" fmla="*/ 72 w 99"/>
                  <a:gd name="T111" fmla="*/ 0 h 741"/>
                  <a:gd name="T112" fmla="*/ 63 w 99"/>
                  <a:gd name="T113" fmla="*/ 0 h 741"/>
                  <a:gd name="T114" fmla="*/ 53 w 99"/>
                  <a:gd name="T115" fmla="*/ 0 h 741"/>
                  <a:gd name="T116" fmla="*/ 42 w 99"/>
                  <a:gd name="T117" fmla="*/ 0 h 741"/>
                  <a:gd name="T118" fmla="*/ 33 w 99"/>
                  <a:gd name="T119" fmla="*/ 0 h 741"/>
                  <a:gd name="T120" fmla="*/ 25 w 99"/>
                  <a:gd name="T121" fmla="*/ 0 h 741"/>
                  <a:gd name="T122" fmla="*/ 20 w 99"/>
                  <a:gd name="T123" fmla="*/ 0 h 741"/>
                  <a:gd name="T124" fmla="*/ 2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1" name="Freeform 53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2" name="Freeform 54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63" name="Freeform 55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97" name="Group 56"/>
            <p:cNvGrpSpPr>
              <a:grpSpLocks/>
            </p:cNvGrpSpPr>
            <p:nvPr/>
          </p:nvGrpSpPr>
          <p:grpSpPr bwMode="auto">
            <a:xfrm>
              <a:off x="4224" y="2041"/>
              <a:ext cx="499" cy="2279"/>
              <a:chOff x="5045" y="2065"/>
              <a:chExt cx="499" cy="2279"/>
            </a:xfrm>
          </p:grpSpPr>
          <p:sp>
            <p:nvSpPr>
              <p:cNvPr id="19498" name="Freeform 57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Freeform 58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Freeform 59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Freeform 60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2" name="Freeform 61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Freeform 62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63"/>
              <p:cNvSpPr>
                <a:spLocks/>
              </p:cNvSpPr>
              <p:nvPr/>
            </p:nvSpPr>
            <p:spPr bwMode="auto">
              <a:xfrm>
                <a:off x="5165" y="2404"/>
                <a:ext cx="237" cy="135"/>
              </a:xfrm>
              <a:custGeom>
                <a:avLst/>
                <a:gdLst>
                  <a:gd name="T0" fmla="*/ 69 w 238"/>
                  <a:gd name="T1" fmla="*/ 7 h 270"/>
                  <a:gd name="T2" fmla="*/ 78 w 238"/>
                  <a:gd name="T3" fmla="*/ 7 h 270"/>
                  <a:gd name="T4" fmla="*/ 89 w 238"/>
                  <a:gd name="T5" fmla="*/ 6 h 270"/>
                  <a:gd name="T6" fmla="*/ 99 w 238"/>
                  <a:gd name="T7" fmla="*/ 6 h 270"/>
                  <a:gd name="T8" fmla="*/ 102 w 238"/>
                  <a:gd name="T9" fmla="*/ 6 h 270"/>
                  <a:gd name="T10" fmla="*/ 102 w 238"/>
                  <a:gd name="T11" fmla="*/ 7 h 270"/>
                  <a:gd name="T12" fmla="*/ 97 w 238"/>
                  <a:gd name="T13" fmla="*/ 7 h 270"/>
                  <a:gd name="T14" fmla="*/ 98 w 238"/>
                  <a:gd name="T15" fmla="*/ 8 h 270"/>
                  <a:gd name="T16" fmla="*/ 106 w 238"/>
                  <a:gd name="T17" fmla="*/ 8 h 270"/>
                  <a:gd name="T18" fmla="*/ 115 w 238"/>
                  <a:gd name="T19" fmla="*/ 8 h 270"/>
                  <a:gd name="T20" fmla="*/ 121 w 238"/>
                  <a:gd name="T21" fmla="*/ 8 h 270"/>
                  <a:gd name="T22" fmla="*/ 136 w 238"/>
                  <a:gd name="T23" fmla="*/ 8 h 270"/>
                  <a:gd name="T24" fmla="*/ 146 w 238"/>
                  <a:gd name="T25" fmla="*/ 8 h 270"/>
                  <a:gd name="T26" fmla="*/ 154 w 238"/>
                  <a:gd name="T27" fmla="*/ 8 h 270"/>
                  <a:gd name="T28" fmla="*/ 164 w 238"/>
                  <a:gd name="T29" fmla="*/ 8 h 270"/>
                  <a:gd name="T30" fmla="*/ 174 w 238"/>
                  <a:gd name="T31" fmla="*/ 8 h 270"/>
                  <a:gd name="T32" fmla="*/ 184 w 238"/>
                  <a:gd name="T33" fmla="*/ 7 h 270"/>
                  <a:gd name="T34" fmla="*/ 195 w 238"/>
                  <a:gd name="T35" fmla="*/ 7 h 270"/>
                  <a:gd name="T36" fmla="*/ 202 w 238"/>
                  <a:gd name="T37" fmla="*/ 7 h 270"/>
                  <a:gd name="T38" fmla="*/ 211 w 238"/>
                  <a:gd name="T39" fmla="*/ 7 h 270"/>
                  <a:gd name="T40" fmla="*/ 223 w 238"/>
                  <a:gd name="T41" fmla="*/ 7 h 270"/>
                  <a:gd name="T42" fmla="*/ 234 w 238"/>
                  <a:gd name="T43" fmla="*/ 6 h 270"/>
                  <a:gd name="T44" fmla="*/ 232 w 238"/>
                  <a:gd name="T45" fmla="*/ 6 h 270"/>
                  <a:gd name="T46" fmla="*/ 234 w 238"/>
                  <a:gd name="T47" fmla="*/ 5 h 270"/>
                  <a:gd name="T48" fmla="*/ 238 w 238"/>
                  <a:gd name="T49" fmla="*/ 5 h 270"/>
                  <a:gd name="T50" fmla="*/ 225 w 238"/>
                  <a:gd name="T51" fmla="*/ 4 h 270"/>
                  <a:gd name="T52" fmla="*/ 197 w 238"/>
                  <a:gd name="T53" fmla="*/ 4 h 270"/>
                  <a:gd name="T54" fmla="*/ 191 w 238"/>
                  <a:gd name="T55" fmla="*/ 3 h 270"/>
                  <a:gd name="T56" fmla="*/ 196 w 238"/>
                  <a:gd name="T57" fmla="*/ 3 h 270"/>
                  <a:gd name="T58" fmla="*/ 201 w 238"/>
                  <a:gd name="T59" fmla="*/ 3 h 270"/>
                  <a:gd name="T60" fmla="*/ 199 w 238"/>
                  <a:gd name="T61" fmla="*/ 2 h 270"/>
                  <a:gd name="T62" fmla="*/ 196 w 238"/>
                  <a:gd name="T63" fmla="*/ 2 h 270"/>
                  <a:gd name="T64" fmla="*/ 188 w 238"/>
                  <a:gd name="T65" fmla="*/ 2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2 h 270"/>
                  <a:gd name="T102" fmla="*/ 13 w 238"/>
                  <a:gd name="T103" fmla="*/ 3 h 270"/>
                  <a:gd name="T104" fmla="*/ 14 w 238"/>
                  <a:gd name="T105" fmla="*/ 3 h 270"/>
                  <a:gd name="T106" fmla="*/ 16 w 238"/>
                  <a:gd name="T107" fmla="*/ 4 h 270"/>
                  <a:gd name="T108" fmla="*/ 28 w 238"/>
                  <a:gd name="T109" fmla="*/ 5 h 270"/>
                  <a:gd name="T110" fmla="*/ 42 w 238"/>
                  <a:gd name="T111" fmla="*/ 5 h 270"/>
                  <a:gd name="T112" fmla="*/ 55 w 238"/>
                  <a:gd name="T113" fmla="*/ 6 h 270"/>
                  <a:gd name="T114" fmla="*/ 63 w 238"/>
                  <a:gd name="T115" fmla="*/ 6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5" name="Freeform 64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Freeform 65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Freeform 66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Freeform 67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Freeform 68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0" name="Freeform 69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1" name="Freeform 70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2" name="Freeform 71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3" name="Freeform 72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4" name="Freeform 73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5" name="Freeform 74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6" name="Freeform 75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7" name="Freeform 76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6 h 237"/>
                  <a:gd name="T2" fmla="*/ 55 w 93"/>
                  <a:gd name="T3" fmla="*/ 6 h 237"/>
                  <a:gd name="T4" fmla="*/ 42 w 93"/>
                  <a:gd name="T5" fmla="*/ 5 h 237"/>
                  <a:gd name="T6" fmla="*/ 28 w 93"/>
                  <a:gd name="T7" fmla="*/ 5 h 237"/>
                  <a:gd name="T8" fmla="*/ 16 w 93"/>
                  <a:gd name="T9" fmla="*/ 4 h 237"/>
                  <a:gd name="T10" fmla="*/ 14 w 93"/>
                  <a:gd name="T11" fmla="*/ 3 h 237"/>
                  <a:gd name="T12" fmla="*/ 13 w 93"/>
                  <a:gd name="T13" fmla="*/ 3 h 237"/>
                  <a:gd name="T14" fmla="*/ 2 w 93"/>
                  <a:gd name="T15" fmla="*/ 2 h 237"/>
                  <a:gd name="T16" fmla="*/ 1 w 93"/>
                  <a:gd name="T17" fmla="*/ 1 h 237"/>
                  <a:gd name="T18" fmla="*/ 10 w 93"/>
                  <a:gd name="T19" fmla="*/ 1 h 237"/>
                  <a:gd name="T20" fmla="*/ 22 w 93"/>
                  <a:gd name="T21" fmla="*/ 1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1 h 237"/>
                  <a:gd name="T46" fmla="*/ 32 w 93"/>
                  <a:gd name="T47" fmla="*/ 1 h 237"/>
                  <a:gd name="T48" fmla="*/ 26 w 93"/>
                  <a:gd name="T49" fmla="*/ 1 h 237"/>
                  <a:gd name="T50" fmla="*/ 14 w 93"/>
                  <a:gd name="T51" fmla="*/ 1 h 237"/>
                  <a:gd name="T52" fmla="*/ 14 w 93"/>
                  <a:gd name="T53" fmla="*/ 2 h 237"/>
                  <a:gd name="T54" fmla="*/ 24 w 93"/>
                  <a:gd name="T55" fmla="*/ 3 h 237"/>
                  <a:gd name="T56" fmla="*/ 24 w 93"/>
                  <a:gd name="T57" fmla="*/ 3 h 237"/>
                  <a:gd name="T58" fmla="*/ 20 w 93"/>
                  <a:gd name="T59" fmla="*/ 4 h 237"/>
                  <a:gd name="T60" fmla="*/ 25 w 93"/>
                  <a:gd name="T61" fmla="*/ 4 h 237"/>
                  <a:gd name="T62" fmla="*/ 40 w 93"/>
                  <a:gd name="T63" fmla="*/ 5 h 237"/>
                  <a:gd name="T64" fmla="*/ 64 w 93"/>
                  <a:gd name="T65" fmla="*/ 6 h 237"/>
                  <a:gd name="T66" fmla="*/ 68 w 93"/>
                  <a:gd name="T67" fmla="*/ 7 h 237"/>
                  <a:gd name="T68" fmla="*/ 64 w 93"/>
                  <a:gd name="T69" fmla="*/ 7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78"/>
              <p:cNvSpPr>
                <a:spLocks/>
              </p:cNvSpPr>
              <p:nvPr/>
            </p:nvSpPr>
            <p:spPr bwMode="auto">
              <a:xfrm>
                <a:off x="5219" y="2434"/>
                <a:ext cx="139" cy="106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2 h 214"/>
                  <a:gd name="T14" fmla="*/ 126 w 139"/>
                  <a:gd name="T15" fmla="*/ 2 h 214"/>
                  <a:gd name="T16" fmla="*/ 134 w 139"/>
                  <a:gd name="T17" fmla="*/ 2 h 214"/>
                  <a:gd name="T18" fmla="*/ 137 w 139"/>
                  <a:gd name="T19" fmla="*/ 3 h 214"/>
                  <a:gd name="T20" fmla="*/ 139 w 139"/>
                  <a:gd name="T21" fmla="*/ 3 h 214"/>
                  <a:gd name="T22" fmla="*/ 134 w 139"/>
                  <a:gd name="T23" fmla="*/ 3 h 214"/>
                  <a:gd name="T24" fmla="*/ 129 w 139"/>
                  <a:gd name="T25" fmla="*/ 3 h 214"/>
                  <a:gd name="T26" fmla="*/ 128 w 139"/>
                  <a:gd name="T27" fmla="*/ 3 h 214"/>
                  <a:gd name="T28" fmla="*/ 135 w 139"/>
                  <a:gd name="T29" fmla="*/ 5 h 214"/>
                  <a:gd name="T30" fmla="*/ 127 w 139"/>
                  <a:gd name="T31" fmla="*/ 5 h 214"/>
                  <a:gd name="T32" fmla="*/ 115 w 139"/>
                  <a:gd name="T33" fmla="*/ 6 h 214"/>
                  <a:gd name="T34" fmla="*/ 101 w 139"/>
                  <a:gd name="T35" fmla="*/ 6 h 214"/>
                  <a:gd name="T36" fmla="*/ 81 w 139"/>
                  <a:gd name="T37" fmla="*/ 7 h 214"/>
                  <a:gd name="T38" fmla="*/ 68 w 139"/>
                  <a:gd name="T39" fmla="*/ 7 h 214"/>
                  <a:gd name="T40" fmla="*/ 61 w 139"/>
                  <a:gd name="T41" fmla="*/ 7 h 214"/>
                  <a:gd name="T42" fmla="*/ 54 w 139"/>
                  <a:gd name="T43" fmla="*/ 7 h 214"/>
                  <a:gd name="T44" fmla="*/ 54 w 139"/>
                  <a:gd name="T45" fmla="*/ 7 h 214"/>
                  <a:gd name="T46" fmla="*/ 62 w 139"/>
                  <a:gd name="T47" fmla="*/ 7 h 214"/>
                  <a:gd name="T48" fmla="*/ 72 w 139"/>
                  <a:gd name="T49" fmla="*/ 7 h 214"/>
                  <a:gd name="T50" fmla="*/ 85 w 139"/>
                  <a:gd name="T51" fmla="*/ 6 h 214"/>
                  <a:gd name="T52" fmla="*/ 94 w 139"/>
                  <a:gd name="T53" fmla="*/ 6 h 214"/>
                  <a:gd name="T54" fmla="*/ 109 w 139"/>
                  <a:gd name="T55" fmla="*/ 6 h 214"/>
                  <a:gd name="T56" fmla="*/ 123 w 139"/>
                  <a:gd name="T57" fmla="*/ 5 h 214"/>
                  <a:gd name="T58" fmla="*/ 129 w 139"/>
                  <a:gd name="T59" fmla="*/ 5 h 214"/>
                  <a:gd name="T60" fmla="*/ 124 w 139"/>
                  <a:gd name="T61" fmla="*/ 3 h 214"/>
                  <a:gd name="T62" fmla="*/ 124 w 139"/>
                  <a:gd name="T63" fmla="*/ 3 h 214"/>
                  <a:gd name="T64" fmla="*/ 131 w 139"/>
                  <a:gd name="T65" fmla="*/ 3 h 214"/>
                  <a:gd name="T66" fmla="*/ 134 w 139"/>
                  <a:gd name="T67" fmla="*/ 3 h 214"/>
                  <a:gd name="T68" fmla="*/ 129 w 139"/>
                  <a:gd name="T69" fmla="*/ 2 h 214"/>
                  <a:gd name="T70" fmla="*/ 113 w 139"/>
                  <a:gd name="T71" fmla="*/ 2 h 214"/>
                  <a:gd name="T72" fmla="*/ 89 w 139"/>
                  <a:gd name="T73" fmla="*/ 2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2 h 214"/>
                  <a:gd name="T84" fmla="*/ 27 w 139"/>
                  <a:gd name="T85" fmla="*/ 3 h 214"/>
                  <a:gd name="T86" fmla="*/ 18 w 139"/>
                  <a:gd name="T87" fmla="*/ 3 h 214"/>
                  <a:gd name="T88" fmla="*/ 8 w 139"/>
                  <a:gd name="T89" fmla="*/ 3 h 214"/>
                  <a:gd name="T90" fmla="*/ 7 w 139"/>
                  <a:gd name="T91" fmla="*/ 5 h 214"/>
                  <a:gd name="T92" fmla="*/ 13 w 139"/>
                  <a:gd name="T93" fmla="*/ 5 h 214"/>
                  <a:gd name="T94" fmla="*/ 15 w 139"/>
                  <a:gd name="T95" fmla="*/ 6 h 214"/>
                  <a:gd name="T96" fmla="*/ 9 w 139"/>
                  <a:gd name="T97" fmla="*/ 7 h 214"/>
                  <a:gd name="T98" fmla="*/ 10 w 139"/>
                  <a:gd name="T99" fmla="*/ 6 h 214"/>
                  <a:gd name="T100" fmla="*/ 8 w 139"/>
                  <a:gd name="T101" fmla="*/ 6 h 214"/>
                  <a:gd name="T102" fmla="*/ 1 w 139"/>
                  <a:gd name="T103" fmla="*/ 5 h 214"/>
                  <a:gd name="T104" fmla="*/ 4 w 139"/>
                  <a:gd name="T105" fmla="*/ 3 h 214"/>
                  <a:gd name="T106" fmla="*/ 17 w 139"/>
                  <a:gd name="T107" fmla="*/ 3 h 214"/>
                  <a:gd name="T108" fmla="*/ 16 w 139"/>
                  <a:gd name="T109" fmla="*/ 3 h 214"/>
                  <a:gd name="T110" fmla="*/ 14 w 139"/>
                  <a:gd name="T111" fmla="*/ 2 h 214"/>
                  <a:gd name="T112" fmla="*/ 20 w 139"/>
                  <a:gd name="T113" fmla="*/ 2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9"/>
              <p:cNvSpPr>
                <a:spLocks/>
              </p:cNvSpPr>
              <p:nvPr/>
            </p:nvSpPr>
            <p:spPr bwMode="auto">
              <a:xfrm>
                <a:off x="5272" y="2489"/>
                <a:ext cx="123" cy="70"/>
              </a:xfrm>
              <a:custGeom>
                <a:avLst/>
                <a:gdLst>
                  <a:gd name="T0" fmla="*/ 0 w 123"/>
                  <a:gd name="T1" fmla="*/ 4 h 138"/>
                  <a:gd name="T2" fmla="*/ 2 w 123"/>
                  <a:gd name="T3" fmla="*/ 4 h 138"/>
                  <a:gd name="T4" fmla="*/ 6 w 123"/>
                  <a:gd name="T5" fmla="*/ 4 h 138"/>
                  <a:gd name="T6" fmla="*/ 21 w 123"/>
                  <a:gd name="T7" fmla="*/ 3 h 138"/>
                  <a:gd name="T8" fmla="*/ 31 w 123"/>
                  <a:gd name="T9" fmla="*/ 3 h 138"/>
                  <a:gd name="T10" fmla="*/ 39 w 123"/>
                  <a:gd name="T11" fmla="*/ 3 h 138"/>
                  <a:gd name="T12" fmla="*/ 49 w 123"/>
                  <a:gd name="T13" fmla="*/ 3 h 138"/>
                  <a:gd name="T14" fmla="*/ 59 w 123"/>
                  <a:gd name="T15" fmla="*/ 3 h 138"/>
                  <a:gd name="T16" fmla="*/ 69 w 123"/>
                  <a:gd name="T17" fmla="*/ 3 h 138"/>
                  <a:gd name="T18" fmla="*/ 80 w 123"/>
                  <a:gd name="T19" fmla="*/ 3 h 138"/>
                  <a:gd name="T20" fmla="*/ 87 w 123"/>
                  <a:gd name="T21" fmla="*/ 3 h 138"/>
                  <a:gd name="T22" fmla="*/ 96 w 123"/>
                  <a:gd name="T23" fmla="*/ 3 h 138"/>
                  <a:gd name="T24" fmla="*/ 108 w 123"/>
                  <a:gd name="T25" fmla="*/ 3 h 138"/>
                  <a:gd name="T26" fmla="*/ 119 w 123"/>
                  <a:gd name="T27" fmla="*/ 2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2 h 138"/>
                  <a:gd name="T50" fmla="*/ 109 w 123"/>
                  <a:gd name="T51" fmla="*/ 2 h 138"/>
                  <a:gd name="T52" fmla="*/ 100 w 123"/>
                  <a:gd name="T53" fmla="*/ 2 h 138"/>
                  <a:gd name="T54" fmla="*/ 91 w 123"/>
                  <a:gd name="T55" fmla="*/ 3 h 138"/>
                  <a:gd name="T56" fmla="*/ 81 w 123"/>
                  <a:gd name="T57" fmla="*/ 3 h 138"/>
                  <a:gd name="T58" fmla="*/ 72 w 123"/>
                  <a:gd name="T59" fmla="*/ 3 h 138"/>
                  <a:gd name="T60" fmla="*/ 66 w 123"/>
                  <a:gd name="T61" fmla="*/ 3 h 138"/>
                  <a:gd name="T62" fmla="*/ 55 w 123"/>
                  <a:gd name="T63" fmla="*/ 3 h 138"/>
                  <a:gd name="T64" fmla="*/ 40 w 123"/>
                  <a:gd name="T65" fmla="*/ 3 h 138"/>
                  <a:gd name="T66" fmla="*/ 28 w 123"/>
                  <a:gd name="T67" fmla="*/ 3 h 138"/>
                  <a:gd name="T68" fmla="*/ 20 w 123"/>
                  <a:gd name="T69" fmla="*/ 3 h 138"/>
                  <a:gd name="T70" fmla="*/ 7 w 123"/>
                  <a:gd name="T71" fmla="*/ 3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21" name="Freeform 80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2" name="Freeform 81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3" name="Freeform 82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4" name="Freeform 83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5" name="Freeform 84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6" name="Freeform 85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7" name="Freeform 86"/>
              <p:cNvSpPr>
                <a:spLocks/>
              </p:cNvSpPr>
              <p:nvPr/>
            </p:nvSpPr>
            <p:spPr bwMode="auto">
              <a:xfrm>
                <a:off x="5213" y="3974"/>
                <a:ext cx="82" cy="370"/>
              </a:xfrm>
              <a:custGeom>
                <a:avLst/>
                <a:gdLst>
                  <a:gd name="T0" fmla="*/ 2 w 99"/>
                  <a:gd name="T1" fmla="*/ 0 h 741"/>
                  <a:gd name="T2" fmla="*/ 2 w 99"/>
                  <a:gd name="T3" fmla="*/ 0 h 741"/>
                  <a:gd name="T4" fmla="*/ 2 w 99"/>
                  <a:gd name="T5" fmla="*/ 0 h 741"/>
                  <a:gd name="T6" fmla="*/ 2 w 99"/>
                  <a:gd name="T7" fmla="*/ 0 h 741"/>
                  <a:gd name="T8" fmla="*/ 2 w 99"/>
                  <a:gd name="T9" fmla="*/ 0 h 741"/>
                  <a:gd name="T10" fmla="*/ 2 w 99"/>
                  <a:gd name="T11" fmla="*/ 0 h 741"/>
                  <a:gd name="T12" fmla="*/ 2 w 99"/>
                  <a:gd name="T13" fmla="*/ 0 h 741"/>
                  <a:gd name="T14" fmla="*/ 2 w 99"/>
                  <a:gd name="T15" fmla="*/ 0 h 741"/>
                  <a:gd name="T16" fmla="*/ 2 w 99"/>
                  <a:gd name="T17" fmla="*/ 0 h 741"/>
                  <a:gd name="T18" fmla="*/ 2 w 99"/>
                  <a:gd name="T19" fmla="*/ 0 h 741"/>
                  <a:gd name="T20" fmla="*/ 2 w 99"/>
                  <a:gd name="T21" fmla="*/ 0 h 741"/>
                  <a:gd name="T22" fmla="*/ 2 w 99"/>
                  <a:gd name="T23" fmla="*/ 0 h 741"/>
                  <a:gd name="T24" fmla="*/ 2 w 99"/>
                  <a:gd name="T25" fmla="*/ 0 h 741"/>
                  <a:gd name="T26" fmla="*/ 2 w 99"/>
                  <a:gd name="T27" fmla="*/ 0 h 741"/>
                  <a:gd name="T28" fmla="*/ 2 w 99"/>
                  <a:gd name="T29" fmla="*/ 0 h 741"/>
                  <a:gd name="T30" fmla="*/ 2 w 99"/>
                  <a:gd name="T31" fmla="*/ 0 h 741"/>
                  <a:gd name="T32" fmla="*/ 2 w 99"/>
                  <a:gd name="T33" fmla="*/ 0 h 741"/>
                  <a:gd name="T34" fmla="*/ 2 w 99"/>
                  <a:gd name="T35" fmla="*/ 0 h 741"/>
                  <a:gd name="T36" fmla="*/ 2 w 99"/>
                  <a:gd name="T37" fmla="*/ 0 h 741"/>
                  <a:gd name="T38" fmla="*/ 2 w 99"/>
                  <a:gd name="T39" fmla="*/ 0 h 741"/>
                  <a:gd name="T40" fmla="*/ 2 w 99"/>
                  <a:gd name="T41" fmla="*/ 0 h 741"/>
                  <a:gd name="T42" fmla="*/ 2 w 99"/>
                  <a:gd name="T43" fmla="*/ 0 h 741"/>
                  <a:gd name="T44" fmla="*/ 2 w 99"/>
                  <a:gd name="T45" fmla="*/ 0 h 741"/>
                  <a:gd name="T46" fmla="*/ 2 w 99"/>
                  <a:gd name="T47" fmla="*/ 0 h 741"/>
                  <a:gd name="T48" fmla="*/ 2 w 99"/>
                  <a:gd name="T49" fmla="*/ 0 h 741"/>
                  <a:gd name="T50" fmla="*/ 2 w 99"/>
                  <a:gd name="T51" fmla="*/ 0 h 741"/>
                  <a:gd name="T52" fmla="*/ 2 w 99"/>
                  <a:gd name="T53" fmla="*/ 0 h 741"/>
                  <a:gd name="T54" fmla="*/ 2 w 99"/>
                  <a:gd name="T55" fmla="*/ 0 h 741"/>
                  <a:gd name="T56" fmla="*/ 2 w 99"/>
                  <a:gd name="T57" fmla="*/ 0 h 741"/>
                  <a:gd name="T58" fmla="*/ 2 w 99"/>
                  <a:gd name="T59" fmla="*/ 0 h 741"/>
                  <a:gd name="T60" fmla="*/ 2 w 99"/>
                  <a:gd name="T61" fmla="*/ 0 h 741"/>
                  <a:gd name="T62" fmla="*/ 2 w 99"/>
                  <a:gd name="T63" fmla="*/ 0 h 741"/>
                  <a:gd name="T64" fmla="*/ 2 w 99"/>
                  <a:gd name="T65" fmla="*/ 0 h 741"/>
                  <a:gd name="T66" fmla="*/ 2 w 99"/>
                  <a:gd name="T67" fmla="*/ 0 h 741"/>
                  <a:gd name="T68" fmla="*/ 2 w 99"/>
                  <a:gd name="T69" fmla="*/ 0 h 741"/>
                  <a:gd name="T70" fmla="*/ 2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2 w 99"/>
                  <a:gd name="T85" fmla="*/ 0 h 741"/>
                  <a:gd name="T86" fmla="*/ 2 w 99"/>
                  <a:gd name="T87" fmla="*/ 0 h 741"/>
                  <a:gd name="T88" fmla="*/ 2 w 99"/>
                  <a:gd name="T89" fmla="*/ 0 h 741"/>
                  <a:gd name="T90" fmla="*/ 2 w 99"/>
                  <a:gd name="T91" fmla="*/ 0 h 741"/>
                  <a:gd name="T92" fmla="*/ 2 w 99"/>
                  <a:gd name="T93" fmla="*/ 0 h 741"/>
                  <a:gd name="T94" fmla="*/ 2 w 99"/>
                  <a:gd name="T95" fmla="*/ 0 h 741"/>
                  <a:gd name="T96" fmla="*/ 2 w 99"/>
                  <a:gd name="T97" fmla="*/ 0 h 741"/>
                  <a:gd name="T98" fmla="*/ 2 w 99"/>
                  <a:gd name="T99" fmla="*/ 0 h 741"/>
                  <a:gd name="T100" fmla="*/ 2 w 99"/>
                  <a:gd name="T101" fmla="*/ 0 h 741"/>
                  <a:gd name="T102" fmla="*/ 2 w 99"/>
                  <a:gd name="T103" fmla="*/ 0 h 741"/>
                  <a:gd name="T104" fmla="*/ 2 w 99"/>
                  <a:gd name="T105" fmla="*/ 0 h 741"/>
                  <a:gd name="T106" fmla="*/ 2 w 99"/>
                  <a:gd name="T107" fmla="*/ 0 h 741"/>
                  <a:gd name="T108" fmla="*/ 2 w 99"/>
                  <a:gd name="T109" fmla="*/ 0 h 741"/>
                  <a:gd name="T110" fmla="*/ 2 w 99"/>
                  <a:gd name="T111" fmla="*/ 0 h 741"/>
                  <a:gd name="T112" fmla="*/ 2 w 99"/>
                  <a:gd name="T113" fmla="*/ 0 h 741"/>
                  <a:gd name="T114" fmla="*/ 2 w 99"/>
                  <a:gd name="T115" fmla="*/ 0 h 741"/>
                  <a:gd name="T116" fmla="*/ 2 w 99"/>
                  <a:gd name="T117" fmla="*/ 0 h 741"/>
                  <a:gd name="T118" fmla="*/ 2 w 99"/>
                  <a:gd name="T119" fmla="*/ 0 h 741"/>
                  <a:gd name="T120" fmla="*/ 2 w 99"/>
                  <a:gd name="T121" fmla="*/ 0 h 741"/>
                  <a:gd name="T122" fmla="*/ 2 w 99"/>
                  <a:gd name="T123" fmla="*/ 0 h 741"/>
                  <a:gd name="T124" fmla="*/ 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8" name="Freeform 87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29" name="Freeform 88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0" name="Freeform 89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8" name="Прямоугольник 107"/>
          <p:cNvSpPr/>
          <p:nvPr/>
        </p:nvSpPr>
        <p:spPr>
          <a:xfrm>
            <a:off x="714348" y="3214686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b="1" dirty="0" smtClean="0">
                <a:latin typeface="Calibri" pitchFamily="34" charset="0"/>
              </a:rPr>
              <a:t>БУДЬТЕ СЧАСТЛИВЫ И  УСПЕШНЫ !</a:t>
            </a:r>
            <a:endParaRPr lang="ru-RU" sz="6000" b="1" dirty="0">
              <a:latin typeface="Calibri" pitchFamily="34" charset="0"/>
            </a:endParaRPr>
          </a:p>
        </p:txBody>
      </p:sp>
      <p:sp>
        <p:nvSpPr>
          <p:cNvPr id="71" name="5-конечная звезда 70"/>
          <p:cNvSpPr/>
          <p:nvPr/>
        </p:nvSpPr>
        <p:spPr>
          <a:xfrm flipH="1" flipV="1">
            <a:off x="500063" y="4902200"/>
            <a:ext cx="90487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5-конечная звезда 71"/>
          <p:cNvSpPr/>
          <p:nvPr/>
        </p:nvSpPr>
        <p:spPr>
          <a:xfrm flipH="1" flipV="1">
            <a:off x="500063" y="642938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3" name="5-конечная звезда 72"/>
          <p:cNvSpPr/>
          <p:nvPr/>
        </p:nvSpPr>
        <p:spPr>
          <a:xfrm>
            <a:off x="571500" y="292100"/>
            <a:ext cx="90488" cy="8413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4" name="5-конечная звезда 73"/>
          <p:cNvSpPr/>
          <p:nvPr/>
        </p:nvSpPr>
        <p:spPr>
          <a:xfrm flipH="1" flipV="1">
            <a:off x="1071563" y="428625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6" name="5-конечная звезда 75"/>
          <p:cNvSpPr/>
          <p:nvPr/>
        </p:nvSpPr>
        <p:spPr>
          <a:xfrm>
            <a:off x="1785938" y="428625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7" name="5-конечная звезда 76"/>
          <p:cNvSpPr/>
          <p:nvPr/>
        </p:nvSpPr>
        <p:spPr>
          <a:xfrm flipH="1">
            <a:off x="5715000" y="6215063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5-конечная звезда 77"/>
          <p:cNvSpPr/>
          <p:nvPr/>
        </p:nvSpPr>
        <p:spPr>
          <a:xfrm flipH="1" flipV="1">
            <a:off x="2285984" y="1000108"/>
            <a:ext cx="90487" cy="873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9" name="5-конечная звезда 78"/>
          <p:cNvSpPr/>
          <p:nvPr/>
        </p:nvSpPr>
        <p:spPr>
          <a:xfrm>
            <a:off x="285750" y="1363663"/>
            <a:ext cx="90488" cy="841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0" name="5-конечная звезда 79"/>
          <p:cNvSpPr/>
          <p:nvPr/>
        </p:nvSpPr>
        <p:spPr>
          <a:xfrm flipH="1" flipV="1">
            <a:off x="500063" y="1135063"/>
            <a:ext cx="142875" cy="1349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1" name="5-конечная звезда 80"/>
          <p:cNvSpPr/>
          <p:nvPr/>
        </p:nvSpPr>
        <p:spPr>
          <a:xfrm flipH="1" flipV="1">
            <a:off x="1714500" y="5654675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2" name="5-конечная звезда 81"/>
          <p:cNvSpPr/>
          <p:nvPr/>
        </p:nvSpPr>
        <p:spPr>
          <a:xfrm>
            <a:off x="1000125" y="107156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3" name="5-конечная звезда 82"/>
          <p:cNvSpPr/>
          <p:nvPr/>
        </p:nvSpPr>
        <p:spPr>
          <a:xfrm flipH="1" flipV="1">
            <a:off x="2214563" y="601186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4" name="5-конечная звезда 83"/>
          <p:cNvSpPr/>
          <p:nvPr/>
        </p:nvSpPr>
        <p:spPr>
          <a:xfrm>
            <a:off x="7786688" y="4562475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5-конечная звезда 84"/>
          <p:cNvSpPr/>
          <p:nvPr/>
        </p:nvSpPr>
        <p:spPr>
          <a:xfrm flipV="1">
            <a:off x="6143625" y="5632450"/>
            <a:ext cx="214313" cy="163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5-конечная звезда 85"/>
          <p:cNvSpPr/>
          <p:nvPr/>
        </p:nvSpPr>
        <p:spPr>
          <a:xfrm>
            <a:off x="7215188" y="5776913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5-конечная звезда 86"/>
          <p:cNvSpPr/>
          <p:nvPr/>
        </p:nvSpPr>
        <p:spPr>
          <a:xfrm flipH="1">
            <a:off x="5000625" y="6408738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5-конечная звезда 87"/>
          <p:cNvSpPr/>
          <p:nvPr/>
        </p:nvSpPr>
        <p:spPr>
          <a:xfrm flipH="1" flipV="1">
            <a:off x="1143000" y="6357938"/>
            <a:ext cx="285750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5-конечная звезда 88"/>
          <p:cNvSpPr/>
          <p:nvPr/>
        </p:nvSpPr>
        <p:spPr>
          <a:xfrm flipV="1">
            <a:off x="6858016" y="1142984"/>
            <a:ext cx="71438" cy="444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5-конечная звезда 90"/>
          <p:cNvSpPr/>
          <p:nvPr/>
        </p:nvSpPr>
        <p:spPr>
          <a:xfrm flipH="1">
            <a:off x="7427913" y="2755900"/>
            <a:ext cx="71437" cy="444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5-конечная звезда 91"/>
          <p:cNvSpPr/>
          <p:nvPr/>
        </p:nvSpPr>
        <p:spPr>
          <a:xfrm flipH="1">
            <a:off x="7000875" y="21431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 flipV="1">
            <a:off x="4643438" y="5643578"/>
            <a:ext cx="214312" cy="163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 flipH="1">
            <a:off x="5429250" y="50006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 flipV="1">
            <a:off x="6215063" y="6143625"/>
            <a:ext cx="214312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 flipV="1">
            <a:off x="4643438" y="785794"/>
            <a:ext cx="71438" cy="7143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 flipH="1">
            <a:off x="5286375" y="5337175"/>
            <a:ext cx="214313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 flipV="1">
            <a:off x="6429375" y="428625"/>
            <a:ext cx="333375" cy="290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 flipH="1">
            <a:off x="5357813" y="5765800"/>
            <a:ext cx="214312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 rot="708780">
            <a:off x="7021916" y="5089511"/>
            <a:ext cx="193675" cy="225425"/>
          </a:xfrm>
          <a:prstGeom prst="star5">
            <a:avLst>
              <a:gd name="adj" fmla="val 15628"/>
              <a:gd name="hf" fmla="val 105146"/>
              <a:gd name="vf" fmla="val 11055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1" name="5-конечная звезда 100"/>
          <p:cNvSpPr/>
          <p:nvPr/>
        </p:nvSpPr>
        <p:spPr>
          <a:xfrm>
            <a:off x="571500" y="6076950"/>
            <a:ext cx="285750" cy="26828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5-конечная звезда 101"/>
          <p:cNvSpPr/>
          <p:nvPr/>
        </p:nvSpPr>
        <p:spPr>
          <a:xfrm flipH="1" flipV="1">
            <a:off x="1143000" y="5913438"/>
            <a:ext cx="60325" cy="619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5-конечная звезда 102"/>
          <p:cNvSpPr/>
          <p:nvPr/>
        </p:nvSpPr>
        <p:spPr>
          <a:xfrm flipV="1">
            <a:off x="3286125" y="5786438"/>
            <a:ext cx="188913" cy="1873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4" name="5-конечная звезда 103"/>
          <p:cNvSpPr/>
          <p:nvPr/>
        </p:nvSpPr>
        <p:spPr>
          <a:xfrm flipV="1">
            <a:off x="8072438" y="5351463"/>
            <a:ext cx="214312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 flipH="1">
            <a:off x="8572500" y="5287963"/>
            <a:ext cx="214313" cy="28098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 flipV="1">
            <a:off x="3500438" y="6376988"/>
            <a:ext cx="93662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7" name="5-конечная звезда 106"/>
          <p:cNvSpPr/>
          <p:nvPr/>
        </p:nvSpPr>
        <p:spPr>
          <a:xfrm flipH="1">
            <a:off x="4000500" y="6310313"/>
            <a:ext cx="93663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pic>
        <p:nvPicPr>
          <p:cNvPr id="109" name="Picture 7" descr="http://thepencilman.files.wordpress.com/2008/06/stage.jpg?w=300&amp;h=24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061"/>
          <a:stretch>
            <a:fillRect/>
          </a:stretch>
        </p:blipFill>
        <p:spPr bwMode="auto">
          <a:xfrm>
            <a:off x="0" y="0"/>
            <a:ext cx="9200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642938" y="785813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Цель: </a:t>
            </a:r>
          </a:p>
          <a:p>
            <a:pPr algn="just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формирование и становление гармонично развитой личности средствами театральной деятельности.</a:t>
            </a:r>
          </a:p>
          <a:p>
            <a:pPr algn="just"/>
            <a:endParaRPr lang="ru-RU" sz="3200" b="1" dirty="0">
              <a:latin typeface="Calibri" pitchFamily="34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4714875" y="4429125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 dirty="0">
              <a:latin typeface="Calibri" pitchFamily="34" charset="0"/>
            </a:endParaRPr>
          </a:p>
        </p:txBody>
      </p:sp>
      <p:pic>
        <p:nvPicPr>
          <p:cNvPr id="12292" name="Picture 6" descr="http://img0.liveinternet.ru/images/attach/c/1/50/318/50318601_49401684_mg2ajpy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72074"/>
            <a:ext cx="4000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988" y="3071802"/>
            <a:ext cx="280193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 flipH="1">
            <a:off x="5286380" y="4357694"/>
            <a:ext cx="500066" cy="21431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4929190" y="5000636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71472" y="2928934"/>
            <a:ext cx="428600" cy="285736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929058" y="3000372"/>
            <a:ext cx="428600" cy="285736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928688" y="585788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rot="8138254" flipH="1" flipV="1">
            <a:off x="7358082" y="3571876"/>
            <a:ext cx="714380" cy="571504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85786" y="571480"/>
            <a:ext cx="75009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Задачи: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способствовать развитию мотивов единения и общности детей в коллективе;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создавать условие для реализации индивидуальности и творческой самобытности каждой личности;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создать социально- культурную среду для позитивного развития личности.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642944" y="52197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flipH="1" flipV="1">
            <a:off x="1928819" y="52197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143006" y="5153025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flipH="1" flipV="1">
            <a:off x="2000256" y="5648325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500319" y="5581650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00881" y="5581650"/>
            <a:ext cx="71438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1785944" y="64389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57256" y="6224588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flipH="1" flipV="1">
            <a:off x="1071569" y="6010275"/>
            <a:ext cx="214312" cy="2143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2357444" y="6010275"/>
            <a:ext cx="214312" cy="2143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571631" y="5948363"/>
            <a:ext cx="214313" cy="2286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flipH="1" flipV="1">
            <a:off x="2857506" y="6367463"/>
            <a:ext cx="214313" cy="2143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929569" y="5081588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7429506" y="4938713"/>
            <a:ext cx="142875" cy="1524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358069" y="6296025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286506" y="5724525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flipH="1" flipV="1">
            <a:off x="5500694" y="5653088"/>
            <a:ext cx="428625" cy="4286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929319" y="5010150"/>
            <a:ext cx="71437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flipH="1" flipV="1">
            <a:off x="7500944" y="5510213"/>
            <a:ext cx="71437" cy="7143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643694" y="5081588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643444" y="5010150"/>
            <a:ext cx="71437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929194" y="5367338"/>
            <a:ext cx="428625" cy="40163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5500694" y="5153025"/>
            <a:ext cx="71437" cy="7143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flipV="1">
            <a:off x="3929069" y="6153150"/>
            <a:ext cx="282575" cy="28098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flipV="1">
            <a:off x="8215319" y="5862638"/>
            <a:ext cx="139700" cy="1381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>
            <a:off x="8715381" y="5795963"/>
            <a:ext cx="139700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4500562" y="6286520"/>
            <a:ext cx="139700" cy="142876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5214942" y="6286520"/>
            <a:ext cx="139700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00063" y="1000125"/>
            <a:ext cx="80724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Calibri" pitchFamily="34" charset="0"/>
              </a:rPr>
              <a:t>Вовлечение детей в активную творческую деятельность во внеклассной работе – это эффективное средство развития способностей детей, их творческой индивидуальности, инициативы и формирования личности.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2571750" y="5857875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286125" y="48577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 flipV="1">
            <a:off x="2714625" y="4857750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6286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143125" y="5857875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H="1" flipV="1">
            <a:off x="1357313" y="5786438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785938" y="5143500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3000375" y="5929313"/>
            <a:ext cx="71438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00313" y="5214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85813" y="5500688"/>
            <a:ext cx="428625" cy="4016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1357313" y="528637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flipV="1">
            <a:off x="1928813" y="628650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3929063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202363" y="4846638"/>
            <a:ext cx="84137" cy="777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500813" y="5500688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flipH="1" flipV="1">
            <a:off x="4929188" y="6215063"/>
            <a:ext cx="166687" cy="1793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571750" y="6215063"/>
            <a:ext cx="166688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357563" y="5929313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flipH="1" flipV="1">
            <a:off x="3786188" y="4714875"/>
            <a:ext cx="500062" cy="5048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5130800" y="4275138"/>
            <a:ext cx="84138" cy="777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6702425" y="4773613"/>
            <a:ext cx="84138" cy="841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643563" y="4429125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3143250" y="5143500"/>
            <a:ext cx="500063" cy="4730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flipH="1" flipV="1">
            <a:off x="4702175" y="4416425"/>
            <a:ext cx="84138" cy="841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flipV="1">
            <a:off x="6643688" y="5214938"/>
            <a:ext cx="163512" cy="1619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>
            <a:off x="7358063" y="4572000"/>
            <a:ext cx="163512" cy="1603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H="1">
            <a:off x="4572000" y="5929313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 flipV="1">
            <a:off x="5857875" y="5357813"/>
            <a:ext cx="166688" cy="17938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4143375" y="5429250"/>
            <a:ext cx="166688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 flipH="1" flipV="1">
            <a:off x="5072063" y="5643563"/>
            <a:ext cx="500062" cy="5048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5072063" y="5000625"/>
            <a:ext cx="166687" cy="168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8015288" cy="1000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Идеи А.А. Ухтомского</a:t>
            </a:r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928688" y="585788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857625" y="785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71750" y="5643563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H="1" flipV="1">
            <a:off x="3000375" y="500062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928938" y="6357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857375" y="57864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1071563" y="57150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500188" y="507206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3071813" y="557212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214563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00063" y="542925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071563" y="521493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V="1">
            <a:off x="3786188" y="59245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H="1">
            <a:off x="4286250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858000" y="13573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786688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flipH="1" flipV="1">
            <a:off x="7286625" y="714375"/>
            <a:ext cx="142875" cy="152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7215188" y="20716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143625" y="1500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5357813" y="142875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786438" y="7858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7358063" y="1285875"/>
            <a:ext cx="71437" cy="71438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500813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786313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 flipV="1">
            <a:off x="5357813" y="92868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8072438" y="1638300"/>
            <a:ext cx="139700" cy="1381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8572500" y="1571625"/>
            <a:ext cx="139700" cy="13652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643188" y="1357313"/>
            <a:ext cx="71437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 flipH="1" flipV="1">
            <a:off x="3071813" y="71437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4429125" y="642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928813" y="15001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 flipH="1" flipV="1">
            <a:off x="857250" y="28575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1571625" y="7858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2286000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571500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 flipH="1" flipV="1">
            <a:off x="1143000" y="928688"/>
            <a:ext cx="71438" cy="71437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 flipV="1">
            <a:off x="3429000" y="14287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 flipH="1">
            <a:off x="4357688" y="157162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00100" y="3643314"/>
            <a:ext cx="3143272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«Воспитание на личном примере»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2714620"/>
            <a:ext cx="2786082" cy="8572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«Деятельность творца – творческий поиск»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57686" y="4500570"/>
            <a:ext cx="4286280" cy="12858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«Идеи человеческого объединения, коллективизма. Общего с другими людьми дела»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71670" y="2428868"/>
            <a:ext cx="3071834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«Заслуженный собеседник»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8015288" cy="100011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4800" dirty="0" smtClean="0">
              <a:solidFill>
                <a:srgbClr val="0909C7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928688" y="585788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857625" y="785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71750" y="5643563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H="1" flipV="1">
            <a:off x="3000375" y="500062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928938" y="6357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857375" y="57864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1071563" y="57150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500188" y="507206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3071813" y="557212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214563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00063" y="542925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071563" y="521493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V="1">
            <a:off x="3786188" y="59245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H="1">
            <a:off x="4286250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858000" y="13573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786688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flipH="1" flipV="1">
            <a:off x="7286625" y="714375"/>
            <a:ext cx="142875" cy="152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7215188" y="20716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143625" y="1500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5357813" y="142875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786438" y="7858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7358063" y="1285875"/>
            <a:ext cx="71437" cy="71438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500813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786313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 flipV="1">
            <a:off x="5357813" y="92868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8072438" y="1638300"/>
            <a:ext cx="139700" cy="1381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8572500" y="1571625"/>
            <a:ext cx="139700" cy="13652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643188" y="1357313"/>
            <a:ext cx="71437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 flipH="1" flipV="1">
            <a:off x="3071813" y="71437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4429125" y="642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928813" y="15001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 flipH="1" flipV="1">
            <a:off x="857250" y="28575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1571625" y="7858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2286000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571500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 flipH="1" flipV="1">
            <a:off x="1143000" y="928688"/>
            <a:ext cx="71438" cy="71437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 flipV="1">
            <a:off x="3429000" y="14287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 flipH="1">
            <a:off x="4357688" y="157162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Рисунок 4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285860"/>
            <a:ext cx="5940425" cy="4452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8015288" cy="100011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4800" dirty="0" smtClean="0">
              <a:solidFill>
                <a:srgbClr val="0909C7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928688" y="585788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857625" y="785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71750" y="5643563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H="1" flipV="1">
            <a:off x="3000375" y="500062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928938" y="6357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857375" y="57864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1071563" y="57150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500188" y="507206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3071813" y="557212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214563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00063" y="542925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071563" y="521493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V="1">
            <a:off x="3786188" y="59245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H="1">
            <a:off x="4286250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858000" y="13573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929454" y="16430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flipH="1" flipV="1">
            <a:off x="7072330" y="1785926"/>
            <a:ext cx="142875" cy="152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7215188" y="20716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143625" y="1500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5357813" y="142875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786438" y="7858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7358063" y="1285875"/>
            <a:ext cx="71437" cy="71438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500813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786313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 flipV="1">
            <a:off x="5357813" y="92868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8072438" y="1638300"/>
            <a:ext cx="139700" cy="1381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8572500" y="1571625"/>
            <a:ext cx="139700" cy="13652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643188" y="1357313"/>
            <a:ext cx="71437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 flipH="1" flipV="1">
            <a:off x="3071813" y="71437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4429125" y="642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928813" y="15001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 flipH="1" flipV="1">
            <a:off x="857250" y="28575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1571625" y="7858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2286000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571500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 flipH="1" flipV="1">
            <a:off x="1143000" y="928688"/>
            <a:ext cx="71438" cy="71437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 flipV="1">
            <a:off x="3429000" y="14287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 flipH="1">
            <a:off x="4357688" y="157162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" name="Рисунок 4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285860"/>
            <a:ext cx="5940425" cy="4450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5214942" y="5072074"/>
            <a:ext cx="2428892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928688" y="585788"/>
            <a:ext cx="285750" cy="2143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857625" y="785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71750" y="5643563"/>
            <a:ext cx="71438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00438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flipH="1" flipV="1">
            <a:off x="3000375" y="500062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928938" y="6357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857375" y="57864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1071563" y="57150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500188" y="507206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3071813" y="5572125"/>
            <a:ext cx="71437" cy="714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214563" y="514350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00063" y="542925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071563" y="521493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V="1">
            <a:off x="3786188" y="59245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flipH="1">
            <a:off x="4286250" y="585787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858000" y="13573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929454" y="16430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flipH="1" flipV="1">
            <a:off x="7072330" y="1785926"/>
            <a:ext cx="142875" cy="152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7215188" y="20716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143625" y="1500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 flipH="1" flipV="1">
            <a:off x="5357813" y="142875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786438" y="785813"/>
            <a:ext cx="71437" cy="666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7358063" y="1285875"/>
            <a:ext cx="71437" cy="71438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500813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786313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 flipV="1">
            <a:off x="5357813" y="928688"/>
            <a:ext cx="71437" cy="714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8072438" y="1638300"/>
            <a:ext cx="139700" cy="1381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8572500" y="1571625"/>
            <a:ext cx="139700" cy="13652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643188" y="1357313"/>
            <a:ext cx="71437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 flipH="1" flipV="1">
            <a:off x="3071813" y="714375"/>
            <a:ext cx="142875" cy="1524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4429125" y="64293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928813" y="1500188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 flipH="1" flipV="1">
            <a:off x="857250" y="2857500"/>
            <a:ext cx="428625" cy="4286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1571625" y="785813"/>
            <a:ext cx="71438" cy="666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2286000" y="857250"/>
            <a:ext cx="142875" cy="142875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571500" y="1143000"/>
            <a:ext cx="428625" cy="401638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 flipH="1" flipV="1">
            <a:off x="1143000" y="928688"/>
            <a:ext cx="71438" cy="71437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 flipV="1">
            <a:off x="3429000" y="1428750"/>
            <a:ext cx="139700" cy="1381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 flipH="1">
            <a:off x="4357688" y="1571625"/>
            <a:ext cx="139700" cy="13652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4313" y="0"/>
          <a:ext cx="8715375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Документ" r:id="rId4" imgW="6655030" imgH="4983997" progId="Word.Document.12">
                  <p:embed/>
                </p:oleObj>
              </mc:Choice>
              <mc:Fallback>
                <p:oleObj name="Документ" r:id="rId4" imgW="6655030" imgH="498399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8715375" cy="641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1127</TotalTime>
  <Words>176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Аспект</vt:lpstr>
      <vt:lpstr>Документ</vt:lpstr>
      <vt:lpstr>Презентация PowerPoint</vt:lpstr>
      <vt:lpstr>Общекультурное направление</vt:lpstr>
      <vt:lpstr>Презентация PowerPoint</vt:lpstr>
      <vt:lpstr>Презентация PowerPoint</vt:lpstr>
      <vt:lpstr>Презентация PowerPoint</vt:lpstr>
      <vt:lpstr>Идеи А.А. Ухтомского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себя</vt:lpstr>
      <vt:lpstr>Презентация PowerPoint</vt:lpstr>
    </vt:vector>
  </TitlesOfParts>
  <Company>МОУ СОШ № 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Ирина Димитриевна Стоянова</cp:lastModifiedBy>
  <cp:revision>133</cp:revision>
  <dcterms:created xsi:type="dcterms:W3CDTF">2010-06-23T05:34:31Z</dcterms:created>
  <dcterms:modified xsi:type="dcterms:W3CDTF">2019-01-31T12:21:19Z</dcterms:modified>
</cp:coreProperties>
</file>