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65" r:id="rId5"/>
    <p:sldId id="274" r:id="rId6"/>
    <p:sldId id="272" r:id="rId7"/>
    <p:sldId id="273" r:id="rId8"/>
    <p:sldId id="269" r:id="rId9"/>
    <p:sldId id="270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101" d="100"/>
          <a:sy n="101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941168"/>
            <a:ext cx="6444208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412776"/>
            <a:ext cx="70567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3574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/>
              <a:t>Использование различных видов интерактивных упражнений при проведении мероприятий по внеурочной деятельности.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7982" y="5500702"/>
            <a:ext cx="793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Жукова Наталья Михайловна, руководитель структурного подразделения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ГОУ ЯО «Центр помощи детям»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60840" cy="1080120"/>
          </a:xfrm>
        </p:spPr>
        <p:txBody>
          <a:bodyPr/>
          <a:lstStyle/>
          <a:p>
            <a:r>
              <a:rPr lang="en-US" dirty="0" err="1" smtClean="0"/>
              <a:t>Piktochart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5072098" cy="53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60840" cy="1080120"/>
          </a:xfrm>
        </p:spPr>
        <p:txBody>
          <a:bodyPr/>
          <a:lstStyle/>
          <a:p>
            <a:r>
              <a:rPr lang="en-US" dirty="0" err="1" smtClean="0"/>
              <a:t>Learningapps</a:t>
            </a:r>
            <a:endParaRPr lang="ru-RU" dirty="0"/>
          </a:p>
        </p:txBody>
      </p:sp>
      <p:pic>
        <p:nvPicPr>
          <p:cNvPr id="4" name="Picture 2" descr="C:\Users\Locadm\Desktop\Новая папка (4)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1908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shnami\Desktop\Новая папка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451778" cy="4643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518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60840" cy="1080120"/>
          </a:xfrm>
        </p:spPr>
        <p:txBody>
          <a:bodyPr/>
          <a:lstStyle/>
          <a:p>
            <a:r>
              <a:rPr lang="en-US" dirty="0" err="1" smtClean="0"/>
              <a:t>Learnis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5572164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7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3209925"/>
            <a:ext cx="4810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60840" cy="1080120"/>
          </a:xfrm>
        </p:spPr>
        <p:txBody>
          <a:bodyPr/>
          <a:lstStyle/>
          <a:p>
            <a:r>
              <a:rPr lang="en-US" dirty="0" err="1" smtClean="0"/>
              <a:t>Jigsawplanet</a:t>
            </a:r>
            <a:endParaRPr lang="ru-RU" dirty="0"/>
          </a:p>
        </p:txBody>
      </p:sp>
      <p:pic>
        <p:nvPicPr>
          <p:cNvPr id="4" name="Picture 2" descr="C:\Users\Locadm\Desktop\Новая папка (4)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67" y="1214422"/>
            <a:ext cx="9118267" cy="4929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60840" cy="1080120"/>
          </a:xfrm>
        </p:spPr>
        <p:txBody>
          <a:bodyPr/>
          <a:lstStyle/>
          <a:p>
            <a:r>
              <a:rPr lang="en-US" dirty="0" smtClean="0"/>
              <a:t>rebus1.com</a:t>
            </a:r>
            <a:endParaRPr lang="ru-RU" dirty="0" smtClean="0"/>
          </a:p>
        </p:txBody>
      </p:sp>
      <p:pic>
        <p:nvPicPr>
          <p:cNvPr id="5" name="Picture 2" descr="C:\Users\Locadm\Desktop\Новая папка (4)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1"/>
            <a:ext cx="9144000" cy="49795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1f6fd5e2272439771ba8a6d1a1a7b7b5efb5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46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различных видов интерактивных упражнений при проведении мероприятий по внеурочной деятельности.</vt:lpstr>
      <vt:lpstr>Piktochart</vt:lpstr>
      <vt:lpstr>Learningapps</vt:lpstr>
      <vt:lpstr>Презентация PowerPoint</vt:lpstr>
      <vt:lpstr>Презентация PowerPoint</vt:lpstr>
      <vt:lpstr>Learnis</vt:lpstr>
      <vt:lpstr>Презентация PowerPoint</vt:lpstr>
      <vt:lpstr>Jigsawplanet</vt:lpstr>
      <vt:lpstr>rebus1.com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Листья под солнцем</dc:title>
  <dc:creator>obstinate</dc:creator>
  <dc:description>Шаблон презентации с сайта https://presentation-creation.ru/</dc:description>
  <cp:lastModifiedBy>Инна Григорьевна Назарова</cp:lastModifiedBy>
  <cp:revision>670</cp:revision>
  <dcterms:created xsi:type="dcterms:W3CDTF">2018-02-25T09:09:03Z</dcterms:created>
  <dcterms:modified xsi:type="dcterms:W3CDTF">2020-05-27T08:12:05Z</dcterms:modified>
</cp:coreProperties>
</file>