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18288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C000"/>
                </a:solidFill>
              </a:rPr>
              <a:t>муниципальное общеобразовательное учреждение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«Средняя школа поселка Ярославка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Ярославского муниципального района»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357430"/>
            <a:ext cx="8001056" cy="3857652"/>
          </a:xfrm>
        </p:spPr>
        <p:txBody>
          <a:bodyPr>
            <a:normAutofit fontScale="62500" lnSpcReduction="20000"/>
          </a:bodyPr>
          <a:lstStyle/>
          <a:p>
            <a:r>
              <a:rPr lang="ru-RU" sz="4100" dirty="0" smtClean="0">
                <a:solidFill>
                  <a:srgbClr val="FFC000"/>
                </a:solidFill>
              </a:rPr>
              <a:t>Социальный проект</a:t>
            </a:r>
          </a:p>
          <a:p>
            <a:r>
              <a:rPr lang="ru-RU" sz="4100" dirty="0" smtClean="0">
                <a:solidFill>
                  <a:srgbClr val="FFC000"/>
                </a:solidFill>
              </a:rPr>
              <a:t> </a:t>
            </a:r>
          </a:p>
          <a:p>
            <a:r>
              <a:rPr lang="ru-RU" sz="4100" b="1" dirty="0" smtClean="0">
                <a:solidFill>
                  <a:srgbClr val="FFC000"/>
                </a:solidFill>
              </a:rPr>
              <a:t>«Дай руку помощи»</a:t>
            </a:r>
            <a:endParaRPr lang="ru-RU" sz="4100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 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 </a:t>
            </a:r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 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 </a:t>
            </a:r>
          </a:p>
          <a:p>
            <a:pPr algn="r"/>
            <a:r>
              <a:rPr lang="ru-RU" b="1" dirty="0" smtClean="0">
                <a:solidFill>
                  <a:srgbClr val="FFC000"/>
                </a:solidFill>
              </a:rPr>
              <a:t>Автор  проекта:</a:t>
            </a:r>
            <a:endParaRPr lang="ru-RU" dirty="0" smtClean="0">
              <a:solidFill>
                <a:srgbClr val="FFC000"/>
              </a:solidFill>
            </a:endParaRP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Голова Мария Сергеевна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учитель английского языка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Руководитель школьного </a:t>
            </a:r>
          </a:p>
          <a:p>
            <a:pPr algn="r"/>
            <a:r>
              <a:rPr lang="ru-RU" sz="2400" dirty="0" smtClean="0">
                <a:solidFill>
                  <a:srgbClr val="FFC000"/>
                </a:solidFill>
              </a:rPr>
              <a:t>волонтёрского отряда «</a:t>
            </a:r>
            <a:r>
              <a:rPr lang="ru-RU" sz="2400" dirty="0" err="1" smtClean="0">
                <a:solidFill>
                  <a:srgbClr val="FFC000"/>
                </a:solidFill>
              </a:rPr>
              <a:t>ЯРдобро</a:t>
            </a:r>
            <a:r>
              <a:rPr lang="ru-RU" sz="2400" dirty="0" smtClean="0">
                <a:solidFill>
                  <a:srgbClr val="FFC000"/>
                </a:solidFill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Спасибо за внимание!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7091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r>
              <a:rPr lang="ru-RU" dirty="0" smtClean="0">
                <a:solidFill>
                  <a:srgbClr val="FFC000"/>
                </a:solidFill>
              </a:rPr>
              <a:t>Цель нашего  проекта: </a:t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создать условия для самореализации и вовлечения учащихся в волонтёрскую деятельность путём оказания помощи гражданам с ОВЗ</a:t>
            </a:r>
          </a:p>
          <a:p>
            <a:pPr>
              <a:buNone/>
            </a:pP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rgbClr val="FFC000"/>
                </a:solidFill>
              </a:rPr>
              <a:t>информировать участников об основах волонтерской деятельности и социального наставничества.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способствовать формированию осознанного положительного отношения волонтеров к оказанию помощи гражданам с ОВЗ.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способствовать формированию качеств и компетенций, повышающих эффективность участников в ситуациях взаимодействия с подопечным.</a:t>
            </a:r>
          </a:p>
          <a:p>
            <a:pPr lvl="0"/>
            <a:r>
              <a:rPr lang="ru-RU" dirty="0" smtClean="0">
                <a:solidFill>
                  <a:srgbClr val="FFC000"/>
                </a:solidFill>
              </a:rPr>
              <a:t>Подготовить и провести мероприятия в МУ КЦСОН Заволжского района г. Ярославля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59521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Проект «Дай руку помощи» появился в результате сотрудничества с МУ КЦСОН Заволжского района г. Ярославля. Он направлен на решение проблемы по созданию инклюзивного пространства для взаимодействия школьников с людьми, имеющими ограниченные возможности здоровья, а также вовлечения молодежи в волонтёрское движение России.</a:t>
            </a:r>
          </a:p>
          <a:p>
            <a:endParaRPr lang="ru-RU" dirty="0"/>
          </a:p>
        </p:txBody>
      </p:sp>
      <p:pic>
        <p:nvPicPr>
          <p:cNvPr id="1026" name="Picture 2" descr="C:\Users\3\Desktop\Воспитать человека 2020\CxO1HD_0B7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429000"/>
            <a:ext cx="4902207" cy="3250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88075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Проект включает в себя теоретический и практический блоки. 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Теоретический блок состоит из 5 занятий и направлен на раскрытие основ волонтёрской деятельности и особенностей  взаимодействия с людьми с ОВЗ.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Практический блок включает в себя подготовку и проведение трех культурно – просветительских мероприятий с подопечными МУКЦСОН из группы «Лучик».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Теоретический блок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Государственная молодежная политика. Основы </a:t>
            </a:r>
            <a:r>
              <a:rPr lang="ru-RU" dirty="0" err="1" smtClean="0">
                <a:solidFill>
                  <a:srgbClr val="FFC000"/>
                </a:solidFill>
              </a:rPr>
              <a:t>волонтерства</a:t>
            </a:r>
            <a:r>
              <a:rPr lang="ru-RU" dirty="0" smtClean="0">
                <a:solidFill>
                  <a:srgbClr val="FFC000"/>
                </a:solidFill>
              </a:rPr>
              <a:t> и волонтерской деятельности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Установление контакта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Поддержание контакта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Завершение контакта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Социально-психологические особенности людей с ограниченными возможностями здоровья и методы работы с ними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Практический блок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Подготовка и проведение праздника «Маме посвящается»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Организация чаепития «В гостях у </a:t>
            </a:r>
            <a:r>
              <a:rPr lang="ru-RU" dirty="0" err="1" smtClean="0">
                <a:solidFill>
                  <a:srgbClr val="FFC000"/>
                </a:solidFill>
              </a:rPr>
              <a:t>веселушки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Организация творческих и танцевальных конкурсов к 23 февраля и 8 марта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3\Desktop\Воспитать человека 2020\hrV-tI1MDP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3232137" cy="2143140"/>
          </a:xfrm>
          <a:prstGeom prst="rect">
            <a:avLst/>
          </a:prstGeom>
          <a:noFill/>
        </p:spPr>
      </p:pic>
      <p:pic>
        <p:nvPicPr>
          <p:cNvPr id="2052" name="Picture 4" descr="C:\Users\3\Desktop\Воспитать человека 2020\fJxYU6CtV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500330" cy="3333774"/>
          </a:xfrm>
          <a:prstGeom prst="rect">
            <a:avLst/>
          </a:prstGeom>
          <a:noFill/>
        </p:spPr>
      </p:pic>
      <p:pic>
        <p:nvPicPr>
          <p:cNvPr id="2054" name="Picture 6" descr="C:\Users\3\Desktop\Воспитать человека 2020\ZUo8uroEY_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286256"/>
            <a:ext cx="2928958" cy="2196719"/>
          </a:xfrm>
          <a:prstGeom prst="rect">
            <a:avLst/>
          </a:prstGeom>
          <a:noFill/>
        </p:spPr>
      </p:pic>
      <p:pic>
        <p:nvPicPr>
          <p:cNvPr id="2055" name="Picture 7" descr="C:\Users\3\Desktop\Воспитать человека 2020\Screenshot_20200915_111240_com.android.chro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357166"/>
            <a:ext cx="1547421" cy="3352747"/>
          </a:xfrm>
          <a:prstGeom prst="rect">
            <a:avLst/>
          </a:prstGeom>
          <a:noFill/>
        </p:spPr>
      </p:pic>
      <p:pic>
        <p:nvPicPr>
          <p:cNvPr id="2057" name="Picture 9" descr="C:\Users\3\Desktop\Воспитать человека 2020\e8dQgn7oN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1" y="857232"/>
            <a:ext cx="1821669" cy="2428892"/>
          </a:xfrm>
          <a:prstGeom prst="rect">
            <a:avLst/>
          </a:prstGeom>
          <a:noFill/>
        </p:spPr>
      </p:pic>
      <p:pic>
        <p:nvPicPr>
          <p:cNvPr id="2058" name="Picture 10" descr="C:\Users\3\Desktop\Воспитать человека 2020\xQ8xtKT1XY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857232"/>
            <a:ext cx="1821651" cy="2428868"/>
          </a:xfrm>
          <a:prstGeom prst="rect">
            <a:avLst/>
          </a:prstGeom>
          <a:noFill/>
        </p:spPr>
      </p:pic>
      <p:pic>
        <p:nvPicPr>
          <p:cNvPr id="1026" name="Picture 2" descr="C:\Users\3\Desktop\Конкурсы 2020\Воспитать человека 2020\Благодарственное письмо Головой М.С..BMP"/>
          <p:cNvPicPr>
            <a:picLocks noGrp="1" noChangeAspect="1" noChangeArrowheads="1"/>
          </p:cNvPicPr>
          <p:nvPr>
            <p:ph idx="1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64" y="3500438"/>
            <a:ext cx="1948437" cy="2521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Заключение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В ходе реализации проекта нам удалось добиться ожидаемого результата и даже превзойти его. Волонтёры получили знания и возможность реализовать свой потенциал, а подопечные из группы «Лучик» общение и внимание, которого им так не хватает. Для меня очень показательным стало то, что ребята сами спрашивают, когда будет следующее мероприятие, планируют и ждут его. Также и МУ КЦСОН с благодарностью отзывались о проделанной нами работе. Я уверена, что данный проект будет развиваться и дальше.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319</Words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муниципальное общеобразовательное учреждение «Средняя школа поселка Ярославка Ярославского муниципального района» </vt:lpstr>
      <vt:lpstr> Цель нашего  проекта:  </vt:lpstr>
      <vt:lpstr>Задачи: </vt:lpstr>
      <vt:lpstr>Слайд 4</vt:lpstr>
      <vt:lpstr>Слайд 5</vt:lpstr>
      <vt:lpstr>Теоретический блок</vt:lpstr>
      <vt:lpstr>Практический блок</vt:lpstr>
      <vt:lpstr>Слайд 8</vt:lpstr>
      <vt:lpstr> Заключение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«Средняя школа поселка Ярославка Ярославского муниципального района» </dc:title>
  <dc:creator>3</dc:creator>
  <cp:lastModifiedBy>3</cp:lastModifiedBy>
  <cp:revision>4</cp:revision>
  <dcterms:created xsi:type="dcterms:W3CDTF">2020-09-14T12:29:47Z</dcterms:created>
  <dcterms:modified xsi:type="dcterms:W3CDTF">2020-09-30T05:58:06Z</dcterms:modified>
</cp:coreProperties>
</file>