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97" r:id="rId2"/>
  </p:sldMasterIdLst>
  <p:notesMasterIdLst>
    <p:notesMasterId r:id="rId9"/>
  </p:notesMasterIdLst>
  <p:handoutMasterIdLst>
    <p:handoutMasterId r:id="rId10"/>
  </p:handoutMasterIdLst>
  <p:sldIdLst>
    <p:sldId id="489" r:id="rId3"/>
    <p:sldId id="490" r:id="rId4"/>
    <p:sldId id="491" r:id="rId5"/>
    <p:sldId id="492" r:id="rId6"/>
    <p:sldId id="493" r:id="rId7"/>
    <p:sldId id="283" r:id="rId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155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8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8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485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146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437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8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037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928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55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5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01.10.2020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00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32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5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6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5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5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61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68" y="20639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6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01.10.2020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40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4267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iro.yar.ru/index.php?id=4790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at@iro.yar.ru" TargetMode="External"/><Relationship Id="rId2" Type="http://schemas.openxmlformats.org/officeDocument/2006/relationships/hyperlink" Target="mailto:copp@iro.yar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iro.yar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54" y="195401"/>
            <a:ext cx="8655546" cy="12173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9144000" cy="141802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3887" y="2204864"/>
            <a:ext cx="7886700" cy="2357611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r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30</a:t>
            </a:r>
            <a:r>
              <a:rPr lang="ru-RU" sz="8000" b="1" dirty="0" smtClean="0">
                <a:solidFill>
                  <a:schemeClr val="tx1"/>
                </a:solidFill>
              </a:rPr>
              <a:t>.09.2020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Инна Григорьевна Назарова, 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заведующий кафедрой общей педагогики 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и психологии ГАУ ДПО ЯО ИРО</a:t>
            </a:r>
            <a:endParaRPr lang="ru-RU" sz="8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82883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конкурс среди  образовательных организаций</a:t>
            </a:r>
          </a:p>
          <a:p>
            <a:r>
              <a:rPr lang="ru-RU" sz="24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разработке и реализации программ воспитания</a:t>
            </a:r>
          </a:p>
        </p:txBody>
      </p:sp>
      <p:pic>
        <p:nvPicPr>
          <p:cNvPr id="1026" name="Picture 2" descr="https://photoshop-kopona.com/uploads/posts/2018-08/1534689344_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676" y="1412777"/>
            <a:ext cx="219804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7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990000"/>
                </a:solidFill>
              </a:rPr>
              <a:t>Конкурс проводится 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Конкурс проводится в период с 15 сентября по 30 ноября 2020 г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www.iro.yar.ru/index.php?id=4790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284984"/>
            <a:ext cx="4013497" cy="2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97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7647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90000"/>
                </a:solidFill>
              </a:rPr>
              <a:t>Основополагающие документы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263830" cy="576064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7 мая 2018 года №204 «О национальных целях и стратегических задачах развития Российской Федерации на период до 2024 года» (подпункт «б» пункта 5) в части мероприятий, призванных внедрить национальную систему   профессионального   роста педагогических работников;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Стратегия развития воспитания в Российской Федерации на период до 2025 года, Распоряжение Правительства Российской Федерации от 29 мая 2015 г. N 996-р;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Программа развития воспитания в Ярославской области на 2017 – 2020 годы (утверждена постановлением Правительства области от 03.05.2017 N 363-п);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Национальный проект «Образование» (паспорт национального проекта утверждён решением президиума Совета при Президенте Российской Федерации по стратегическому развитию и национальным проектам 24 декабря 2018 года);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Письмо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12.05.2020 N ВБ-1011/08 «О методических рекомендациях органам исполнительной власти субъектов Российской Федерации, осуществляющим государственное управление в сфере образования, по организации работы педагогических работников, осуществляющих классное руководство в общеобразовательных организациях»;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Письмо Министерства просвещения Российской Федерации от 04.08.2020 ДГ-1249/06 «О внедрении примерной воспитания».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301034"/>
            <a:ext cx="2036224" cy="155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29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90000"/>
                </a:solidFill>
              </a:rPr>
              <a:t>Цели и задачи конкурса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Конкурс проводится с целью </a:t>
            </a:r>
            <a:r>
              <a:rPr lang="ru-RU" dirty="0"/>
              <a:t>выявления и создания регионального реестра лучших программ воспитания в образовательных организациях Ярославской области. </a:t>
            </a:r>
          </a:p>
          <a:p>
            <a:r>
              <a:rPr lang="ru-RU" b="1" dirty="0"/>
              <a:t>Задачами </a:t>
            </a:r>
            <a:r>
              <a:rPr lang="ru-RU" dirty="0"/>
              <a:t>Конкурса являются:</a:t>
            </a:r>
          </a:p>
          <a:p>
            <a:pPr>
              <a:buFont typeface="Arial"/>
              <a:buChar char="•"/>
            </a:pPr>
            <a:r>
              <a:rPr lang="ru-RU" dirty="0"/>
              <a:t>развитие инициативы педагогов-воспитателей по обновлению подходов к организации воспитательного процесса в соответствии с современными требованиями;</a:t>
            </a:r>
          </a:p>
          <a:p>
            <a:pPr>
              <a:buFont typeface="Arial"/>
              <a:buChar char="•"/>
            </a:pPr>
            <a:r>
              <a:rPr lang="ru-RU" dirty="0"/>
              <a:t>создание условий для осмысления собственного успешного опыта организации воспитательного процесса;</a:t>
            </a:r>
          </a:p>
          <a:p>
            <a:pPr>
              <a:buFont typeface="Arial"/>
              <a:buChar char="•"/>
            </a:pPr>
            <a:r>
              <a:rPr lang="ru-RU" dirty="0"/>
              <a:t>выявление, поддержка и распространение успешных практик организации воспитательной деятельности;</a:t>
            </a:r>
          </a:p>
          <a:p>
            <a:pPr>
              <a:buFont typeface="Arial"/>
              <a:buChar char="•"/>
            </a:pPr>
            <a:r>
              <a:rPr lang="ru-RU" dirty="0"/>
              <a:t>создание информационного пространства для презентации педагогического опыта по организации воспитательной деятельности;</a:t>
            </a:r>
          </a:p>
          <a:p>
            <a:pPr>
              <a:buFont typeface="Arial"/>
              <a:buChar char="•"/>
            </a:pPr>
            <a:r>
              <a:rPr lang="ru-RU" dirty="0"/>
              <a:t>популяризация успешного педагогического опыта по разработке программ воспитания.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04" y="0"/>
            <a:ext cx="1212151" cy="173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87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0000"/>
                </a:solidFill>
              </a:rPr>
              <a:t>Условия</a:t>
            </a:r>
            <a:br>
              <a:rPr lang="ru-RU" dirty="0" smtClean="0">
                <a:solidFill>
                  <a:srgbClr val="990000"/>
                </a:solidFill>
              </a:rPr>
            </a:br>
            <a:r>
              <a:rPr lang="ru-RU" dirty="0" smtClean="0">
                <a:solidFill>
                  <a:srgbClr val="990000"/>
                </a:solidFill>
              </a:rPr>
              <a:t> проведения конкурса</a:t>
            </a:r>
            <a:endParaRPr lang="ru-RU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Конкурс проводится в заочной форме</a:t>
            </a:r>
            <a:r>
              <a:rPr lang="ru-RU" dirty="0"/>
              <a:t> и представляет собой экспертизу конкурсных материалов, представленных  участниками по следующим </a:t>
            </a:r>
            <a:r>
              <a:rPr lang="ru-RU" b="1" dirty="0"/>
              <a:t>номинациям</a:t>
            </a:r>
            <a:r>
              <a:rPr lang="ru-RU" dirty="0"/>
              <a:t>:</a:t>
            </a:r>
          </a:p>
          <a:p>
            <a:pPr>
              <a:buFont typeface="Arial"/>
              <a:buChar char="•"/>
            </a:pPr>
            <a:r>
              <a:rPr lang="ru-RU" dirty="0"/>
              <a:t>«Программа воспитания общеобразовательной организации»</a:t>
            </a:r>
          </a:p>
          <a:p>
            <a:pPr>
              <a:buFont typeface="Arial"/>
              <a:buChar char="•"/>
            </a:pPr>
            <a:r>
              <a:rPr lang="ru-RU" dirty="0"/>
              <a:t>«Программа воспитания детского дома»</a:t>
            </a:r>
          </a:p>
          <a:p>
            <a:pPr>
              <a:buFont typeface="Arial"/>
              <a:buChar char="•"/>
            </a:pPr>
            <a:r>
              <a:rPr lang="ru-RU" dirty="0"/>
              <a:t>«Инвариантный модуль программы воспитания»</a:t>
            </a:r>
          </a:p>
          <a:p>
            <a:pPr>
              <a:buFont typeface="Arial"/>
              <a:buChar char="•"/>
            </a:pPr>
            <a:r>
              <a:rPr lang="ru-RU" dirty="0"/>
              <a:t>«Вариативный модуль программы воспитания»</a:t>
            </a:r>
          </a:p>
          <a:p>
            <a:pPr>
              <a:buFont typeface="Arial"/>
              <a:buChar char="•"/>
            </a:pPr>
            <a:r>
              <a:rPr lang="ru-RU" dirty="0"/>
              <a:t>«Собственный (авторский) модуль программы воспитания».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33152"/>
            <a:ext cx="1378800" cy="137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6632"/>
            <a:ext cx="2592288" cy="171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29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484319"/>
            <a:ext cx="8229600" cy="453707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hlinkClick r:id="rId2"/>
              </a:rPr>
              <a:t>copp@iro.yar.ru</a:t>
            </a:r>
            <a:endParaRPr lang="ru-RU" sz="2000" dirty="0" smtClean="0"/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7561</TotalTime>
  <Words>353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7_Тема Office</vt:lpstr>
      <vt:lpstr>  </vt:lpstr>
      <vt:lpstr>Конкурс проводится </vt:lpstr>
      <vt:lpstr>Основополагающие документы</vt:lpstr>
      <vt:lpstr>Цели и задачи конкурса</vt:lpstr>
      <vt:lpstr>Условия  проведения конкурса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Ольга Владимировна Чиркун</cp:lastModifiedBy>
  <cp:revision>658</cp:revision>
  <cp:lastPrinted>2020-02-11T07:59:03Z</cp:lastPrinted>
  <dcterms:created xsi:type="dcterms:W3CDTF">2015-05-19T06:32:44Z</dcterms:created>
  <dcterms:modified xsi:type="dcterms:W3CDTF">2020-10-01T12:42:24Z</dcterms:modified>
</cp:coreProperties>
</file>