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71" r:id="rId8"/>
    <p:sldId id="269" r:id="rId9"/>
    <p:sldId id="270" r:id="rId10"/>
    <p:sldId id="273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3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7C7B-753B-4B9C-9D93-C41B761FA7B6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1DEF-E6D3-4940-B6EB-689269CA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E321-F50F-4078-BFBE-DA86EF2079D5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4AFC-BBB6-4E75-83C9-9AA261D23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CAF7-93B1-4EF0-8F2C-426B3086BDAD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53FB-A277-4D42-8898-1A2E690CB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5126-E71B-4773-BC4F-174ACB2A6136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F328-B385-41B8-B1A0-21BF6F77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8820-8894-4FB9-8DC7-094535D1CD94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B67C-D55B-4104-A7D9-EEB85E33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8038-A0AE-464B-9006-5B209019877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4022-C4DB-4CB2-9909-7B3459ED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4692-98C1-4BE3-8709-4363209F7B11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5E3F-5853-45D8-A975-FC0BA63F7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C82-8A8F-4582-8524-C2258773690C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8145-9E45-4133-917F-6DC94AA36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BE5-63CF-4867-A039-9B5E6ADBEDBA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0D3C-D8B9-42CA-9FEF-C20B327F0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2D9F-3490-4F28-B815-79F56E933D9C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E5BD-BBBD-499C-8820-EE181CB98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4C48-F374-4D02-A239-080F31FB03FD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AD8A-58B5-4544-B128-168F7D8A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2D839-1FBB-4780-9CB4-56657B439357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51FA5-3966-4F57-A9FD-2B1E74F7F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8002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2 р.п. Семибратово», Ростовский район, Ярославская область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8313" y="3357563"/>
            <a:ext cx="8229600" cy="22320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Заведующий: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Моторина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Анна Анатольевна,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Будник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Ирина Александровна,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 Кузьмина Жанна Васильевна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 электронный адрес: 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ryabinka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.2@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Рабочий телефон: 8 (48536) 53 9 79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63713" y="908050"/>
            <a:ext cx="7596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F6228"/>
                </a:solidFill>
              </a:rPr>
              <a:t>XIII межрегиональный этап</a:t>
            </a:r>
          </a:p>
          <a:p>
            <a:pPr algn="ctr"/>
            <a:r>
              <a:rPr lang="ru-RU" b="1">
                <a:solidFill>
                  <a:srgbClr val="4F6228"/>
                </a:solidFill>
              </a:rPr>
              <a:t>XVIII Международной Ярмарки социально-педагогических инноваций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3781" y="624809"/>
            <a:ext cx="1567969" cy="117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7" descr="https://ds2sem-ros.edu.yar.ru/zima_2020/opit1_w300_h2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628775"/>
            <a:ext cx="3384550" cy="2427288"/>
          </a:xfrm>
        </p:spPr>
      </p:pic>
      <p:pic>
        <p:nvPicPr>
          <p:cNvPr id="22532" name="Picture 3" descr="C:\Users\Acer\Desktop\МИП\материалы Ярмарка\DSC069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8" y="1652588"/>
            <a:ext cx="34353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Acer\Desktop\IMG_20211216_105633_resized_20211216_105915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789363"/>
            <a:ext cx="302418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Развит познавательный интерес детей к окружающему миру, желание активно изучать окружающий мир.</a:t>
            </a:r>
            <a:endParaRPr lang="ru-RU" sz="19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Symbol" pitchFamily="18" charset="2"/>
              <a:buChar char=""/>
            </a:pPr>
            <a:r>
              <a:rPr lang="ru-RU" sz="25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Дети активно вступают в познавательное общение, высказывают свое мнение.</a:t>
            </a:r>
            <a:endParaRPr lang="ru-RU" sz="19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buFont typeface="Symbol" pitchFamily="18" charset="2"/>
              <a:buChar char=""/>
            </a:pPr>
            <a:r>
              <a:rPr lang="ru-RU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Созданы условия для формирования научного мировоззрения у детей.</a:t>
            </a:r>
            <a:endParaRPr lang="ru-RU" sz="19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buFont typeface="Symbol" pitchFamily="18" charset="2"/>
              <a:buChar char=""/>
            </a:pPr>
            <a:r>
              <a:rPr lang="ru-RU" sz="25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Родители включились в проектно - исследовательскую деятельность дошкольников.</a:t>
            </a:r>
            <a:endParaRPr lang="ru-RU" sz="19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3"/>
          <p:cNvSpPr>
            <a:spLocks noGrp="1"/>
          </p:cNvSpPr>
          <p:nvPr>
            <p:ph idx="1"/>
          </p:nvPr>
        </p:nvSpPr>
        <p:spPr>
          <a:xfrm>
            <a:off x="684213" y="1916113"/>
            <a:ext cx="8002587" cy="42100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  <a:latin typeface="Book Antiqua" pitchFamily="18" charset="0"/>
              </a:rPr>
              <a:t>Развитие познавательных способностей детей в процессе                            проектно-исследовательской деятельности.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7030A0"/>
                </a:solidFill>
                <a:latin typeface="Book Antiqua" pitchFamily="18" charset="0"/>
              </a:rPr>
              <a:t>«Академия естественных наук»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Объект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 indent="228600" algn="just" eaLnBrk="1" hangingPunct="1"/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Одним из основных направлений развития ребёнка согласно ФГОС, является познавательное развитие, таким образом, познавательно-исследовательская деятельность (исследование</a:t>
            </a:r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объектов окружающего мира, экспериментирование с ними) приобретает колоссальное значение в процессе становления ребёнка. ФГОС требует от нас создать условия развития ребенка, открывающие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сверстниками.</a:t>
            </a:r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28600" algn="just" eaLnBrk="1" hangingPunct="1"/>
            <a:r>
              <a:rPr lang="ru-RU" sz="20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</a:t>
            </a:r>
            <a:r>
              <a:rPr lang="ru-RU" sz="200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деятельность учит управлять своим поведением и планировать свои действия, направленные на достижение конкретной цели. Умение видеть проблему, предлагать пути её решения, находить верный выход из проблемы, помогают успешной социализации личности.</a:t>
            </a:r>
            <a:endParaRPr 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3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развитие интеллектуального, творческого потенциала личности в процессе проектно – исследовательской деятельности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к окружающему миру, желание активно изучать окружающий мир.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Поддерживать стремления детей активно вступать в познавательное общение, высказывать свое мнение.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 детей с работой  цифрового микроскопа, телескопа, виртуальных очков.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научного мировоззрения.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любознательность, активность, отзывчивость.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окружающему миру.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необходимые условия для развития экспериментальной деятельности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Организовать работу с родителями по развитию проектно- исследовательской деятельности дошкольников.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Мини-лаборатория </a:t>
            </a:r>
            <a:r>
              <a:rPr lang="ru-RU" sz="3200" b="1" dirty="0" err="1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МикропиЯ</a:t>
            </a:r>
            <a:r>
              <a:rPr lang="ru-RU" sz="3200" b="1" dirty="0">
                <a:solidFill>
                  <a:srgbClr val="8064A2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8064A2"/>
                </a:solidFill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cer\Desktop\МИКРОСКОПЫ\IMG_17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tretch/>
        </p:blipFill>
        <p:spPr>
          <a:xfrm>
            <a:off x="807649" y="1196753"/>
            <a:ext cx="3476319" cy="2602837"/>
          </a:xfrm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Picture 3" descr="C:\Users\Acer\Desktop\МИКРОСКОПЫ\IMG_17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8942" b="4680"/>
          <a:stretch/>
        </p:blipFill>
        <p:spPr bwMode="auto">
          <a:xfrm>
            <a:off x="4716016" y="1196753"/>
            <a:ext cx="3780953" cy="244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" name="Picture 4" descr="C:\Users\Acer\Desktop\МИКРОСКОПЫ\IMG_16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5856" t="20482" r="6976"/>
          <a:stretch/>
        </p:blipFill>
        <p:spPr bwMode="auto">
          <a:xfrm>
            <a:off x="632385" y="3933056"/>
            <a:ext cx="3591407" cy="2457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" name="Picture 3" descr="C:\Users\Acer\Desktop\IMG_20211203_1415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11056" b="14247"/>
          <a:stretch/>
        </p:blipFill>
        <p:spPr bwMode="auto">
          <a:xfrm>
            <a:off x="4782555" y="3933056"/>
            <a:ext cx="3647874" cy="241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Мини-лаборатория Виртуальная реальность с использованием интерактивного </a:t>
            </a:r>
            <a:r>
              <a:rPr lang="ru-RU" sz="2600" b="1" dirty="0" err="1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Скалодрома</a:t>
            </a:r>
            <a:r>
              <a:rPr lang="ru-RU" sz="2600" b="1" dirty="0">
                <a:solidFill>
                  <a:srgbClr val="8064A2"/>
                </a:solidFill>
                <a:ea typeface="+mn-ea"/>
                <a:cs typeface="+mn-cs"/>
              </a:rPr>
              <a:t/>
            </a:r>
            <a:br>
              <a:rPr lang="ru-RU" sz="2600" b="1" dirty="0">
                <a:solidFill>
                  <a:srgbClr val="8064A2"/>
                </a:solidFill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cer\Desktop\фото Академия\IMG_20211203_1416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b="35211"/>
          <a:stretch/>
        </p:blipFill>
        <p:spPr>
          <a:xfrm>
            <a:off x="395536" y="1893754"/>
            <a:ext cx="4247804" cy="2235079"/>
          </a:xfrm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Рисунок 6" descr="C:\Users\Acer\Desktop\ОЧКИ VR\вр2.jpeg"/>
          <p:cNvPicPr/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914021"/>
            <a:ext cx="3635896" cy="223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ony\Desktop\2021 Мет разработк скалодром\ФОТО скалодром\P10129-083321.jpg"/>
          <p:cNvPicPr/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b="9730"/>
          <a:stretch/>
        </p:blipFill>
        <p:spPr bwMode="auto">
          <a:xfrm>
            <a:off x="395536" y="4149080"/>
            <a:ext cx="4104457" cy="260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P10201-075715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785" y="4221086"/>
            <a:ext cx="3477378" cy="245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Мини-лаборатория Астрономия</a:t>
            </a:r>
          </a:p>
        </p:txBody>
      </p:sp>
      <p:pic>
        <p:nvPicPr>
          <p:cNvPr id="20483" name="Picture 2" descr="C:\Users\Acer\Desktop\IMG_20211208_102219_resized_20211208_103905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11425"/>
            <a:ext cx="273526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Acer\Desktop\IMG_20211208_101830_resized_20211208_1037554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511425"/>
            <a:ext cx="272097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Users\Sony\Desktop\2021 Мет разработк скалодром\ФОТО скалодром\P10129-083039.jpg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/>
              <a:ext uri="{28A0092B-C50C-407E-A947-70E740481C1C}"/>
            </a:extLst>
          </a:blip>
          <a:srcRect b="18215"/>
          <a:stretch/>
        </p:blipFill>
        <p:spPr>
          <a:xfrm>
            <a:off x="3203848" y="1484784"/>
            <a:ext cx="2376264" cy="2592288"/>
          </a:xfrm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31813"/>
            <a:ext cx="10369550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pic>
        <p:nvPicPr>
          <p:cNvPr id="21507" name="Picture 2" descr="C:\Users\Acer\Desktop\МИКРОСКОП\фото\занятие 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97013"/>
            <a:ext cx="3311525" cy="2484437"/>
          </a:xfrm>
        </p:spPr>
      </p:pic>
      <p:pic>
        <p:nvPicPr>
          <p:cNvPr id="21508" name="Picture 2" descr="C:\Users\Acer\Desktop\IMG_20201130_104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557338"/>
            <a:ext cx="35274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Acer\Desktop\IMG_20211216_105838_resized_20211216_1059309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8" y="4221163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Users\Acer\Desktop\работа 2019-2020\эколята 19\DSC065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113" y="4221163"/>
            <a:ext cx="35528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283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Book Antiqua</vt:lpstr>
      <vt:lpstr>Arial Black</vt:lpstr>
      <vt:lpstr>Symbol</vt:lpstr>
      <vt:lpstr>Тема Office</vt:lpstr>
      <vt:lpstr>Муниципальное дошкольное образовательное учреждение «Детский сад № 2 р.п. Семибратово», Ростовский район, Ярославская область</vt:lpstr>
      <vt:lpstr>Тема проекта</vt:lpstr>
      <vt:lpstr>Актуальность:</vt:lpstr>
      <vt:lpstr>Цель:</vt:lpstr>
      <vt:lpstr>Задачи:</vt:lpstr>
      <vt:lpstr>Мини-лаборатория МикропиЯ </vt:lpstr>
      <vt:lpstr>Мини-лаборатория Виртуальная реальность с использованием интерактивного Скалодрома </vt:lpstr>
      <vt:lpstr>Мини-лаборатория Астрономия</vt:lpstr>
      <vt:lpstr>Реализация проекта</vt:lpstr>
      <vt:lpstr>Реализация проекта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</cp:lastModifiedBy>
  <cp:revision>15</cp:revision>
  <dcterms:modified xsi:type="dcterms:W3CDTF">2021-12-16T20:22:06Z</dcterms:modified>
</cp:coreProperties>
</file>