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32" r:id="rId3"/>
    <p:sldId id="257" r:id="rId4"/>
    <p:sldId id="259" r:id="rId5"/>
    <p:sldId id="262" r:id="rId6"/>
    <p:sldId id="263" r:id="rId7"/>
    <p:sldId id="264" r:id="rId8"/>
    <p:sldId id="331" r:id="rId9"/>
    <p:sldId id="333" r:id="rId10"/>
    <p:sldId id="261" r:id="rId11"/>
    <p:sldId id="260" r:id="rId12"/>
    <p:sldId id="322" r:id="rId13"/>
    <p:sldId id="323" r:id="rId14"/>
    <p:sldId id="324" r:id="rId15"/>
    <p:sldId id="330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62C"/>
    <a:srgbClr val="FFDE2C"/>
    <a:srgbClr val="FE8F41"/>
    <a:srgbClr val="FC7A2B"/>
    <a:srgbClr val="59CAEA"/>
    <a:srgbClr val="0181B5"/>
    <a:srgbClr val="00A8CB"/>
    <a:srgbClr val="2F7888"/>
    <a:srgbClr val="008A9F"/>
    <a:srgbClr val="058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54" y="10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7E5E5-B3DC-42D0-833F-314EBD4EC7FD}" type="doc">
      <dgm:prSet loTypeId="urn:microsoft.com/office/officeart/2005/8/layout/cycle4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E99892B-E684-41FA-BEB3-06DC6BB994C8}">
      <dgm:prSet phldrT="[Текст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1. Особенности организуемого воспитатель-</a:t>
          </a:r>
          <a:r>
            <a:rPr lang="ru-RU" sz="1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ного</a:t>
          </a: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процесса</a:t>
          </a:r>
        </a:p>
      </dgm:t>
    </dgm:pt>
    <dgm:pt modelId="{AFFE01BA-712C-4E8B-BABF-8C5C5DFC7BB8}" type="parTrans" cxnId="{C8CA653E-0D5C-4E21-B204-5D261459E92C}">
      <dgm:prSet/>
      <dgm:spPr/>
      <dgm:t>
        <a:bodyPr/>
        <a:lstStyle/>
        <a:p>
          <a:endParaRPr lang="ru-RU" sz="1400"/>
        </a:p>
      </dgm:t>
    </dgm:pt>
    <dgm:pt modelId="{02BD75EE-925E-4EDF-9504-AB2EB2487407}" type="sibTrans" cxnId="{C8CA653E-0D5C-4E21-B204-5D261459E92C}">
      <dgm:prSet/>
      <dgm:spPr/>
      <dgm:t>
        <a:bodyPr/>
        <a:lstStyle/>
        <a:p>
          <a:endParaRPr lang="ru-RU" sz="1400"/>
        </a:p>
      </dgm:t>
    </dgm:pt>
    <dgm:pt modelId="{8DCACD76-43F4-408C-9F3B-8757446981DE}">
      <dgm:prSet phldrT="[Текст]" custT="1"/>
      <dgm:spPr/>
      <dgm:t>
        <a:bodyPr/>
        <a:lstStyle/>
        <a:p>
          <a:pPr marL="0">
            <a:spcAft>
              <a:spcPts val="0"/>
            </a:spcAft>
            <a:buFontTx/>
            <a:buNone/>
          </a:pPr>
          <a:r>
            <a:rPr lang="ru-RU" sz="1400" dirty="0"/>
            <a:t>Краткое описание специфики своей деятельности в сфере воспитания</a:t>
          </a:r>
        </a:p>
      </dgm:t>
    </dgm:pt>
    <dgm:pt modelId="{AE91E8BC-9351-4FB9-9244-E26ACC9E9DFE}" type="parTrans" cxnId="{BFE64FE3-99F8-44BE-95F9-C787122E08F3}">
      <dgm:prSet/>
      <dgm:spPr/>
      <dgm:t>
        <a:bodyPr/>
        <a:lstStyle/>
        <a:p>
          <a:endParaRPr lang="ru-RU" sz="1400"/>
        </a:p>
      </dgm:t>
    </dgm:pt>
    <dgm:pt modelId="{F59B0E57-7344-45D5-A4C1-89CAB67F3BD9}" type="sibTrans" cxnId="{BFE64FE3-99F8-44BE-95F9-C787122E08F3}">
      <dgm:prSet/>
      <dgm:spPr/>
      <dgm:t>
        <a:bodyPr/>
        <a:lstStyle/>
        <a:p>
          <a:endParaRPr lang="ru-RU" sz="1400"/>
        </a:p>
      </dgm:t>
    </dgm:pt>
    <dgm:pt modelId="{864A466E-7BFE-40EE-96CF-C14D4009647E}">
      <dgm:prSet phldrT="[Текст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2. Цель и задачи воспитания</a:t>
          </a:r>
        </a:p>
      </dgm:t>
    </dgm:pt>
    <dgm:pt modelId="{DEC9453A-A018-4203-8BFE-DCFC8F701A5A}" type="parTrans" cxnId="{F460C55C-47D4-4AB1-B759-E30048324A9D}">
      <dgm:prSet/>
      <dgm:spPr/>
      <dgm:t>
        <a:bodyPr/>
        <a:lstStyle/>
        <a:p>
          <a:endParaRPr lang="ru-RU" sz="1400"/>
        </a:p>
      </dgm:t>
    </dgm:pt>
    <dgm:pt modelId="{E4A4D21D-C554-421F-A176-BD2A1AA57338}" type="sibTrans" cxnId="{F460C55C-47D4-4AB1-B759-E30048324A9D}">
      <dgm:prSet/>
      <dgm:spPr/>
      <dgm:t>
        <a:bodyPr/>
        <a:lstStyle/>
        <a:p>
          <a:endParaRPr lang="ru-RU" sz="1400"/>
        </a:p>
      </dgm:t>
    </dgm:pt>
    <dgm:pt modelId="{C0F110FD-25FE-4875-8CE5-02647C0211FD}">
      <dgm:prSet phldrT="[Текст]" custT="1"/>
      <dgm:spPr/>
      <dgm:t>
        <a:bodyPr/>
        <a:lstStyle/>
        <a:p>
          <a:pPr marL="0" algn="r">
            <a:spcAft>
              <a:spcPts val="0"/>
            </a:spcAft>
            <a:buFontTx/>
            <a:buNone/>
          </a:pPr>
          <a:r>
            <a:rPr lang="ru-RU" sz="1400" dirty="0"/>
            <a:t>Формирование целей воспитания и задач, которые предстоит решать для достижения цели</a:t>
          </a:r>
        </a:p>
      </dgm:t>
    </dgm:pt>
    <dgm:pt modelId="{97167B18-3E6F-4637-A252-4CD0535611A5}" type="parTrans" cxnId="{4DEE7E72-581A-412F-983C-F71D0EED8D81}">
      <dgm:prSet/>
      <dgm:spPr/>
      <dgm:t>
        <a:bodyPr/>
        <a:lstStyle/>
        <a:p>
          <a:endParaRPr lang="ru-RU" sz="1400"/>
        </a:p>
      </dgm:t>
    </dgm:pt>
    <dgm:pt modelId="{CB90F2C4-BC44-467D-855B-2164A43DE189}" type="sibTrans" cxnId="{4DEE7E72-581A-412F-983C-F71D0EED8D81}">
      <dgm:prSet/>
      <dgm:spPr/>
      <dgm:t>
        <a:bodyPr/>
        <a:lstStyle/>
        <a:p>
          <a:endParaRPr lang="ru-RU" sz="1400"/>
        </a:p>
      </dgm:t>
    </dgm:pt>
    <dgm:pt modelId="{B9985BBF-D852-4F37-A0B2-C170251F1AA0}">
      <dgm:prSet phldrT="[Текст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8016" tIns="128016" rIns="128016" bIns="128016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3. Виды, формы и содержание деятельности</a:t>
          </a:r>
        </a:p>
      </dgm:t>
    </dgm:pt>
    <dgm:pt modelId="{443B1C16-5A59-4FE3-81C3-775B5A311B4C}" type="parTrans" cxnId="{C5F13E42-5A26-4912-8632-8C6F301DE3BE}">
      <dgm:prSet/>
      <dgm:spPr/>
      <dgm:t>
        <a:bodyPr/>
        <a:lstStyle/>
        <a:p>
          <a:endParaRPr lang="ru-RU" sz="1400"/>
        </a:p>
      </dgm:t>
    </dgm:pt>
    <dgm:pt modelId="{A69A3E8E-39CA-45CB-B7F6-C1BA13D28B89}" type="sibTrans" cxnId="{C5F13E42-5A26-4912-8632-8C6F301DE3BE}">
      <dgm:prSet/>
      <dgm:spPr/>
      <dgm:t>
        <a:bodyPr/>
        <a:lstStyle/>
        <a:p>
          <a:endParaRPr lang="ru-RU" sz="1400"/>
        </a:p>
      </dgm:t>
    </dgm:pt>
    <dgm:pt modelId="{59399942-D7C9-4B7C-9458-4528D81F1CD6}">
      <dgm:prSet phldrT="[Текст]" custT="1"/>
      <dgm:spPr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b" anchorCtr="0"/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Данный раздел состоит из нескольких инвариантных и вариативных модулей, каждый из которых ориентирован на одну из поставленных задач воспитания</a:t>
          </a:r>
        </a:p>
      </dgm:t>
    </dgm:pt>
    <dgm:pt modelId="{2343C88E-C0F5-4DB6-823C-38EDC08F1853}" type="parTrans" cxnId="{1F012869-55D4-451D-AB96-D7DEAA366133}">
      <dgm:prSet/>
      <dgm:spPr/>
      <dgm:t>
        <a:bodyPr/>
        <a:lstStyle/>
        <a:p>
          <a:endParaRPr lang="ru-RU" sz="1400"/>
        </a:p>
      </dgm:t>
    </dgm:pt>
    <dgm:pt modelId="{B6C72ADF-C7CC-400F-8997-2AC5B8C37342}" type="sibTrans" cxnId="{1F012869-55D4-451D-AB96-D7DEAA366133}">
      <dgm:prSet/>
      <dgm:spPr/>
      <dgm:t>
        <a:bodyPr/>
        <a:lstStyle/>
        <a:p>
          <a:endParaRPr lang="ru-RU" sz="1400"/>
        </a:p>
      </dgm:t>
    </dgm:pt>
    <dgm:pt modelId="{B9601BFA-134E-46BD-A1B0-277A8E419A9E}">
      <dgm:prSet phldrT="[Текст]"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4. Основные направления самоанализа воспитательной работы</a:t>
          </a:r>
        </a:p>
      </dgm:t>
    </dgm:pt>
    <dgm:pt modelId="{68159F5B-CE17-4F74-A0DC-DBF999E6CF8F}" type="parTrans" cxnId="{6969A672-ABD6-45E5-BE90-816953B033F2}">
      <dgm:prSet/>
      <dgm:spPr/>
      <dgm:t>
        <a:bodyPr/>
        <a:lstStyle/>
        <a:p>
          <a:endParaRPr lang="ru-RU" sz="1400"/>
        </a:p>
      </dgm:t>
    </dgm:pt>
    <dgm:pt modelId="{8052DF43-0BD7-4F96-8677-188835A56992}" type="sibTrans" cxnId="{6969A672-ABD6-45E5-BE90-816953B033F2}">
      <dgm:prSet/>
      <dgm:spPr/>
      <dgm:t>
        <a:bodyPr/>
        <a:lstStyle/>
        <a:p>
          <a:endParaRPr lang="ru-RU" sz="1400"/>
        </a:p>
      </dgm:t>
    </dgm:pt>
    <dgm:pt modelId="{A845E9E0-0481-4FCC-872B-605C02A91C98}">
      <dgm:prSet phldrT="[Текст]" custT="1"/>
      <dgm:spPr/>
      <dgm:t>
        <a:bodyPr anchor="b"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/>
            <a:t>Необходимо показать как осуществляется самоанализ организуемой в ней воспитательной работы</a:t>
          </a:r>
        </a:p>
        <a:p>
          <a:pPr marL="0">
            <a:spcAft>
              <a:spcPts val="0"/>
            </a:spcAft>
            <a:buFontTx/>
            <a:buNone/>
          </a:pPr>
          <a:endParaRPr lang="ru-RU" sz="1400" dirty="0"/>
        </a:p>
      </dgm:t>
    </dgm:pt>
    <dgm:pt modelId="{0881A88C-6274-43E7-B68A-0FF34BFBE0A9}" type="parTrans" cxnId="{093DC069-30FC-424B-AB76-F082B01E9889}">
      <dgm:prSet/>
      <dgm:spPr/>
      <dgm:t>
        <a:bodyPr/>
        <a:lstStyle/>
        <a:p>
          <a:endParaRPr lang="ru-RU" sz="1400"/>
        </a:p>
      </dgm:t>
    </dgm:pt>
    <dgm:pt modelId="{E13B40B1-C075-4BCB-A669-DDAA7F21AA38}" type="sibTrans" cxnId="{093DC069-30FC-424B-AB76-F082B01E9889}">
      <dgm:prSet/>
      <dgm:spPr/>
      <dgm:t>
        <a:bodyPr/>
        <a:lstStyle/>
        <a:p>
          <a:endParaRPr lang="ru-RU" sz="1400"/>
        </a:p>
      </dgm:t>
    </dgm:pt>
    <dgm:pt modelId="{7877F900-3445-42DE-926D-A01A39F6352E}" type="pres">
      <dgm:prSet presAssocID="{19A7E5E5-B3DC-42D0-833F-314EBD4EC7F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DA901F-E09A-40C7-B6C4-193915AB9217}" type="pres">
      <dgm:prSet presAssocID="{19A7E5E5-B3DC-42D0-833F-314EBD4EC7FD}" presName="children" presStyleCnt="0"/>
      <dgm:spPr/>
    </dgm:pt>
    <dgm:pt modelId="{3F8E20BA-1699-44C8-9492-18D4E9B9B3AA}" type="pres">
      <dgm:prSet presAssocID="{19A7E5E5-B3DC-42D0-833F-314EBD4EC7FD}" presName="child1group" presStyleCnt="0"/>
      <dgm:spPr/>
    </dgm:pt>
    <dgm:pt modelId="{40A4D466-E44A-4A4A-BB9B-4D8230F77DA3}" type="pres">
      <dgm:prSet presAssocID="{19A7E5E5-B3DC-42D0-833F-314EBD4EC7FD}" presName="child1" presStyleLbl="bgAcc1" presStyleIdx="0" presStyleCnt="4" custScaleX="98625" custScaleY="101044" custLinFactNeighborX="-42430" custLinFactNeighborY="21454"/>
      <dgm:spPr/>
      <dgm:t>
        <a:bodyPr/>
        <a:lstStyle/>
        <a:p>
          <a:endParaRPr lang="ru-RU"/>
        </a:p>
      </dgm:t>
    </dgm:pt>
    <dgm:pt modelId="{5A45E5F9-BA94-4B97-B6C5-10DA31258D6C}" type="pres">
      <dgm:prSet presAssocID="{19A7E5E5-B3DC-42D0-833F-314EBD4EC7F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D9BDB-6FF6-4632-A48F-175DEF507F88}" type="pres">
      <dgm:prSet presAssocID="{19A7E5E5-B3DC-42D0-833F-314EBD4EC7FD}" presName="child2group" presStyleCnt="0"/>
      <dgm:spPr/>
    </dgm:pt>
    <dgm:pt modelId="{5D832CA2-4286-430C-A23F-68C793BDEC6B}" type="pres">
      <dgm:prSet presAssocID="{19A7E5E5-B3DC-42D0-833F-314EBD4EC7FD}" presName="child2" presStyleLbl="bgAcc1" presStyleIdx="1" presStyleCnt="4" custScaleX="111407" custScaleY="88144" custLinFactNeighborX="13799" custLinFactNeighborY="17618"/>
      <dgm:spPr/>
      <dgm:t>
        <a:bodyPr/>
        <a:lstStyle/>
        <a:p>
          <a:endParaRPr lang="ru-RU"/>
        </a:p>
      </dgm:t>
    </dgm:pt>
    <dgm:pt modelId="{4CB3E140-3BDA-411F-A5F0-229684CDC8C6}" type="pres">
      <dgm:prSet presAssocID="{19A7E5E5-B3DC-42D0-833F-314EBD4EC7F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E050C-DE25-4897-86EC-FBEB2662D58D}" type="pres">
      <dgm:prSet presAssocID="{19A7E5E5-B3DC-42D0-833F-314EBD4EC7FD}" presName="child3group" presStyleCnt="0"/>
      <dgm:spPr/>
    </dgm:pt>
    <dgm:pt modelId="{53FC74A3-E31B-46C7-88BF-EB0FF552B36C}" type="pres">
      <dgm:prSet presAssocID="{19A7E5E5-B3DC-42D0-833F-314EBD4EC7FD}" presName="child3" presStyleLbl="bgAcc1" presStyleIdx="2" presStyleCnt="4" custScaleX="110434" custScaleY="133922" custLinFactNeighborX="47727" custLinFactNeighborY="-21960"/>
      <dgm:spPr>
        <a:xfrm>
          <a:off x="6907107" y="2685115"/>
          <a:ext cx="3426990" cy="282467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D652EE-711E-4085-BC60-385FBCCF0D54}" type="pres">
      <dgm:prSet presAssocID="{19A7E5E5-B3DC-42D0-833F-314EBD4EC7F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B55E8-82B5-476A-B8A3-0575543BEF33}" type="pres">
      <dgm:prSet presAssocID="{19A7E5E5-B3DC-42D0-833F-314EBD4EC7FD}" presName="child4group" presStyleCnt="0"/>
      <dgm:spPr/>
    </dgm:pt>
    <dgm:pt modelId="{7BC153CD-9321-4802-A789-7393A91C1F21}" type="pres">
      <dgm:prSet presAssocID="{19A7E5E5-B3DC-42D0-833F-314EBD4EC7FD}" presName="child4" presStyleLbl="bgAcc1" presStyleIdx="3" presStyleCnt="4" custScaleX="93979" custScaleY="120555" custLinFactNeighborX="-11606" custLinFactNeighborY="-16499"/>
      <dgm:spPr/>
      <dgm:t>
        <a:bodyPr/>
        <a:lstStyle/>
        <a:p>
          <a:endParaRPr lang="ru-RU"/>
        </a:p>
      </dgm:t>
    </dgm:pt>
    <dgm:pt modelId="{31723646-2B2B-4F62-A869-7ECB7DD02AB4}" type="pres">
      <dgm:prSet presAssocID="{19A7E5E5-B3DC-42D0-833F-314EBD4EC7F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D40F0-D0BF-45D4-B2B4-91251B2FA0D4}" type="pres">
      <dgm:prSet presAssocID="{19A7E5E5-B3DC-42D0-833F-314EBD4EC7FD}" presName="childPlaceholder" presStyleCnt="0"/>
      <dgm:spPr/>
    </dgm:pt>
    <dgm:pt modelId="{71D6043A-A40E-47ED-A429-EF4BD6D24711}" type="pres">
      <dgm:prSet presAssocID="{19A7E5E5-B3DC-42D0-833F-314EBD4EC7FD}" presName="circle" presStyleCnt="0"/>
      <dgm:spPr/>
    </dgm:pt>
    <dgm:pt modelId="{9981AFFC-DE18-472C-8604-F46036FD33C3}" type="pres">
      <dgm:prSet presAssocID="{19A7E5E5-B3DC-42D0-833F-314EBD4EC7FD}" presName="quadrant1" presStyleLbl="node1" presStyleIdx="0" presStyleCnt="4" custScaleX="90411" custScaleY="76453" custLinFactNeighborX="-15652" custLinFactNeighborY="8445">
        <dgm:presLayoutVars>
          <dgm:chMax val="1"/>
          <dgm:bulletEnabled val="1"/>
        </dgm:presLayoutVars>
      </dgm:prSet>
      <dgm:spPr>
        <a:xfrm>
          <a:off x="1666054" y="670082"/>
          <a:ext cx="2099793" cy="1904730"/>
        </a:xfrm>
        <a:prstGeom prst="pieWedge">
          <a:avLst/>
        </a:prstGeom>
      </dgm:spPr>
      <dgm:t>
        <a:bodyPr/>
        <a:lstStyle/>
        <a:p>
          <a:endParaRPr lang="ru-RU"/>
        </a:p>
      </dgm:t>
    </dgm:pt>
    <dgm:pt modelId="{5133D36E-DF6F-433B-A3B4-54B3358F83E8}" type="pres">
      <dgm:prSet presAssocID="{19A7E5E5-B3DC-42D0-833F-314EBD4EC7FD}" presName="quadrant2" presStyleLbl="node1" presStyleIdx="1" presStyleCnt="4" custScaleX="91489" custScaleY="75401" custLinFactNeighborX="-25199" custLinFactNeighborY="8847">
        <dgm:presLayoutVars>
          <dgm:chMax val="1"/>
          <dgm:bulletEnabled val="1"/>
        </dgm:presLayoutVars>
      </dgm:prSet>
      <dgm:spPr>
        <a:xfrm rot="5400000">
          <a:off x="5756187" y="308864"/>
          <a:ext cx="2346282" cy="2346282"/>
        </a:xfrm>
        <a:prstGeom prst="pieWedge">
          <a:avLst/>
        </a:prstGeom>
      </dgm:spPr>
      <dgm:t>
        <a:bodyPr/>
        <a:lstStyle/>
        <a:p>
          <a:endParaRPr lang="ru-RU"/>
        </a:p>
      </dgm:t>
    </dgm:pt>
    <dgm:pt modelId="{2A4A4A4D-430B-4F17-B85A-1D409E5A3B3B}" type="pres">
      <dgm:prSet presAssocID="{19A7E5E5-B3DC-42D0-833F-314EBD4EC7FD}" presName="quadrant3" presStyleLbl="node1" presStyleIdx="2" presStyleCnt="4" custScaleX="92505" custScaleY="82584" custLinFactNeighborX="-25201" custLinFactNeighborY="-14195">
        <dgm:presLayoutVars>
          <dgm:chMax val="1"/>
          <dgm:bulletEnabled val="1"/>
        </dgm:presLayoutVars>
      </dgm:prSet>
      <dgm:spPr>
        <a:xfrm rot="10800000">
          <a:off x="5785593" y="2897102"/>
          <a:ext cx="2897080" cy="2459696"/>
        </a:xfrm>
        <a:prstGeom prst="pieWedge">
          <a:avLst/>
        </a:prstGeom>
      </dgm:spPr>
      <dgm:t>
        <a:bodyPr/>
        <a:lstStyle/>
        <a:p>
          <a:endParaRPr lang="ru-RU"/>
        </a:p>
      </dgm:t>
    </dgm:pt>
    <dgm:pt modelId="{097064B1-C94A-4F03-A2B2-EF318F856575}" type="pres">
      <dgm:prSet presAssocID="{19A7E5E5-B3DC-42D0-833F-314EBD4EC7FD}" presName="quadrant4" presStyleLbl="node1" presStyleIdx="3" presStyleCnt="4" custScaleX="89599" custScaleY="82587" custLinFactNeighborX="-15372" custLinFactNeighborY="-145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FAF68-6214-4A55-A3A9-1ED2693A0E33}" type="pres">
      <dgm:prSet presAssocID="{19A7E5E5-B3DC-42D0-833F-314EBD4EC7FD}" presName="quadrantPlaceholder" presStyleCnt="0"/>
      <dgm:spPr/>
    </dgm:pt>
    <dgm:pt modelId="{58CDB843-16FC-4CF8-A3F8-2CDEB0017D3F}" type="pres">
      <dgm:prSet presAssocID="{19A7E5E5-B3DC-42D0-833F-314EBD4EC7FD}" presName="center1" presStyleLbl="fgShp" presStyleIdx="0" presStyleCnt="2" custLinFactNeighborX="-70491" custLinFactNeighborY="-17373"/>
      <dgm:spPr/>
    </dgm:pt>
    <dgm:pt modelId="{E8A11AF2-BBEB-4604-B4B5-9587549BF66F}" type="pres">
      <dgm:prSet presAssocID="{19A7E5E5-B3DC-42D0-833F-314EBD4EC7FD}" presName="center2" presStyleLbl="fgShp" presStyleIdx="1" presStyleCnt="2" custLinFactNeighborX="-71111" custLinFactNeighborY="-21318"/>
      <dgm:spPr/>
    </dgm:pt>
  </dgm:ptLst>
  <dgm:cxnLst>
    <dgm:cxn modelId="{AB29CC6E-2D8F-40E9-AA01-E019655E2002}" type="presOf" srcId="{FE99892B-E684-41FA-BEB3-06DC6BB994C8}" destId="{9981AFFC-DE18-472C-8604-F46036FD33C3}" srcOrd="0" destOrd="0" presId="urn:microsoft.com/office/officeart/2005/8/layout/cycle4"/>
    <dgm:cxn modelId="{21FF27BB-3CBE-44A4-8A47-DA1913C2A1EA}" type="presOf" srcId="{8DCACD76-43F4-408C-9F3B-8757446981DE}" destId="{40A4D466-E44A-4A4A-BB9B-4D8230F77DA3}" srcOrd="0" destOrd="0" presId="urn:microsoft.com/office/officeart/2005/8/layout/cycle4"/>
    <dgm:cxn modelId="{6969A672-ABD6-45E5-BE90-816953B033F2}" srcId="{19A7E5E5-B3DC-42D0-833F-314EBD4EC7FD}" destId="{B9601BFA-134E-46BD-A1B0-277A8E419A9E}" srcOrd="3" destOrd="0" parTransId="{68159F5B-CE17-4F74-A0DC-DBF999E6CF8F}" sibTransId="{8052DF43-0BD7-4F96-8677-188835A56992}"/>
    <dgm:cxn modelId="{7FC741E5-9241-4D71-9D38-AD13E256D370}" type="presOf" srcId="{59399942-D7C9-4B7C-9458-4528D81F1CD6}" destId="{53FC74A3-E31B-46C7-88BF-EB0FF552B36C}" srcOrd="0" destOrd="0" presId="urn:microsoft.com/office/officeart/2005/8/layout/cycle4"/>
    <dgm:cxn modelId="{FC28BEE1-64CF-4CED-B85D-EB98D495D47D}" type="presOf" srcId="{A845E9E0-0481-4FCC-872B-605C02A91C98}" destId="{31723646-2B2B-4F62-A869-7ECB7DD02AB4}" srcOrd="1" destOrd="0" presId="urn:microsoft.com/office/officeart/2005/8/layout/cycle4"/>
    <dgm:cxn modelId="{F76CC896-03E7-467D-AAD1-EC3073EF09E7}" type="presOf" srcId="{A845E9E0-0481-4FCC-872B-605C02A91C98}" destId="{7BC153CD-9321-4802-A789-7393A91C1F21}" srcOrd="0" destOrd="0" presId="urn:microsoft.com/office/officeart/2005/8/layout/cycle4"/>
    <dgm:cxn modelId="{943D8464-685F-4D62-83C2-35468E6EE122}" type="presOf" srcId="{C0F110FD-25FE-4875-8CE5-02647C0211FD}" destId="{5D832CA2-4286-430C-A23F-68C793BDEC6B}" srcOrd="0" destOrd="0" presId="urn:microsoft.com/office/officeart/2005/8/layout/cycle4"/>
    <dgm:cxn modelId="{C8CA653E-0D5C-4E21-B204-5D261459E92C}" srcId="{19A7E5E5-B3DC-42D0-833F-314EBD4EC7FD}" destId="{FE99892B-E684-41FA-BEB3-06DC6BB994C8}" srcOrd="0" destOrd="0" parTransId="{AFFE01BA-712C-4E8B-BABF-8C5C5DFC7BB8}" sibTransId="{02BD75EE-925E-4EDF-9504-AB2EB2487407}"/>
    <dgm:cxn modelId="{E29E653E-A764-47E2-9ADC-D27EAF3D4B37}" type="presOf" srcId="{B9985BBF-D852-4F37-A0B2-C170251F1AA0}" destId="{2A4A4A4D-430B-4F17-B85A-1D409E5A3B3B}" srcOrd="0" destOrd="0" presId="urn:microsoft.com/office/officeart/2005/8/layout/cycle4"/>
    <dgm:cxn modelId="{C5F13E42-5A26-4912-8632-8C6F301DE3BE}" srcId="{19A7E5E5-B3DC-42D0-833F-314EBD4EC7FD}" destId="{B9985BBF-D852-4F37-A0B2-C170251F1AA0}" srcOrd="2" destOrd="0" parTransId="{443B1C16-5A59-4FE3-81C3-775B5A311B4C}" sibTransId="{A69A3E8E-39CA-45CB-B7F6-C1BA13D28B89}"/>
    <dgm:cxn modelId="{BFE64FE3-99F8-44BE-95F9-C787122E08F3}" srcId="{FE99892B-E684-41FA-BEB3-06DC6BB994C8}" destId="{8DCACD76-43F4-408C-9F3B-8757446981DE}" srcOrd="0" destOrd="0" parTransId="{AE91E8BC-9351-4FB9-9244-E26ACC9E9DFE}" sibTransId="{F59B0E57-7344-45D5-A4C1-89CAB67F3BD9}"/>
    <dgm:cxn modelId="{F460C55C-47D4-4AB1-B759-E30048324A9D}" srcId="{19A7E5E5-B3DC-42D0-833F-314EBD4EC7FD}" destId="{864A466E-7BFE-40EE-96CF-C14D4009647E}" srcOrd="1" destOrd="0" parTransId="{DEC9453A-A018-4203-8BFE-DCFC8F701A5A}" sibTransId="{E4A4D21D-C554-421F-A176-BD2A1AA57338}"/>
    <dgm:cxn modelId="{093DC069-30FC-424B-AB76-F082B01E9889}" srcId="{B9601BFA-134E-46BD-A1B0-277A8E419A9E}" destId="{A845E9E0-0481-4FCC-872B-605C02A91C98}" srcOrd="0" destOrd="0" parTransId="{0881A88C-6274-43E7-B68A-0FF34BFBE0A9}" sibTransId="{E13B40B1-C075-4BCB-A669-DDAA7F21AA38}"/>
    <dgm:cxn modelId="{BF907B68-378B-46BF-A07B-15921940C905}" type="presOf" srcId="{B9601BFA-134E-46BD-A1B0-277A8E419A9E}" destId="{097064B1-C94A-4F03-A2B2-EF318F856575}" srcOrd="0" destOrd="0" presId="urn:microsoft.com/office/officeart/2005/8/layout/cycle4"/>
    <dgm:cxn modelId="{25879D60-C6E4-47FA-8C0A-4B939F9EE14E}" type="presOf" srcId="{19A7E5E5-B3DC-42D0-833F-314EBD4EC7FD}" destId="{7877F900-3445-42DE-926D-A01A39F6352E}" srcOrd="0" destOrd="0" presId="urn:microsoft.com/office/officeart/2005/8/layout/cycle4"/>
    <dgm:cxn modelId="{4DEE7E72-581A-412F-983C-F71D0EED8D81}" srcId="{864A466E-7BFE-40EE-96CF-C14D4009647E}" destId="{C0F110FD-25FE-4875-8CE5-02647C0211FD}" srcOrd="0" destOrd="0" parTransId="{97167B18-3E6F-4637-A252-4CD0535611A5}" sibTransId="{CB90F2C4-BC44-467D-855B-2164A43DE189}"/>
    <dgm:cxn modelId="{A9DAE442-93A9-4E37-A28D-9086517FDF69}" type="presOf" srcId="{59399942-D7C9-4B7C-9458-4528D81F1CD6}" destId="{40D652EE-711E-4085-BC60-385FBCCF0D54}" srcOrd="1" destOrd="0" presId="urn:microsoft.com/office/officeart/2005/8/layout/cycle4"/>
    <dgm:cxn modelId="{99AEC96B-F82B-41B5-9DD7-03FF9CACB8DB}" type="presOf" srcId="{C0F110FD-25FE-4875-8CE5-02647C0211FD}" destId="{4CB3E140-3BDA-411F-A5F0-229684CDC8C6}" srcOrd="1" destOrd="0" presId="urn:microsoft.com/office/officeart/2005/8/layout/cycle4"/>
    <dgm:cxn modelId="{A69955C0-5E25-47F6-9D70-2FF34F79C59C}" type="presOf" srcId="{864A466E-7BFE-40EE-96CF-C14D4009647E}" destId="{5133D36E-DF6F-433B-A3B4-54B3358F83E8}" srcOrd="0" destOrd="0" presId="urn:microsoft.com/office/officeart/2005/8/layout/cycle4"/>
    <dgm:cxn modelId="{F0597AFF-6A62-43AF-874E-FADFEF71D9B2}" type="presOf" srcId="{8DCACD76-43F4-408C-9F3B-8757446981DE}" destId="{5A45E5F9-BA94-4B97-B6C5-10DA31258D6C}" srcOrd="1" destOrd="0" presId="urn:microsoft.com/office/officeart/2005/8/layout/cycle4"/>
    <dgm:cxn modelId="{1F012869-55D4-451D-AB96-D7DEAA366133}" srcId="{B9985BBF-D852-4F37-A0B2-C170251F1AA0}" destId="{59399942-D7C9-4B7C-9458-4528D81F1CD6}" srcOrd="0" destOrd="0" parTransId="{2343C88E-C0F5-4DB6-823C-38EDC08F1853}" sibTransId="{B6C72ADF-C7CC-400F-8997-2AC5B8C37342}"/>
    <dgm:cxn modelId="{9CC5AA58-ADB8-429D-A56A-D29859553B56}" type="presParOf" srcId="{7877F900-3445-42DE-926D-A01A39F6352E}" destId="{99DA901F-E09A-40C7-B6C4-193915AB9217}" srcOrd="0" destOrd="0" presId="urn:microsoft.com/office/officeart/2005/8/layout/cycle4"/>
    <dgm:cxn modelId="{439EF35C-0FAF-440D-AEC6-9C736241807B}" type="presParOf" srcId="{99DA901F-E09A-40C7-B6C4-193915AB9217}" destId="{3F8E20BA-1699-44C8-9492-18D4E9B9B3AA}" srcOrd="0" destOrd="0" presId="urn:microsoft.com/office/officeart/2005/8/layout/cycle4"/>
    <dgm:cxn modelId="{4DFB4711-4AC5-4FA0-8FFC-0E933ABAFFBA}" type="presParOf" srcId="{3F8E20BA-1699-44C8-9492-18D4E9B9B3AA}" destId="{40A4D466-E44A-4A4A-BB9B-4D8230F77DA3}" srcOrd="0" destOrd="0" presId="urn:microsoft.com/office/officeart/2005/8/layout/cycle4"/>
    <dgm:cxn modelId="{2351B452-B6DA-4B6C-9EEF-418F8631F717}" type="presParOf" srcId="{3F8E20BA-1699-44C8-9492-18D4E9B9B3AA}" destId="{5A45E5F9-BA94-4B97-B6C5-10DA31258D6C}" srcOrd="1" destOrd="0" presId="urn:microsoft.com/office/officeart/2005/8/layout/cycle4"/>
    <dgm:cxn modelId="{CCB635D5-A16E-4709-8FBD-CCD7B307D117}" type="presParOf" srcId="{99DA901F-E09A-40C7-B6C4-193915AB9217}" destId="{460D9BDB-6FF6-4632-A48F-175DEF507F88}" srcOrd="1" destOrd="0" presId="urn:microsoft.com/office/officeart/2005/8/layout/cycle4"/>
    <dgm:cxn modelId="{23B55A46-6695-4B65-A3C1-33CE5B07D012}" type="presParOf" srcId="{460D9BDB-6FF6-4632-A48F-175DEF507F88}" destId="{5D832CA2-4286-430C-A23F-68C793BDEC6B}" srcOrd="0" destOrd="0" presId="urn:microsoft.com/office/officeart/2005/8/layout/cycle4"/>
    <dgm:cxn modelId="{AC3F74C5-F8CD-4D0E-8ADA-1DE186A83DC8}" type="presParOf" srcId="{460D9BDB-6FF6-4632-A48F-175DEF507F88}" destId="{4CB3E140-3BDA-411F-A5F0-229684CDC8C6}" srcOrd="1" destOrd="0" presId="urn:microsoft.com/office/officeart/2005/8/layout/cycle4"/>
    <dgm:cxn modelId="{3E618921-CC0C-4A4B-8A5B-265A6C56672E}" type="presParOf" srcId="{99DA901F-E09A-40C7-B6C4-193915AB9217}" destId="{50EE050C-DE25-4897-86EC-FBEB2662D58D}" srcOrd="2" destOrd="0" presId="urn:microsoft.com/office/officeart/2005/8/layout/cycle4"/>
    <dgm:cxn modelId="{4C01E14E-E7AD-4267-B13F-006C05850D58}" type="presParOf" srcId="{50EE050C-DE25-4897-86EC-FBEB2662D58D}" destId="{53FC74A3-E31B-46C7-88BF-EB0FF552B36C}" srcOrd="0" destOrd="0" presId="urn:microsoft.com/office/officeart/2005/8/layout/cycle4"/>
    <dgm:cxn modelId="{A161FDDA-61D2-474C-BAEC-66E44D53D6B3}" type="presParOf" srcId="{50EE050C-DE25-4897-86EC-FBEB2662D58D}" destId="{40D652EE-711E-4085-BC60-385FBCCF0D54}" srcOrd="1" destOrd="0" presId="urn:microsoft.com/office/officeart/2005/8/layout/cycle4"/>
    <dgm:cxn modelId="{6AD53891-FBA1-4802-9D20-3B681CB3AAE9}" type="presParOf" srcId="{99DA901F-E09A-40C7-B6C4-193915AB9217}" destId="{044B55E8-82B5-476A-B8A3-0575543BEF33}" srcOrd="3" destOrd="0" presId="urn:microsoft.com/office/officeart/2005/8/layout/cycle4"/>
    <dgm:cxn modelId="{EED01EB2-4B55-48C3-8BA5-737EDE80D8AD}" type="presParOf" srcId="{044B55E8-82B5-476A-B8A3-0575543BEF33}" destId="{7BC153CD-9321-4802-A789-7393A91C1F21}" srcOrd="0" destOrd="0" presId="urn:microsoft.com/office/officeart/2005/8/layout/cycle4"/>
    <dgm:cxn modelId="{1EA1CBF0-13F3-41EA-B9AC-6F1E779EC03E}" type="presParOf" srcId="{044B55E8-82B5-476A-B8A3-0575543BEF33}" destId="{31723646-2B2B-4F62-A869-7ECB7DD02AB4}" srcOrd="1" destOrd="0" presId="urn:microsoft.com/office/officeart/2005/8/layout/cycle4"/>
    <dgm:cxn modelId="{7AD18116-720F-47AB-AE58-862E8B5C6BF1}" type="presParOf" srcId="{99DA901F-E09A-40C7-B6C4-193915AB9217}" destId="{23ED40F0-D0BF-45D4-B2B4-91251B2FA0D4}" srcOrd="4" destOrd="0" presId="urn:microsoft.com/office/officeart/2005/8/layout/cycle4"/>
    <dgm:cxn modelId="{003903AD-25F0-4B81-A8E6-9E2C6519BF20}" type="presParOf" srcId="{7877F900-3445-42DE-926D-A01A39F6352E}" destId="{71D6043A-A40E-47ED-A429-EF4BD6D24711}" srcOrd="1" destOrd="0" presId="urn:microsoft.com/office/officeart/2005/8/layout/cycle4"/>
    <dgm:cxn modelId="{A8CAED83-9A95-4C20-8B04-1F9944F8E11A}" type="presParOf" srcId="{71D6043A-A40E-47ED-A429-EF4BD6D24711}" destId="{9981AFFC-DE18-472C-8604-F46036FD33C3}" srcOrd="0" destOrd="0" presId="urn:microsoft.com/office/officeart/2005/8/layout/cycle4"/>
    <dgm:cxn modelId="{FB229EC0-7E7C-4D2A-B310-B2FDE7C703B7}" type="presParOf" srcId="{71D6043A-A40E-47ED-A429-EF4BD6D24711}" destId="{5133D36E-DF6F-433B-A3B4-54B3358F83E8}" srcOrd="1" destOrd="0" presId="urn:microsoft.com/office/officeart/2005/8/layout/cycle4"/>
    <dgm:cxn modelId="{46A15AE7-3C03-40A0-A061-1B29A98582AB}" type="presParOf" srcId="{71D6043A-A40E-47ED-A429-EF4BD6D24711}" destId="{2A4A4A4D-430B-4F17-B85A-1D409E5A3B3B}" srcOrd="2" destOrd="0" presId="urn:microsoft.com/office/officeart/2005/8/layout/cycle4"/>
    <dgm:cxn modelId="{06A855C0-80CC-4929-8507-C823487B58F1}" type="presParOf" srcId="{71D6043A-A40E-47ED-A429-EF4BD6D24711}" destId="{097064B1-C94A-4F03-A2B2-EF318F856575}" srcOrd="3" destOrd="0" presId="urn:microsoft.com/office/officeart/2005/8/layout/cycle4"/>
    <dgm:cxn modelId="{20391A0A-06F1-4A76-84EA-E48AC9F1D224}" type="presParOf" srcId="{71D6043A-A40E-47ED-A429-EF4BD6D24711}" destId="{A8AFAF68-6214-4A55-A3A9-1ED2693A0E33}" srcOrd="4" destOrd="0" presId="urn:microsoft.com/office/officeart/2005/8/layout/cycle4"/>
    <dgm:cxn modelId="{DB6F764F-B879-4B65-8289-39E3B1874E9C}" type="presParOf" srcId="{7877F900-3445-42DE-926D-A01A39F6352E}" destId="{58CDB843-16FC-4CF8-A3F8-2CDEB0017D3F}" srcOrd="2" destOrd="0" presId="urn:microsoft.com/office/officeart/2005/8/layout/cycle4"/>
    <dgm:cxn modelId="{4A7745DE-2964-4C70-9C7C-3E8C94105C14}" type="presParOf" srcId="{7877F900-3445-42DE-926D-A01A39F6352E}" destId="{E8A11AF2-BBEB-4604-B4B5-9587549BF66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CDAE6-FA3E-45E7-9DFE-5A37552C91C6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4C505BA-CB12-4480-9900-D84FF2847764}">
      <dgm:prSet phldrT="[Текст]"/>
      <dgm:spPr/>
      <dgm:t>
        <a:bodyPr/>
        <a:lstStyle/>
        <a:p>
          <a:r>
            <a:rPr lang="ru-RU" b="1" dirty="0"/>
            <a:t>Инвариантные модули</a:t>
          </a:r>
        </a:p>
      </dgm:t>
    </dgm:pt>
    <dgm:pt modelId="{3E2DDE56-6100-457D-A4BC-D4F7966E3044}" type="parTrans" cxnId="{627D3B07-BB34-4994-A688-A9739D7A5EC7}">
      <dgm:prSet/>
      <dgm:spPr/>
      <dgm:t>
        <a:bodyPr/>
        <a:lstStyle/>
        <a:p>
          <a:endParaRPr lang="ru-RU"/>
        </a:p>
      </dgm:t>
    </dgm:pt>
    <dgm:pt modelId="{713A8383-6082-42BB-AFDC-3970F99BD71B}" type="sibTrans" cxnId="{627D3B07-BB34-4994-A688-A9739D7A5EC7}">
      <dgm:prSet/>
      <dgm:spPr/>
      <dgm:t>
        <a:bodyPr/>
        <a:lstStyle/>
        <a:p>
          <a:endParaRPr lang="ru-RU"/>
        </a:p>
      </dgm:t>
    </dgm:pt>
    <dgm:pt modelId="{BE9B782A-B92B-4B4A-96F1-68F6347696B4}">
      <dgm:prSet phldrT="[Текст]" custT="1"/>
      <dgm:spPr/>
      <dgm:t>
        <a:bodyPr/>
        <a:lstStyle/>
        <a:p>
          <a:r>
            <a:rPr lang="ru-RU" sz="2200" dirty="0"/>
            <a:t>Ключевые дела</a:t>
          </a:r>
        </a:p>
      </dgm:t>
    </dgm:pt>
    <dgm:pt modelId="{9BA88804-C992-4816-8CDD-098D6A85A601}" type="parTrans" cxnId="{02CED861-9721-4B3C-B550-24F80D621037}">
      <dgm:prSet/>
      <dgm:spPr/>
      <dgm:t>
        <a:bodyPr/>
        <a:lstStyle/>
        <a:p>
          <a:endParaRPr lang="ru-RU"/>
        </a:p>
      </dgm:t>
    </dgm:pt>
    <dgm:pt modelId="{DE7F659C-F4E4-4FA8-AFBC-A546101E9E00}" type="sibTrans" cxnId="{02CED861-9721-4B3C-B550-24F80D621037}">
      <dgm:prSet/>
      <dgm:spPr/>
      <dgm:t>
        <a:bodyPr/>
        <a:lstStyle/>
        <a:p>
          <a:endParaRPr lang="ru-RU"/>
        </a:p>
      </dgm:t>
    </dgm:pt>
    <dgm:pt modelId="{5F7CEA61-8BFB-422D-BB0D-BBBA617995C1}">
      <dgm:prSet phldrT="[Текст]" custT="1"/>
      <dgm:spPr/>
      <dgm:t>
        <a:bodyPr/>
        <a:lstStyle/>
        <a:p>
          <a:r>
            <a:rPr lang="ru-RU" sz="2200" dirty="0"/>
            <a:t>Воспитательная работа в группе</a:t>
          </a:r>
        </a:p>
      </dgm:t>
    </dgm:pt>
    <dgm:pt modelId="{8AE06292-FCAF-4C7C-9314-68AC7A168DAE}" type="parTrans" cxnId="{7EF4D0D0-3167-45CE-8FB6-F9053425FBBC}">
      <dgm:prSet/>
      <dgm:spPr/>
      <dgm:t>
        <a:bodyPr/>
        <a:lstStyle/>
        <a:p>
          <a:endParaRPr lang="ru-RU"/>
        </a:p>
      </dgm:t>
    </dgm:pt>
    <dgm:pt modelId="{B7BA7144-76E4-464F-AB7C-4F7682E13B60}" type="sibTrans" cxnId="{7EF4D0D0-3167-45CE-8FB6-F9053425FBBC}">
      <dgm:prSet/>
      <dgm:spPr/>
      <dgm:t>
        <a:bodyPr/>
        <a:lstStyle/>
        <a:p>
          <a:endParaRPr lang="ru-RU"/>
        </a:p>
      </dgm:t>
    </dgm:pt>
    <dgm:pt modelId="{9D1333A0-5C09-493E-AEB5-C101EE2E84EC}">
      <dgm:prSet phldrT="[Текст]" custT="1"/>
      <dgm:spPr/>
      <dgm:t>
        <a:bodyPr/>
        <a:lstStyle/>
        <a:p>
          <a:r>
            <a:rPr lang="ru-RU" sz="2200" dirty="0"/>
            <a:t>Семейное устройство</a:t>
          </a:r>
        </a:p>
      </dgm:t>
    </dgm:pt>
    <dgm:pt modelId="{E600FB40-CA9B-477D-8524-2E2B188F6D3C}" type="parTrans" cxnId="{3B0E4947-12F3-48F5-8B45-E946129F2315}">
      <dgm:prSet/>
      <dgm:spPr/>
      <dgm:t>
        <a:bodyPr/>
        <a:lstStyle/>
        <a:p>
          <a:endParaRPr lang="ru-RU"/>
        </a:p>
      </dgm:t>
    </dgm:pt>
    <dgm:pt modelId="{DAAE9465-7802-4F36-B350-121792786AEC}" type="sibTrans" cxnId="{3B0E4947-12F3-48F5-8B45-E946129F2315}">
      <dgm:prSet/>
      <dgm:spPr/>
      <dgm:t>
        <a:bodyPr/>
        <a:lstStyle/>
        <a:p>
          <a:endParaRPr lang="ru-RU"/>
        </a:p>
      </dgm:t>
    </dgm:pt>
    <dgm:pt modelId="{64FB6EF4-29B4-41F7-84AA-1F1F96C9F958}">
      <dgm:prSet phldrT="[Текст]"/>
      <dgm:spPr/>
      <dgm:t>
        <a:bodyPr/>
        <a:lstStyle/>
        <a:p>
          <a:r>
            <a:rPr lang="ru-RU" b="1" dirty="0"/>
            <a:t>Вариативные модули</a:t>
          </a:r>
        </a:p>
      </dgm:t>
    </dgm:pt>
    <dgm:pt modelId="{DD8853EB-5C1F-4506-8F91-0497626A529E}" type="parTrans" cxnId="{1F45AF3B-94CE-43C5-862B-EE3B73037E1A}">
      <dgm:prSet/>
      <dgm:spPr/>
      <dgm:t>
        <a:bodyPr/>
        <a:lstStyle/>
        <a:p>
          <a:endParaRPr lang="ru-RU"/>
        </a:p>
      </dgm:t>
    </dgm:pt>
    <dgm:pt modelId="{51C3D167-74DB-45DC-AB67-BA5836A22119}" type="sibTrans" cxnId="{1F45AF3B-94CE-43C5-862B-EE3B73037E1A}">
      <dgm:prSet/>
      <dgm:spPr/>
      <dgm:t>
        <a:bodyPr/>
        <a:lstStyle/>
        <a:p>
          <a:endParaRPr lang="ru-RU"/>
        </a:p>
      </dgm:t>
    </dgm:pt>
    <dgm:pt modelId="{DDB3C623-C7A7-4253-8180-8DF0C4188B05}">
      <dgm:prSet phldrT="[Текст]" custT="1"/>
      <dgm:spPr/>
      <dgm:t>
        <a:bodyPr/>
        <a:lstStyle/>
        <a:p>
          <a:r>
            <a:rPr lang="ru-RU" sz="2200" dirty="0"/>
            <a:t>Самоуправление</a:t>
          </a:r>
        </a:p>
      </dgm:t>
    </dgm:pt>
    <dgm:pt modelId="{BF98BE49-DF02-46EF-ACEF-8FB553B00B0C}" type="parTrans" cxnId="{1D60334A-4782-4B39-A54D-D6287EB68E94}">
      <dgm:prSet/>
      <dgm:spPr/>
      <dgm:t>
        <a:bodyPr/>
        <a:lstStyle/>
        <a:p>
          <a:endParaRPr lang="ru-RU"/>
        </a:p>
      </dgm:t>
    </dgm:pt>
    <dgm:pt modelId="{5C4BD5B4-3836-40C6-AB5E-0475D51D531B}" type="sibTrans" cxnId="{1D60334A-4782-4B39-A54D-D6287EB68E94}">
      <dgm:prSet/>
      <dgm:spPr/>
      <dgm:t>
        <a:bodyPr/>
        <a:lstStyle/>
        <a:p>
          <a:endParaRPr lang="ru-RU"/>
        </a:p>
      </dgm:t>
    </dgm:pt>
    <dgm:pt modelId="{570C48C4-7897-4B8E-B899-2F98529D0A3C}">
      <dgm:prSet phldrT="[Текст]" custT="1"/>
      <dgm:spPr/>
      <dgm:t>
        <a:bodyPr/>
        <a:lstStyle/>
        <a:p>
          <a:r>
            <a:rPr lang="ru-RU" sz="2200" dirty="0"/>
            <a:t>Медиацентр организации</a:t>
          </a:r>
        </a:p>
      </dgm:t>
    </dgm:pt>
    <dgm:pt modelId="{7327AF66-8D4A-46A0-9022-2C626BC53BE9}" type="parTrans" cxnId="{5F0EC79B-5E33-48A6-8326-B234EFC4C85C}">
      <dgm:prSet/>
      <dgm:spPr/>
      <dgm:t>
        <a:bodyPr/>
        <a:lstStyle/>
        <a:p>
          <a:endParaRPr lang="ru-RU"/>
        </a:p>
      </dgm:t>
    </dgm:pt>
    <dgm:pt modelId="{51020EC6-2FA5-4F8F-9403-AB872CAF9CB5}" type="sibTrans" cxnId="{5F0EC79B-5E33-48A6-8326-B234EFC4C85C}">
      <dgm:prSet/>
      <dgm:spPr/>
      <dgm:t>
        <a:bodyPr/>
        <a:lstStyle/>
        <a:p>
          <a:endParaRPr lang="ru-RU"/>
        </a:p>
      </dgm:t>
    </dgm:pt>
    <dgm:pt modelId="{8E0623C1-C9CC-4928-B6D0-26760952F0C5}">
      <dgm:prSet phldrT="[Текст]" custT="1"/>
      <dgm:spPr/>
      <dgm:t>
        <a:bodyPr/>
        <a:lstStyle/>
        <a:p>
          <a:r>
            <a:rPr lang="ru-RU" sz="2200" dirty="0"/>
            <a:t>Экскурсии, экспедиции, походы</a:t>
          </a:r>
        </a:p>
      </dgm:t>
    </dgm:pt>
    <dgm:pt modelId="{1EC323B6-8518-45A1-8B83-5074B632CD16}" type="parTrans" cxnId="{3F61D953-B193-4FF1-BEF4-59E3AE0A250D}">
      <dgm:prSet/>
      <dgm:spPr/>
      <dgm:t>
        <a:bodyPr/>
        <a:lstStyle/>
        <a:p>
          <a:endParaRPr lang="ru-RU"/>
        </a:p>
      </dgm:t>
    </dgm:pt>
    <dgm:pt modelId="{E4878257-97B9-4CE6-9BF2-3A7FF83D887B}" type="sibTrans" cxnId="{3F61D953-B193-4FF1-BEF4-59E3AE0A250D}">
      <dgm:prSet/>
      <dgm:spPr/>
      <dgm:t>
        <a:bodyPr/>
        <a:lstStyle/>
        <a:p>
          <a:endParaRPr lang="ru-RU"/>
        </a:p>
      </dgm:t>
    </dgm:pt>
    <dgm:pt modelId="{AB2271D6-ED5C-4D3C-BE74-D5B0478ADC70}">
      <dgm:prSet phldrT="[Текст]" custT="1"/>
      <dgm:spPr/>
      <dgm:t>
        <a:bodyPr/>
        <a:lstStyle/>
        <a:p>
          <a:r>
            <a:rPr lang="ru-RU" sz="2200" dirty="0"/>
            <a:t>Подготовка к самостоятельной жизни</a:t>
          </a:r>
        </a:p>
      </dgm:t>
    </dgm:pt>
    <dgm:pt modelId="{09F0CD61-2BBD-4B0C-BA55-0D0C2DBA89DF}" type="parTrans" cxnId="{D65719D0-3939-4EEA-B328-044AD2BCF228}">
      <dgm:prSet/>
      <dgm:spPr/>
      <dgm:t>
        <a:bodyPr/>
        <a:lstStyle/>
        <a:p>
          <a:endParaRPr lang="ru-RU"/>
        </a:p>
      </dgm:t>
    </dgm:pt>
    <dgm:pt modelId="{04D09BE7-3B52-4B99-B6E6-9879A57DCD19}" type="sibTrans" cxnId="{D65719D0-3939-4EEA-B328-044AD2BCF228}">
      <dgm:prSet/>
      <dgm:spPr/>
      <dgm:t>
        <a:bodyPr/>
        <a:lstStyle/>
        <a:p>
          <a:endParaRPr lang="ru-RU"/>
        </a:p>
      </dgm:t>
    </dgm:pt>
    <dgm:pt modelId="{F43D35AB-072D-4242-93A6-081D3C135750}">
      <dgm:prSet phldrT="[Текст]" custT="1"/>
      <dgm:spPr/>
      <dgm:t>
        <a:bodyPr/>
        <a:lstStyle/>
        <a:p>
          <a:r>
            <a:rPr lang="ru-RU" sz="2200" dirty="0"/>
            <a:t>Организация предметно-эстетической среды</a:t>
          </a:r>
        </a:p>
      </dgm:t>
    </dgm:pt>
    <dgm:pt modelId="{5C803429-5256-4736-AFBB-6B0394725B9A}" type="parTrans" cxnId="{E4A5786F-29C0-418E-A79F-8094F44F8AF2}">
      <dgm:prSet/>
      <dgm:spPr/>
      <dgm:t>
        <a:bodyPr/>
        <a:lstStyle/>
        <a:p>
          <a:endParaRPr lang="ru-RU"/>
        </a:p>
      </dgm:t>
    </dgm:pt>
    <dgm:pt modelId="{E789E678-36DC-4AD4-AB02-AC4F093E72CC}" type="sibTrans" cxnId="{E4A5786F-29C0-418E-A79F-8094F44F8AF2}">
      <dgm:prSet/>
      <dgm:spPr/>
      <dgm:t>
        <a:bodyPr/>
        <a:lstStyle/>
        <a:p>
          <a:endParaRPr lang="ru-RU"/>
        </a:p>
      </dgm:t>
    </dgm:pt>
    <dgm:pt modelId="{441EB451-2499-4BF8-968D-528EF1977DC2}">
      <dgm:prSet phldrT="[Текст]" custT="1"/>
      <dgm:spPr/>
      <dgm:t>
        <a:bodyPr/>
        <a:lstStyle/>
        <a:p>
          <a:r>
            <a:rPr lang="ru-RU" sz="2200" dirty="0"/>
            <a:t>Дополнительное образование</a:t>
          </a:r>
        </a:p>
      </dgm:t>
    </dgm:pt>
    <dgm:pt modelId="{76AF41BB-6AC4-4282-8782-83556E5C00A1}" type="parTrans" cxnId="{BB611060-8116-467F-B673-82F7A8B8A7C1}">
      <dgm:prSet/>
      <dgm:spPr/>
      <dgm:t>
        <a:bodyPr/>
        <a:lstStyle/>
        <a:p>
          <a:endParaRPr lang="ru-RU"/>
        </a:p>
      </dgm:t>
    </dgm:pt>
    <dgm:pt modelId="{3131EAA8-9425-40F1-9AA2-EA5F3C00CB43}" type="sibTrans" cxnId="{BB611060-8116-467F-B673-82F7A8B8A7C1}">
      <dgm:prSet/>
      <dgm:spPr/>
      <dgm:t>
        <a:bodyPr/>
        <a:lstStyle/>
        <a:p>
          <a:endParaRPr lang="ru-RU"/>
        </a:p>
      </dgm:t>
    </dgm:pt>
    <dgm:pt modelId="{3BEADBEA-AC36-4CF2-B4A4-E18A8D9BC9E0}" type="pres">
      <dgm:prSet presAssocID="{9D2CDAE6-FA3E-45E7-9DFE-5A37552C91C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31C2B2F-2678-4F1D-8D3E-6E967AE9824C}" type="pres">
      <dgm:prSet presAssocID="{14C505BA-CB12-4480-9900-D84FF2847764}" presName="root" presStyleCnt="0">
        <dgm:presLayoutVars>
          <dgm:chMax/>
          <dgm:chPref/>
        </dgm:presLayoutVars>
      </dgm:prSet>
      <dgm:spPr/>
    </dgm:pt>
    <dgm:pt modelId="{B92EE25B-CCF5-4869-BE7F-649D37D617F1}" type="pres">
      <dgm:prSet presAssocID="{14C505BA-CB12-4480-9900-D84FF2847764}" presName="rootComposite" presStyleCnt="0">
        <dgm:presLayoutVars/>
      </dgm:prSet>
      <dgm:spPr/>
    </dgm:pt>
    <dgm:pt modelId="{7BC7690A-B18F-47F6-B527-F51B88E365FA}" type="pres">
      <dgm:prSet presAssocID="{14C505BA-CB12-4480-9900-D84FF2847764}" presName="ParentAccent" presStyleLbl="alignNode1" presStyleIdx="0" presStyleCnt="2" custScaleX="134074" custLinFactNeighborX="-6259" custLinFactNeighborY="-6053"/>
      <dgm:spPr/>
    </dgm:pt>
    <dgm:pt modelId="{0DA215DE-C5B5-4DEC-A9CA-CD56BA12AD69}" type="pres">
      <dgm:prSet presAssocID="{14C505BA-CB12-4480-9900-D84FF2847764}" presName="ParentSmallAccent" presStyleLbl="fgAcc1" presStyleIdx="0" presStyleCnt="2" custLinFactX="-100000" custLinFactNeighborX="-183055" custLinFactNeighborY="-9693"/>
      <dgm:spPr/>
    </dgm:pt>
    <dgm:pt modelId="{674F3933-9FF5-45EE-8852-6FC0528C9FFE}" type="pres">
      <dgm:prSet presAssocID="{14C505BA-CB12-4480-9900-D84FF2847764}" presName="Parent" presStyleLbl="revTx" presStyleIdx="0" presStyleCnt="11" custLinFactNeighborX="-13720" custLinFactNeighborY="-336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DC00A-6361-4F85-95AC-A6BDACFD023C}" type="pres">
      <dgm:prSet presAssocID="{14C505BA-CB12-4480-9900-D84FF2847764}" presName="childShape" presStyleCnt="0">
        <dgm:presLayoutVars>
          <dgm:chMax val="0"/>
          <dgm:chPref val="0"/>
        </dgm:presLayoutVars>
      </dgm:prSet>
      <dgm:spPr/>
    </dgm:pt>
    <dgm:pt modelId="{4436AD2B-99DC-4CAE-9A7F-FD14FFEA8D1A}" type="pres">
      <dgm:prSet presAssocID="{BE9B782A-B92B-4B4A-96F1-68F6347696B4}" presName="childComposite" presStyleCnt="0">
        <dgm:presLayoutVars>
          <dgm:chMax val="0"/>
          <dgm:chPref val="0"/>
        </dgm:presLayoutVars>
      </dgm:prSet>
      <dgm:spPr/>
    </dgm:pt>
    <dgm:pt modelId="{76278A2D-FEC5-46FA-9949-DB51B7740A46}" type="pres">
      <dgm:prSet presAssocID="{BE9B782A-B92B-4B4A-96F1-68F6347696B4}" presName="ChildAccent" presStyleLbl="solidFgAcc1" presStyleIdx="0" presStyleCnt="9" custLinFactNeighborY="-72864"/>
      <dgm:spPr/>
    </dgm:pt>
    <dgm:pt modelId="{C16EC601-BC5A-4BD8-AC98-9FE5019A5F5F}" type="pres">
      <dgm:prSet presAssocID="{BE9B782A-B92B-4B4A-96F1-68F6347696B4}" presName="Child" presStyleLbl="revTx" presStyleIdx="1" presStyleCnt="11" custLinFactNeighborX="8873" custLinFactNeighborY="-304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3D23E-71F8-462C-B4E8-96E6794F662F}" type="pres">
      <dgm:prSet presAssocID="{5F7CEA61-8BFB-422D-BB0D-BBBA617995C1}" presName="childComposite" presStyleCnt="0">
        <dgm:presLayoutVars>
          <dgm:chMax val="0"/>
          <dgm:chPref val="0"/>
        </dgm:presLayoutVars>
      </dgm:prSet>
      <dgm:spPr/>
    </dgm:pt>
    <dgm:pt modelId="{40D79143-C670-4896-B229-979C5BAC3FD8}" type="pres">
      <dgm:prSet presAssocID="{5F7CEA61-8BFB-422D-BB0D-BBBA617995C1}" presName="ChildAccent" presStyleLbl="solidFgAcc1" presStyleIdx="1" presStyleCnt="9" custLinFactNeighborY="-72864"/>
      <dgm:spPr/>
    </dgm:pt>
    <dgm:pt modelId="{BA8480FF-2F14-4FCF-8B48-75BDFD0105CE}" type="pres">
      <dgm:prSet presAssocID="{5F7CEA61-8BFB-422D-BB0D-BBBA617995C1}" presName="Child" presStyleLbl="revTx" presStyleIdx="2" presStyleCnt="11" custLinFactNeighborX="8873" custLinFactNeighborY="-304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DB96E-623A-47C1-86AA-454C01610B7F}" type="pres">
      <dgm:prSet presAssocID="{9D1333A0-5C09-493E-AEB5-C101EE2E84EC}" presName="childComposite" presStyleCnt="0">
        <dgm:presLayoutVars>
          <dgm:chMax val="0"/>
          <dgm:chPref val="0"/>
        </dgm:presLayoutVars>
      </dgm:prSet>
      <dgm:spPr/>
    </dgm:pt>
    <dgm:pt modelId="{F4695F0F-037B-4C97-B823-99CE26E4721B}" type="pres">
      <dgm:prSet presAssocID="{9D1333A0-5C09-493E-AEB5-C101EE2E84EC}" presName="ChildAccent" presStyleLbl="solidFgAcc1" presStyleIdx="2" presStyleCnt="9" custLinFactNeighborY="-72864"/>
      <dgm:spPr/>
    </dgm:pt>
    <dgm:pt modelId="{A8045920-659E-4FA7-A780-67F2A41AE602}" type="pres">
      <dgm:prSet presAssocID="{9D1333A0-5C09-493E-AEB5-C101EE2E84EC}" presName="Child" presStyleLbl="revTx" presStyleIdx="3" presStyleCnt="11" custLinFactNeighborX="8873" custLinFactNeighborY="-304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7B947-0CD7-4AE0-90FB-6C2BC5849DB7}" type="pres">
      <dgm:prSet presAssocID="{AB2271D6-ED5C-4D3C-BE74-D5B0478ADC70}" presName="childComposite" presStyleCnt="0">
        <dgm:presLayoutVars>
          <dgm:chMax val="0"/>
          <dgm:chPref val="0"/>
        </dgm:presLayoutVars>
      </dgm:prSet>
      <dgm:spPr/>
    </dgm:pt>
    <dgm:pt modelId="{F309CF8E-382E-4603-AD01-A9D47B548F61}" type="pres">
      <dgm:prSet presAssocID="{AB2271D6-ED5C-4D3C-BE74-D5B0478ADC70}" presName="ChildAccent" presStyleLbl="solidFgAcc1" presStyleIdx="3" presStyleCnt="9" custLinFactNeighborY="-88044"/>
      <dgm:spPr/>
    </dgm:pt>
    <dgm:pt modelId="{1FA565A8-FC8B-4DB1-A145-A55EE82A4D30}" type="pres">
      <dgm:prSet presAssocID="{AB2271D6-ED5C-4D3C-BE74-D5B0478ADC70}" presName="Child" presStyleLbl="revTx" presStyleIdx="4" presStyleCnt="11" custLinFactNeighborX="8873" custLinFactNeighborY="-369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4A2E4-BF0F-4797-AABA-8D99CA07E9CB}" type="pres">
      <dgm:prSet presAssocID="{F43D35AB-072D-4242-93A6-081D3C135750}" presName="childComposite" presStyleCnt="0">
        <dgm:presLayoutVars>
          <dgm:chMax val="0"/>
          <dgm:chPref val="0"/>
        </dgm:presLayoutVars>
      </dgm:prSet>
      <dgm:spPr/>
    </dgm:pt>
    <dgm:pt modelId="{D4328C12-DCD8-4BF2-A6B4-A0849E7DF9D6}" type="pres">
      <dgm:prSet presAssocID="{F43D35AB-072D-4242-93A6-081D3C135750}" presName="ChildAccent" presStyleLbl="solidFgAcc1" presStyleIdx="4" presStyleCnt="9" custLinFactNeighborY="-63756"/>
      <dgm:spPr/>
    </dgm:pt>
    <dgm:pt modelId="{8BA9466B-23C2-4A5D-BD92-0B09C7CB9A65}" type="pres">
      <dgm:prSet presAssocID="{F43D35AB-072D-4242-93A6-081D3C135750}" presName="Child" presStyleLbl="revTx" presStyleIdx="5" presStyleCnt="11" custLinFactNeighborX="8873" custLinFactNeighborY="-265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F5E96-E9F3-4B91-B567-803B25BFD826}" type="pres">
      <dgm:prSet presAssocID="{441EB451-2499-4BF8-968D-528EF1977DC2}" presName="childComposite" presStyleCnt="0">
        <dgm:presLayoutVars>
          <dgm:chMax val="0"/>
          <dgm:chPref val="0"/>
        </dgm:presLayoutVars>
      </dgm:prSet>
      <dgm:spPr/>
    </dgm:pt>
    <dgm:pt modelId="{70AC972A-C5B1-49B0-8053-D3B0BB8D0DF8}" type="pres">
      <dgm:prSet presAssocID="{441EB451-2499-4BF8-968D-528EF1977DC2}" presName="ChildAccent" presStyleLbl="solidFgAcc1" presStyleIdx="5" presStyleCnt="9" custLinFactNeighborY="-39468"/>
      <dgm:spPr/>
    </dgm:pt>
    <dgm:pt modelId="{CAD1D275-89D5-4E97-8106-6D4334007F29}" type="pres">
      <dgm:prSet presAssocID="{441EB451-2499-4BF8-968D-528EF1977DC2}" presName="Child" presStyleLbl="revTx" presStyleIdx="6" presStyleCnt="11" custLinFactNeighborX="8873" custLinFactNeighborY="-161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2A814-5CAA-430D-BBBA-F7D6892F29CF}" type="pres">
      <dgm:prSet presAssocID="{64FB6EF4-29B4-41F7-84AA-1F1F96C9F958}" presName="root" presStyleCnt="0">
        <dgm:presLayoutVars>
          <dgm:chMax/>
          <dgm:chPref/>
        </dgm:presLayoutVars>
      </dgm:prSet>
      <dgm:spPr/>
    </dgm:pt>
    <dgm:pt modelId="{7E40DA35-1174-4B1D-84EB-A827317C4A4A}" type="pres">
      <dgm:prSet presAssocID="{64FB6EF4-29B4-41F7-84AA-1F1F96C9F958}" presName="rootComposite" presStyleCnt="0">
        <dgm:presLayoutVars/>
      </dgm:prSet>
      <dgm:spPr/>
    </dgm:pt>
    <dgm:pt modelId="{6FEFDE28-833D-4A2A-A843-8B74DAB079A7}" type="pres">
      <dgm:prSet presAssocID="{64FB6EF4-29B4-41F7-84AA-1F1F96C9F958}" presName="ParentAccent" presStyleLbl="alignNode1" presStyleIdx="1" presStyleCnt="2" custScaleX="135121" custLinFactNeighborX="4794" custLinFactNeighborY="-9844"/>
      <dgm:spPr/>
    </dgm:pt>
    <dgm:pt modelId="{33BE4F96-7797-4254-84F1-27429FD7D437}" type="pres">
      <dgm:prSet presAssocID="{64FB6EF4-29B4-41F7-84AA-1F1F96C9F958}" presName="ParentSmallAccent" presStyleLbl="fgAcc1" presStyleIdx="1" presStyleCnt="2" custLinFactX="-89072" custLinFactNeighborX="-100000" custLinFactNeighborY="-18800"/>
      <dgm:spPr/>
    </dgm:pt>
    <dgm:pt modelId="{0E50849C-BAF5-4176-A665-B4D396657B1A}" type="pres">
      <dgm:prSet presAssocID="{64FB6EF4-29B4-41F7-84AA-1F1F96C9F958}" presName="Parent" presStyleLbl="revTx" presStyleIdx="7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4D3F3-8545-4D09-A0F0-58CB46132A00}" type="pres">
      <dgm:prSet presAssocID="{64FB6EF4-29B4-41F7-84AA-1F1F96C9F958}" presName="childShape" presStyleCnt="0">
        <dgm:presLayoutVars>
          <dgm:chMax val="0"/>
          <dgm:chPref val="0"/>
        </dgm:presLayoutVars>
      </dgm:prSet>
      <dgm:spPr/>
    </dgm:pt>
    <dgm:pt modelId="{0544679F-7AF2-40B1-8949-75CDDB06A258}" type="pres">
      <dgm:prSet presAssocID="{DDB3C623-C7A7-4253-8180-8DF0C4188B05}" presName="childComposite" presStyleCnt="0">
        <dgm:presLayoutVars>
          <dgm:chMax val="0"/>
          <dgm:chPref val="0"/>
        </dgm:presLayoutVars>
      </dgm:prSet>
      <dgm:spPr/>
    </dgm:pt>
    <dgm:pt modelId="{83F399D7-36D4-4440-8D3D-4E975BFF6B9E}" type="pres">
      <dgm:prSet presAssocID="{DDB3C623-C7A7-4253-8180-8DF0C4188B05}" presName="ChildAccent" presStyleLbl="solidFgAcc1" presStyleIdx="6" presStyleCnt="9" custLinFactNeighborX="97152" custLinFactNeighborY="-72864"/>
      <dgm:spPr/>
    </dgm:pt>
    <dgm:pt modelId="{1EB959DD-863D-4595-AC70-36894EB39D61}" type="pres">
      <dgm:prSet presAssocID="{DDB3C623-C7A7-4253-8180-8DF0C4188B05}" presName="Child" presStyleLbl="revTx" presStyleIdx="8" presStyleCnt="11" custLinFactNeighborX="16790" custLinFactNeighborY="-312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B3136-372D-41D7-912C-A62D55E526D7}" type="pres">
      <dgm:prSet presAssocID="{570C48C4-7897-4B8E-B899-2F98529D0A3C}" presName="childComposite" presStyleCnt="0">
        <dgm:presLayoutVars>
          <dgm:chMax val="0"/>
          <dgm:chPref val="0"/>
        </dgm:presLayoutVars>
      </dgm:prSet>
      <dgm:spPr/>
    </dgm:pt>
    <dgm:pt modelId="{C05E689A-9902-487A-8313-A44CDFBB79B3}" type="pres">
      <dgm:prSet presAssocID="{570C48C4-7897-4B8E-B899-2F98529D0A3C}" presName="ChildAccent" presStyleLbl="solidFgAcc1" presStyleIdx="7" presStyleCnt="9" custLinFactNeighborX="97152" custLinFactNeighborY="-72864"/>
      <dgm:spPr/>
    </dgm:pt>
    <dgm:pt modelId="{78345DE0-C29A-4A30-B3DF-7751719ADD16}" type="pres">
      <dgm:prSet presAssocID="{570C48C4-7897-4B8E-B899-2F98529D0A3C}" presName="Child" presStyleLbl="revTx" presStyleIdx="9" presStyleCnt="11" custLinFactNeighborX="16550" custLinFactNeighborY="-304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0473A-9206-4F32-ADC0-171C8088EC5F}" type="pres">
      <dgm:prSet presAssocID="{8E0623C1-C9CC-4928-B6D0-26760952F0C5}" presName="childComposite" presStyleCnt="0">
        <dgm:presLayoutVars>
          <dgm:chMax val="0"/>
          <dgm:chPref val="0"/>
        </dgm:presLayoutVars>
      </dgm:prSet>
      <dgm:spPr/>
    </dgm:pt>
    <dgm:pt modelId="{48865163-5DFB-4FE9-8253-5C3155D7BFD6}" type="pres">
      <dgm:prSet presAssocID="{8E0623C1-C9CC-4928-B6D0-26760952F0C5}" presName="ChildAccent" presStyleLbl="solidFgAcc1" presStyleIdx="8" presStyleCnt="9" custLinFactNeighborX="97152" custLinFactNeighborY="-72864"/>
      <dgm:spPr/>
    </dgm:pt>
    <dgm:pt modelId="{AE6F0692-A0BB-4F95-881C-1FA15CD93472}" type="pres">
      <dgm:prSet presAssocID="{8E0623C1-C9CC-4928-B6D0-26760952F0C5}" presName="Child" presStyleLbl="revTx" presStyleIdx="10" presStyleCnt="11" custLinFactNeighborX="16550" custLinFactNeighborY="-304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0E4947-12F3-48F5-8B45-E946129F2315}" srcId="{14C505BA-CB12-4480-9900-D84FF2847764}" destId="{9D1333A0-5C09-493E-AEB5-C101EE2E84EC}" srcOrd="2" destOrd="0" parTransId="{E600FB40-CA9B-477D-8524-2E2B188F6D3C}" sibTransId="{DAAE9465-7802-4F36-B350-121792786AEC}"/>
    <dgm:cxn modelId="{A3FDB219-717C-400D-B190-BD6E2B4A8B83}" type="presOf" srcId="{BE9B782A-B92B-4B4A-96F1-68F6347696B4}" destId="{C16EC601-BC5A-4BD8-AC98-9FE5019A5F5F}" srcOrd="0" destOrd="0" presId="urn:microsoft.com/office/officeart/2008/layout/SquareAccentList"/>
    <dgm:cxn modelId="{3AF64D2B-9A03-449C-9596-F41F1226F536}" type="presOf" srcId="{5F7CEA61-8BFB-422D-BB0D-BBBA617995C1}" destId="{BA8480FF-2F14-4FCF-8B48-75BDFD0105CE}" srcOrd="0" destOrd="0" presId="urn:microsoft.com/office/officeart/2008/layout/SquareAccentList"/>
    <dgm:cxn modelId="{C42B7369-0395-4012-8A15-4E8DA399CB98}" type="presOf" srcId="{9D2CDAE6-FA3E-45E7-9DFE-5A37552C91C6}" destId="{3BEADBEA-AC36-4CF2-B4A4-E18A8D9BC9E0}" srcOrd="0" destOrd="0" presId="urn:microsoft.com/office/officeart/2008/layout/SquareAccentList"/>
    <dgm:cxn modelId="{1F45AF3B-94CE-43C5-862B-EE3B73037E1A}" srcId="{9D2CDAE6-FA3E-45E7-9DFE-5A37552C91C6}" destId="{64FB6EF4-29B4-41F7-84AA-1F1F96C9F958}" srcOrd="1" destOrd="0" parTransId="{DD8853EB-5C1F-4506-8F91-0497626A529E}" sibTransId="{51C3D167-74DB-45DC-AB67-BA5836A22119}"/>
    <dgm:cxn modelId="{EFFA83D0-CF10-479C-A5D4-E811C3F34198}" type="presOf" srcId="{DDB3C623-C7A7-4253-8180-8DF0C4188B05}" destId="{1EB959DD-863D-4595-AC70-36894EB39D61}" srcOrd="0" destOrd="0" presId="urn:microsoft.com/office/officeart/2008/layout/SquareAccentList"/>
    <dgm:cxn modelId="{7EF4D0D0-3167-45CE-8FB6-F9053425FBBC}" srcId="{14C505BA-CB12-4480-9900-D84FF2847764}" destId="{5F7CEA61-8BFB-422D-BB0D-BBBA617995C1}" srcOrd="1" destOrd="0" parTransId="{8AE06292-FCAF-4C7C-9314-68AC7A168DAE}" sibTransId="{B7BA7144-76E4-464F-AB7C-4F7682E13B60}"/>
    <dgm:cxn modelId="{3F61D953-B193-4FF1-BEF4-59E3AE0A250D}" srcId="{64FB6EF4-29B4-41F7-84AA-1F1F96C9F958}" destId="{8E0623C1-C9CC-4928-B6D0-26760952F0C5}" srcOrd="2" destOrd="0" parTransId="{1EC323B6-8518-45A1-8B83-5074B632CD16}" sibTransId="{E4878257-97B9-4CE6-9BF2-3A7FF83D887B}"/>
    <dgm:cxn modelId="{B6615588-B0AE-44FE-9237-4FF432D4021D}" type="presOf" srcId="{9D1333A0-5C09-493E-AEB5-C101EE2E84EC}" destId="{A8045920-659E-4FA7-A780-67F2A41AE602}" srcOrd="0" destOrd="0" presId="urn:microsoft.com/office/officeart/2008/layout/SquareAccentList"/>
    <dgm:cxn modelId="{627D3B07-BB34-4994-A688-A9739D7A5EC7}" srcId="{9D2CDAE6-FA3E-45E7-9DFE-5A37552C91C6}" destId="{14C505BA-CB12-4480-9900-D84FF2847764}" srcOrd="0" destOrd="0" parTransId="{3E2DDE56-6100-457D-A4BC-D4F7966E3044}" sibTransId="{713A8383-6082-42BB-AFDC-3970F99BD71B}"/>
    <dgm:cxn modelId="{BF4EA8E2-3D17-4A0A-B68B-CDA6041BD17E}" type="presOf" srcId="{441EB451-2499-4BF8-968D-528EF1977DC2}" destId="{CAD1D275-89D5-4E97-8106-6D4334007F29}" srcOrd="0" destOrd="0" presId="urn:microsoft.com/office/officeart/2008/layout/SquareAccentList"/>
    <dgm:cxn modelId="{409C0827-01F7-4F3C-A911-F10ECAD0B86C}" type="presOf" srcId="{570C48C4-7897-4B8E-B899-2F98529D0A3C}" destId="{78345DE0-C29A-4A30-B3DF-7751719ADD16}" srcOrd="0" destOrd="0" presId="urn:microsoft.com/office/officeart/2008/layout/SquareAccentList"/>
    <dgm:cxn modelId="{6A370374-2857-4337-B821-FCA067D1B0D3}" type="presOf" srcId="{AB2271D6-ED5C-4D3C-BE74-D5B0478ADC70}" destId="{1FA565A8-FC8B-4DB1-A145-A55EE82A4D30}" srcOrd="0" destOrd="0" presId="urn:microsoft.com/office/officeart/2008/layout/SquareAccentList"/>
    <dgm:cxn modelId="{E4A5786F-29C0-418E-A79F-8094F44F8AF2}" srcId="{14C505BA-CB12-4480-9900-D84FF2847764}" destId="{F43D35AB-072D-4242-93A6-081D3C135750}" srcOrd="4" destOrd="0" parTransId="{5C803429-5256-4736-AFBB-6B0394725B9A}" sibTransId="{E789E678-36DC-4AD4-AB02-AC4F093E72CC}"/>
    <dgm:cxn modelId="{782A8DA4-61AE-4534-9D23-8C2C6A209CDE}" type="presOf" srcId="{64FB6EF4-29B4-41F7-84AA-1F1F96C9F958}" destId="{0E50849C-BAF5-4176-A665-B4D396657B1A}" srcOrd="0" destOrd="0" presId="urn:microsoft.com/office/officeart/2008/layout/SquareAccentList"/>
    <dgm:cxn modelId="{02CED861-9721-4B3C-B550-24F80D621037}" srcId="{14C505BA-CB12-4480-9900-D84FF2847764}" destId="{BE9B782A-B92B-4B4A-96F1-68F6347696B4}" srcOrd="0" destOrd="0" parTransId="{9BA88804-C992-4816-8CDD-098D6A85A601}" sibTransId="{DE7F659C-F4E4-4FA8-AFBC-A546101E9E00}"/>
    <dgm:cxn modelId="{279ED1F3-79D2-4587-A565-1C3C7A748892}" type="presOf" srcId="{8E0623C1-C9CC-4928-B6D0-26760952F0C5}" destId="{AE6F0692-A0BB-4F95-881C-1FA15CD93472}" srcOrd="0" destOrd="0" presId="urn:microsoft.com/office/officeart/2008/layout/SquareAccentList"/>
    <dgm:cxn modelId="{D65719D0-3939-4EEA-B328-044AD2BCF228}" srcId="{14C505BA-CB12-4480-9900-D84FF2847764}" destId="{AB2271D6-ED5C-4D3C-BE74-D5B0478ADC70}" srcOrd="3" destOrd="0" parTransId="{09F0CD61-2BBD-4B0C-BA55-0D0C2DBA89DF}" sibTransId="{04D09BE7-3B52-4B99-B6E6-9879A57DCD19}"/>
    <dgm:cxn modelId="{1D60334A-4782-4B39-A54D-D6287EB68E94}" srcId="{64FB6EF4-29B4-41F7-84AA-1F1F96C9F958}" destId="{DDB3C623-C7A7-4253-8180-8DF0C4188B05}" srcOrd="0" destOrd="0" parTransId="{BF98BE49-DF02-46EF-ACEF-8FB553B00B0C}" sibTransId="{5C4BD5B4-3836-40C6-AB5E-0475D51D531B}"/>
    <dgm:cxn modelId="{10D984B4-922B-4F10-93F5-B0A9106953D9}" type="presOf" srcId="{F43D35AB-072D-4242-93A6-081D3C135750}" destId="{8BA9466B-23C2-4A5D-BD92-0B09C7CB9A65}" srcOrd="0" destOrd="0" presId="urn:microsoft.com/office/officeart/2008/layout/SquareAccentList"/>
    <dgm:cxn modelId="{BB611060-8116-467F-B673-82F7A8B8A7C1}" srcId="{14C505BA-CB12-4480-9900-D84FF2847764}" destId="{441EB451-2499-4BF8-968D-528EF1977DC2}" srcOrd="5" destOrd="0" parTransId="{76AF41BB-6AC4-4282-8782-83556E5C00A1}" sibTransId="{3131EAA8-9425-40F1-9AA2-EA5F3C00CB43}"/>
    <dgm:cxn modelId="{5F0EC79B-5E33-48A6-8326-B234EFC4C85C}" srcId="{64FB6EF4-29B4-41F7-84AA-1F1F96C9F958}" destId="{570C48C4-7897-4B8E-B899-2F98529D0A3C}" srcOrd="1" destOrd="0" parTransId="{7327AF66-8D4A-46A0-9022-2C626BC53BE9}" sibTransId="{51020EC6-2FA5-4F8F-9403-AB872CAF9CB5}"/>
    <dgm:cxn modelId="{C947AA38-B2E5-43EA-8114-B315D48363C6}" type="presOf" srcId="{14C505BA-CB12-4480-9900-D84FF2847764}" destId="{674F3933-9FF5-45EE-8852-6FC0528C9FFE}" srcOrd="0" destOrd="0" presId="urn:microsoft.com/office/officeart/2008/layout/SquareAccentList"/>
    <dgm:cxn modelId="{FB860542-E53B-48CA-A756-47CD516BC413}" type="presParOf" srcId="{3BEADBEA-AC36-4CF2-B4A4-E18A8D9BC9E0}" destId="{531C2B2F-2678-4F1D-8D3E-6E967AE9824C}" srcOrd="0" destOrd="0" presId="urn:microsoft.com/office/officeart/2008/layout/SquareAccentList"/>
    <dgm:cxn modelId="{E900AB4D-14AA-434B-8942-18CB1B98F5BA}" type="presParOf" srcId="{531C2B2F-2678-4F1D-8D3E-6E967AE9824C}" destId="{B92EE25B-CCF5-4869-BE7F-649D37D617F1}" srcOrd="0" destOrd="0" presId="urn:microsoft.com/office/officeart/2008/layout/SquareAccentList"/>
    <dgm:cxn modelId="{B9242ACA-61DE-494D-8988-D5E0124D5AAF}" type="presParOf" srcId="{B92EE25B-CCF5-4869-BE7F-649D37D617F1}" destId="{7BC7690A-B18F-47F6-B527-F51B88E365FA}" srcOrd="0" destOrd="0" presId="urn:microsoft.com/office/officeart/2008/layout/SquareAccentList"/>
    <dgm:cxn modelId="{9FDF8BF6-5052-4600-B068-65878EE9C252}" type="presParOf" srcId="{B92EE25B-CCF5-4869-BE7F-649D37D617F1}" destId="{0DA215DE-C5B5-4DEC-A9CA-CD56BA12AD69}" srcOrd="1" destOrd="0" presId="urn:microsoft.com/office/officeart/2008/layout/SquareAccentList"/>
    <dgm:cxn modelId="{62E6D4B0-265F-4EC1-893F-CD5B155EBCB4}" type="presParOf" srcId="{B92EE25B-CCF5-4869-BE7F-649D37D617F1}" destId="{674F3933-9FF5-45EE-8852-6FC0528C9FFE}" srcOrd="2" destOrd="0" presId="urn:microsoft.com/office/officeart/2008/layout/SquareAccentList"/>
    <dgm:cxn modelId="{70826B9A-B1B8-46AA-9E38-89D2DD100DC1}" type="presParOf" srcId="{531C2B2F-2678-4F1D-8D3E-6E967AE9824C}" destId="{006DC00A-6361-4F85-95AC-A6BDACFD023C}" srcOrd="1" destOrd="0" presId="urn:microsoft.com/office/officeart/2008/layout/SquareAccentList"/>
    <dgm:cxn modelId="{92CF9EFE-2BE4-448E-B95B-3A3305C62399}" type="presParOf" srcId="{006DC00A-6361-4F85-95AC-A6BDACFD023C}" destId="{4436AD2B-99DC-4CAE-9A7F-FD14FFEA8D1A}" srcOrd="0" destOrd="0" presId="urn:microsoft.com/office/officeart/2008/layout/SquareAccentList"/>
    <dgm:cxn modelId="{6E3738C3-B843-4BCB-BFAE-295E9C58313C}" type="presParOf" srcId="{4436AD2B-99DC-4CAE-9A7F-FD14FFEA8D1A}" destId="{76278A2D-FEC5-46FA-9949-DB51B7740A46}" srcOrd="0" destOrd="0" presId="urn:microsoft.com/office/officeart/2008/layout/SquareAccentList"/>
    <dgm:cxn modelId="{46346567-C7E0-4AE9-9ECD-644F425FDCA5}" type="presParOf" srcId="{4436AD2B-99DC-4CAE-9A7F-FD14FFEA8D1A}" destId="{C16EC601-BC5A-4BD8-AC98-9FE5019A5F5F}" srcOrd="1" destOrd="0" presId="urn:microsoft.com/office/officeart/2008/layout/SquareAccentList"/>
    <dgm:cxn modelId="{EA659975-9A78-45C6-9471-B9A218C4B5D8}" type="presParOf" srcId="{006DC00A-6361-4F85-95AC-A6BDACFD023C}" destId="{8573D23E-71F8-462C-B4E8-96E6794F662F}" srcOrd="1" destOrd="0" presId="urn:microsoft.com/office/officeart/2008/layout/SquareAccentList"/>
    <dgm:cxn modelId="{158D17D8-0E40-4FD5-B519-4DBCF1763DE8}" type="presParOf" srcId="{8573D23E-71F8-462C-B4E8-96E6794F662F}" destId="{40D79143-C670-4896-B229-979C5BAC3FD8}" srcOrd="0" destOrd="0" presId="urn:microsoft.com/office/officeart/2008/layout/SquareAccentList"/>
    <dgm:cxn modelId="{7D5DB760-5CDA-4AA6-BB37-17539D5AEF43}" type="presParOf" srcId="{8573D23E-71F8-462C-B4E8-96E6794F662F}" destId="{BA8480FF-2F14-4FCF-8B48-75BDFD0105CE}" srcOrd="1" destOrd="0" presId="urn:microsoft.com/office/officeart/2008/layout/SquareAccentList"/>
    <dgm:cxn modelId="{B818C72F-F60C-4948-83BB-44BA1D1538F0}" type="presParOf" srcId="{006DC00A-6361-4F85-95AC-A6BDACFD023C}" destId="{F98DB96E-623A-47C1-86AA-454C01610B7F}" srcOrd="2" destOrd="0" presId="urn:microsoft.com/office/officeart/2008/layout/SquareAccentList"/>
    <dgm:cxn modelId="{D133CD06-561F-430B-9CEF-9B6CAB8D4EC9}" type="presParOf" srcId="{F98DB96E-623A-47C1-86AA-454C01610B7F}" destId="{F4695F0F-037B-4C97-B823-99CE26E4721B}" srcOrd="0" destOrd="0" presId="urn:microsoft.com/office/officeart/2008/layout/SquareAccentList"/>
    <dgm:cxn modelId="{3BC89B2F-8DB3-4E3E-915F-27A112D0CBE2}" type="presParOf" srcId="{F98DB96E-623A-47C1-86AA-454C01610B7F}" destId="{A8045920-659E-4FA7-A780-67F2A41AE602}" srcOrd="1" destOrd="0" presId="urn:microsoft.com/office/officeart/2008/layout/SquareAccentList"/>
    <dgm:cxn modelId="{9E8C770D-A541-41D9-9C0D-28EFD5C7290B}" type="presParOf" srcId="{006DC00A-6361-4F85-95AC-A6BDACFD023C}" destId="{60B7B947-0CD7-4AE0-90FB-6C2BC5849DB7}" srcOrd="3" destOrd="0" presId="urn:microsoft.com/office/officeart/2008/layout/SquareAccentList"/>
    <dgm:cxn modelId="{FDCEE421-4700-441D-A215-A0C7BA51CB73}" type="presParOf" srcId="{60B7B947-0CD7-4AE0-90FB-6C2BC5849DB7}" destId="{F309CF8E-382E-4603-AD01-A9D47B548F61}" srcOrd="0" destOrd="0" presId="urn:microsoft.com/office/officeart/2008/layout/SquareAccentList"/>
    <dgm:cxn modelId="{B36F9161-A19F-4196-A7A6-75A66CA27A13}" type="presParOf" srcId="{60B7B947-0CD7-4AE0-90FB-6C2BC5849DB7}" destId="{1FA565A8-FC8B-4DB1-A145-A55EE82A4D30}" srcOrd="1" destOrd="0" presId="urn:microsoft.com/office/officeart/2008/layout/SquareAccentList"/>
    <dgm:cxn modelId="{68104126-6522-42FB-BCE9-82310F14C302}" type="presParOf" srcId="{006DC00A-6361-4F85-95AC-A6BDACFD023C}" destId="{BC54A2E4-BF0F-4797-AABA-8D99CA07E9CB}" srcOrd="4" destOrd="0" presId="urn:microsoft.com/office/officeart/2008/layout/SquareAccentList"/>
    <dgm:cxn modelId="{95A8031F-48E4-4BBC-B7F4-B871B4B8E45B}" type="presParOf" srcId="{BC54A2E4-BF0F-4797-AABA-8D99CA07E9CB}" destId="{D4328C12-DCD8-4BF2-A6B4-A0849E7DF9D6}" srcOrd="0" destOrd="0" presId="urn:microsoft.com/office/officeart/2008/layout/SquareAccentList"/>
    <dgm:cxn modelId="{94C8CFDA-D63F-4194-B288-036197E31507}" type="presParOf" srcId="{BC54A2E4-BF0F-4797-AABA-8D99CA07E9CB}" destId="{8BA9466B-23C2-4A5D-BD92-0B09C7CB9A65}" srcOrd="1" destOrd="0" presId="urn:microsoft.com/office/officeart/2008/layout/SquareAccentList"/>
    <dgm:cxn modelId="{E4929AD4-125D-4C32-874E-B954DC92DC18}" type="presParOf" srcId="{006DC00A-6361-4F85-95AC-A6BDACFD023C}" destId="{424F5E96-E9F3-4B91-B567-803B25BFD826}" srcOrd="5" destOrd="0" presId="urn:microsoft.com/office/officeart/2008/layout/SquareAccentList"/>
    <dgm:cxn modelId="{12384C03-3C29-4DC8-A275-1F5CB5FF0F36}" type="presParOf" srcId="{424F5E96-E9F3-4B91-B567-803B25BFD826}" destId="{70AC972A-C5B1-49B0-8053-D3B0BB8D0DF8}" srcOrd="0" destOrd="0" presId="urn:microsoft.com/office/officeart/2008/layout/SquareAccentList"/>
    <dgm:cxn modelId="{E28CB554-41CE-4E25-9631-F7B0781A7FB1}" type="presParOf" srcId="{424F5E96-E9F3-4B91-B567-803B25BFD826}" destId="{CAD1D275-89D5-4E97-8106-6D4334007F29}" srcOrd="1" destOrd="0" presId="urn:microsoft.com/office/officeart/2008/layout/SquareAccentList"/>
    <dgm:cxn modelId="{726FBBE4-A174-4DA8-891F-4F159AA042BB}" type="presParOf" srcId="{3BEADBEA-AC36-4CF2-B4A4-E18A8D9BC9E0}" destId="{33B2A814-5CAA-430D-BBBA-F7D6892F29CF}" srcOrd="1" destOrd="0" presId="urn:microsoft.com/office/officeart/2008/layout/SquareAccentList"/>
    <dgm:cxn modelId="{1B662991-440F-4A6E-9BF4-A5FD9C2D5FAF}" type="presParOf" srcId="{33B2A814-5CAA-430D-BBBA-F7D6892F29CF}" destId="{7E40DA35-1174-4B1D-84EB-A827317C4A4A}" srcOrd="0" destOrd="0" presId="urn:microsoft.com/office/officeart/2008/layout/SquareAccentList"/>
    <dgm:cxn modelId="{22716BE4-9C06-464D-8BA8-3272D255BAF8}" type="presParOf" srcId="{7E40DA35-1174-4B1D-84EB-A827317C4A4A}" destId="{6FEFDE28-833D-4A2A-A843-8B74DAB079A7}" srcOrd="0" destOrd="0" presId="urn:microsoft.com/office/officeart/2008/layout/SquareAccentList"/>
    <dgm:cxn modelId="{A1110D7C-FB5F-4F55-BA17-D57212E55B92}" type="presParOf" srcId="{7E40DA35-1174-4B1D-84EB-A827317C4A4A}" destId="{33BE4F96-7797-4254-84F1-27429FD7D437}" srcOrd="1" destOrd="0" presId="urn:microsoft.com/office/officeart/2008/layout/SquareAccentList"/>
    <dgm:cxn modelId="{201B9ACA-E0C9-4324-96F0-02F1691F0154}" type="presParOf" srcId="{7E40DA35-1174-4B1D-84EB-A827317C4A4A}" destId="{0E50849C-BAF5-4176-A665-B4D396657B1A}" srcOrd="2" destOrd="0" presId="urn:microsoft.com/office/officeart/2008/layout/SquareAccentList"/>
    <dgm:cxn modelId="{2D9FA230-63FA-4ECA-B233-FF3C4C757BFC}" type="presParOf" srcId="{33B2A814-5CAA-430D-BBBA-F7D6892F29CF}" destId="{ACE4D3F3-8545-4D09-A0F0-58CB46132A00}" srcOrd="1" destOrd="0" presId="urn:microsoft.com/office/officeart/2008/layout/SquareAccentList"/>
    <dgm:cxn modelId="{BEEA5C24-19EB-4B9C-AFAC-78B68F1D7577}" type="presParOf" srcId="{ACE4D3F3-8545-4D09-A0F0-58CB46132A00}" destId="{0544679F-7AF2-40B1-8949-75CDDB06A258}" srcOrd="0" destOrd="0" presId="urn:microsoft.com/office/officeart/2008/layout/SquareAccentList"/>
    <dgm:cxn modelId="{6BB6211A-7EA1-4FA6-AE6B-A09114AFAB83}" type="presParOf" srcId="{0544679F-7AF2-40B1-8949-75CDDB06A258}" destId="{83F399D7-36D4-4440-8D3D-4E975BFF6B9E}" srcOrd="0" destOrd="0" presId="urn:microsoft.com/office/officeart/2008/layout/SquareAccentList"/>
    <dgm:cxn modelId="{A7C6D982-6873-4481-BAB0-4CC774FD3A31}" type="presParOf" srcId="{0544679F-7AF2-40B1-8949-75CDDB06A258}" destId="{1EB959DD-863D-4595-AC70-36894EB39D61}" srcOrd="1" destOrd="0" presId="urn:microsoft.com/office/officeart/2008/layout/SquareAccentList"/>
    <dgm:cxn modelId="{01FAF464-32E9-4DE1-948A-F2F055D4347D}" type="presParOf" srcId="{ACE4D3F3-8545-4D09-A0F0-58CB46132A00}" destId="{78BB3136-372D-41D7-912C-A62D55E526D7}" srcOrd="1" destOrd="0" presId="urn:microsoft.com/office/officeart/2008/layout/SquareAccentList"/>
    <dgm:cxn modelId="{A6AB4946-782C-4792-806C-CDE3064F3A35}" type="presParOf" srcId="{78BB3136-372D-41D7-912C-A62D55E526D7}" destId="{C05E689A-9902-487A-8313-A44CDFBB79B3}" srcOrd="0" destOrd="0" presId="urn:microsoft.com/office/officeart/2008/layout/SquareAccentList"/>
    <dgm:cxn modelId="{E2ADF696-FE3A-4190-BD7B-0C1E29574789}" type="presParOf" srcId="{78BB3136-372D-41D7-912C-A62D55E526D7}" destId="{78345DE0-C29A-4A30-B3DF-7751719ADD16}" srcOrd="1" destOrd="0" presId="urn:microsoft.com/office/officeart/2008/layout/SquareAccentList"/>
    <dgm:cxn modelId="{88FC6B43-3910-492A-9695-A0381D727CDA}" type="presParOf" srcId="{ACE4D3F3-8545-4D09-A0F0-58CB46132A00}" destId="{FCB0473A-9206-4F32-ADC0-171C8088EC5F}" srcOrd="2" destOrd="0" presId="urn:microsoft.com/office/officeart/2008/layout/SquareAccentList"/>
    <dgm:cxn modelId="{30C7B95D-01BE-4AE4-A483-94BF6E80FB9D}" type="presParOf" srcId="{FCB0473A-9206-4F32-ADC0-171C8088EC5F}" destId="{48865163-5DFB-4FE9-8253-5C3155D7BFD6}" srcOrd="0" destOrd="0" presId="urn:microsoft.com/office/officeart/2008/layout/SquareAccentList"/>
    <dgm:cxn modelId="{A17B6CC4-420C-47BD-92F3-FA06571ADDCC}" type="presParOf" srcId="{FCB0473A-9206-4F32-ADC0-171C8088EC5F}" destId="{AE6F0692-A0BB-4F95-881C-1FA15CD9347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8A4AC-8A65-4233-AEA7-F7F9C96EA4E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DBF296-3B4F-4F38-AB06-7E1197D48DC8}">
      <dgm:prSet phldrT="[Текст]"/>
      <dgm:spPr/>
      <dgm:t>
        <a:bodyPr/>
        <a:lstStyle/>
        <a:p>
          <a:r>
            <a:rPr lang="ru-RU" dirty="0"/>
            <a:t>Модуль «Ключевые дела»</a:t>
          </a:r>
        </a:p>
      </dgm:t>
    </dgm:pt>
    <dgm:pt modelId="{749C5D1A-47EF-4156-B928-D4DEAAFCF9EE}" type="parTrans" cxnId="{92ADE7DA-BA2C-429A-B7A6-226F2991D06F}">
      <dgm:prSet/>
      <dgm:spPr/>
      <dgm:t>
        <a:bodyPr/>
        <a:lstStyle/>
        <a:p>
          <a:endParaRPr lang="ru-RU"/>
        </a:p>
      </dgm:t>
    </dgm:pt>
    <dgm:pt modelId="{3867881C-C82E-468E-BB45-B2C6D0E4EDB9}" type="sibTrans" cxnId="{92ADE7DA-BA2C-429A-B7A6-226F2991D06F}">
      <dgm:prSet/>
      <dgm:spPr/>
      <dgm:t>
        <a:bodyPr/>
        <a:lstStyle/>
        <a:p>
          <a:endParaRPr lang="ru-RU"/>
        </a:p>
      </dgm:t>
    </dgm:pt>
    <dgm:pt modelId="{272C23B0-510B-459C-B73E-743E833AAB2A}">
      <dgm:prSet phldrT="[Текст]"/>
      <dgm:spPr/>
      <dgm:t>
        <a:bodyPr/>
        <a:lstStyle/>
        <a:p>
          <a:pPr marL="180000" indent="171450" algn="just">
            <a:spcAft>
              <a:spcPts val="0"/>
            </a:spcAft>
            <a:buFontTx/>
            <a:buNone/>
          </a:pPr>
          <a:r>
            <a:rPr lang="ru-RU" dirty="0"/>
            <a:t>Ключевые дела – это главные традиционные дела организации, в которых принимает участие большая часть воспитанников и которые обязательно планируются, готовятся, проводятся и анализируются совместно педагогами и детьми.</a:t>
          </a:r>
        </a:p>
      </dgm:t>
    </dgm:pt>
    <dgm:pt modelId="{9E894490-7A5C-449A-9254-4AEA150101C7}" type="parTrans" cxnId="{1D005E58-4B9B-4E4A-A806-006516FB25C4}">
      <dgm:prSet/>
      <dgm:spPr/>
      <dgm:t>
        <a:bodyPr/>
        <a:lstStyle/>
        <a:p>
          <a:endParaRPr lang="ru-RU"/>
        </a:p>
      </dgm:t>
    </dgm:pt>
    <dgm:pt modelId="{951A7A1C-95A6-484F-8910-CB863227AE76}" type="sibTrans" cxnId="{1D005E58-4B9B-4E4A-A806-006516FB25C4}">
      <dgm:prSet/>
      <dgm:spPr/>
      <dgm:t>
        <a:bodyPr/>
        <a:lstStyle/>
        <a:p>
          <a:endParaRPr lang="ru-RU"/>
        </a:p>
      </dgm:t>
    </dgm:pt>
    <dgm:pt modelId="{123AB7AD-08A3-490F-869A-13536819E52D}">
      <dgm:prSet phldrT="[Текст]"/>
      <dgm:spPr/>
      <dgm:t>
        <a:bodyPr/>
        <a:lstStyle/>
        <a:p>
          <a:pPr marL="180000" indent="171450" algn="just">
            <a:spcAft>
              <a:spcPts val="0"/>
            </a:spcAft>
            <a:buFontTx/>
            <a:buNone/>
          </a:pPr>
          <a:r>
            <a:rPr lang="ru-RU" dirty="0"/>
            <a:t>Модуль направлен на интенсификацию общения детей и взрослых, формирование ответственности к происходящему в социуме.</a:t>
          </a:r>
        </a:p>
      </dgm:t>
    </dgm:pt>
    <dgm:pt modelId="{6E217D9A-3357-4B77-B99A-D51F19E2AE57}" type="parTrans" cxnId="{79D52498-C117-4731-B351-2CA8C95FE3D1}">
      <dgm:prSet/>
      <dgm:spPr/>
      <dgm:t>
        <a:bodyPr/>
        <a:lstStyle/>
        <a:p>
          <a:endParaRPr lang="ru-RU"/>
        </a:p>
      </dgm:t>
    </dgm:pt>
    <dgm:pt modelId="{2D423D5B-93F5-477E-9E6C-C5DFD05731F5}" type="sibTrans" cxnId="{79D52498-C117-4731-B351-2CA8C95FE3D1}">
      <dgm:prSet/>
      <dgm:spPr/>
      <dgm:t>
        <a:bodyPr/>
        <a:lstStyle/>
        <a:p>
          <a:endParaRPr lang="ru-RU"/>
        </a:p>
      </dgm:t>
    </dgm:pt>
    <dgm:pt modelId="{2D248737-0888-4B48-A416-E1BA81BFD295}">
      <dgm:prSet phldrT="[Текст]"/>
      <dgm:spPr/>
      <dgm:t>
        <a:bodyPr/>
        <a:lstStyle/>
        <a:p>
          <a:r>
            <a:rPr lang="ru-RU" dirty="0"/>
            <a:t>Модуль «Воспитательная работа в группе»</a:t>
          </a:r>
        </a:p>
      </dgm:t>
    </dgm:pt>
    <dgm:pt modelId="{6D0F422B-5EC9-4831-9D22-7768FED04A9A}" type="parTrans" cxnId="{788E7EC3-4446-4FD2-BCC2-3C4D9D8407C9}">
      <dgm:prSet/>
      <dgm:spPr/>
      <dgm:t>
        <a:bodyPr/>
        <a:lstStyle/>
        <a:p>
          <a:endParaRPr lang="ru-RU"/>
        </a:p>
      </dgm:t>
    </dgm:pt>
    <dgm:pt modelId="{0E3DFB64-4852-4176-9F61-BB3554896734}" type="sibTrans" cxnId="{788E7EC3-4446-4FD2-BCC2-3C4D9D8407C9}">
      <dgm:prSet/>
      <dgm:spPr/>
      <dgm:t>
        <a:bodyPr/>
        <a:lstStyle/>
        <a:p>
          <a:endParaRPr lang="ru-RU"/>
        </a:p>
      </dgm:t>
    </dgm:pt>
    <dgm:pt modelId="{BC5E4110-70CE-4EAA-BB6C-72BF6747B320}">
      <dgm:prSet phldrT="[Текст]"/>
      <dgm:spPr/>
      <dgm:t>
        <a:bodyPr/>
        <a:lstStyle/>
        <a:p>
          <a:pPr marL="180000" indent="171450" algn="just">
            <a:spcAft>
              <a:spcPts val="0"/>
            </a:spcAft>
            <a:buFontTx/>
            <a:buNone/>
          </a:pPr>
          <a:r>
            <a:rPr lang="ru-RU" dirty="0"/>
            <a:t>Модуль способствует организации работы воспитателя с группой, индивидуальной работы с воспитанниками, работы с учителями воспитанников группы, работы с родственниками воспитанников.</a:t>
          </a:r>
        </a:p>
      </dgm:t>
    </dgm:pt>
    <dgm:pt modelId="{03193A0A-B3F1-419F-9165-57E0C29AAC59}" type="parTrans" cxnId="{0DD80560-9D78-4F89-AFCC-15045D364AB5}">
      <dgm:prSet/>
      <dgm:spPr/>
      <dgm:t>
        <a:bodyPr/>
        <a:lstStyle/>
        <a:p>
          <a:endParaRPr lang="ru-RU"/>
        </a:p>
      </dgm:t>
    </dgm:pt>
    <dgm:pt modelId="{264423CC-1CB2-4F20-A03B-258D3BAFE4A9}" type="sibTrans" cxnId="{0DD80560-9D78-4F89-AFCC-15045D364AB5}">
      <dgm:prSet/>
      <dgm:spPr/>
      <dgm:t>
        <a:bodyPr/>
        <a:lstStyle/>
        <a:p>
          <a:endParaRPr lang="ru-RU"/>
        </a:p>
      </dgm:t>
    </dgm:pt>
    <dgm:pt modelId="{1E3655CD-FE57-4C38-84B3-0DC0AB418960}">
      <dgm:prSet phldrT="[Текст]"/>
      <dgm:spPr/>
      <dgm:t>
        <a:bodyPr/>
        <a:lstStyle/>
        <a:p>
          <a:r>
            <a:rPr lang="ru-RU" dirty="0"/>
            <a:t>Модуль «Семейное устройство»</a:t>
          </a:r>
        </a:p>
      </dgm:t>
    </dgm:pt>
    <dgm:pt modelId="{E063874B-2B49-46BE-8E66-8B3FB5784629}" type="parTrans" cxnId="{B8BD86B5-98E8-47B3-BFBB-8CC1E939EED9}">
      <dgm:prSet/>
      <dgm:spPr/>
      <dgm:t>
        <a:bodyPr/>
        <a:lstStyle/>
        <a:p>
          <a:endParaRPr lang="ru-RU"/>
        </a:p>
      </dgm:t>
    </dgm:pt>
    <dgm:pt modelId="{0804A372-EA91-41F2-85E6-D64C1F47C305}" type="sibTrans" cxnId="{B8BD86B5-98E8-47B3-BFBB-8CC1E939EED9}">
      <dgm:prSet/>
      <dgm:spPr/>
      <dgm:t>
        <a:bodyPr/>
        <a:lstStyle/>
        <a:p>
          <a:endParaRPr lang="ru-RU"/>
        </a:p>
      </dgm:t>
    </dgm:pt>
    <dgm:pt modelId="{2BF46B63-D82E-4B7C-8E28-6DA7756C424E}">
      <dgm:prSet phldrT="[Текст]"/>
      <dgm:spPr/>
      <dgm:t>
        <a:bodyPr/>
        <a:lstStyle/>
        <a:p>
          <a:pPr marL="180000" indent="171450" algn="just">
            <a:spcAft>
              <a:spcPts val="0"/>
            </a:spcAft>
            <a:buFontTx/>
            <a:buNone/>
          </a:pPr>
          <a:r>
            <a:rPr lang="ru-RU" dirty="0"/>
            <a:t>Подготовка детей к усыновлению (удочерению) и передаче под опеку (попечительство).</a:t>
          </a:r>
        </a:p>
      </dgm:t>
    </dgm:pt>
    <dgm:pt modelId="{94399CE8-9C6B-4DAD-BBBA-3C582E4D5E10}" type="parTrans" cxnId="{C27699B5-C3A1-46F8-8B7F-0318A4EC44BD}">
      <dgm:prSet/>
      <dgm:spPr/>
      <dgm:t>
        <a:bodyPr/>
        <a:lstStyle/>
        <a:p>
          <a:endParaRPr lang="ru-RU"/>
        </a:p>
      </dgm:t>
    </dgm:pt>
    <dgm:pt modelId="{73F6EF00-1949-443B-B13E-235CE8E1F395}" type="sibTrans" cxnId="{C27699B5-C3A1-46F8-8B7F-0318A4EC44BD}">
      <dgm:prSet/>
      <dgm:spPr/>
      <dgm:t>
        <a:bodyPr/>
        <a:lstStyle/>
        <a:p>
          <a:endParaRPr lang="ru-RU"/>
        </a:p>
      </dgm:t>
    </dgm:pt>
    <dgm:pt modelId="{82E32FF6-5734-48AF-AAF2-BD0A372DA1C6}">
      <dgm:prSet phldrT="[Текст]"/>
      <dgm:spPr/>
      <dgm:t>
        <a:bodyPr/>
        <a:lstStyle/>
        <a:p>
          <a:pPr marL="180000" indent="171450" algn="just">
            <a:spcAft>
              <a:spcPts val="0"/>
            </a:spcAft>
            <a:buFontTx/>
            <a:buNone/>
          </a:pPr>
          <a:r>
            <a:rPr lang="ru-RU" dirty="0"/>
            <a:t>Психологическое сопровождение.</a:t>
          </a:r>
        </a:p>
      </dgm:t>
    </dgm:pt>
    <dgm:pt modelId="{C8BAE0AA-B6D7-4FCA-9FCF-5E45A938F4FD}" type="parTrans" cxnId="{D0AD3344-9635-4D4B-A4B9-B8D441BB330E}">
      <dgm:prSet/>
      <dgm:spPr/>
      <dgm:t>
        <a:bodyPr/>
        <a:lstStyle/>
        <a:p>
          <a:endParaRPr lang="ru-RU"/>
        </a:p>
      </dgm:t>
    </dgm:pt>
    <dgm:pt modelId="{77213C6C-5529-48A7-8F3E-2F85BE75B672}" type="sibTrans" cxnId="{D0AD3344-9635-4D4B-A4B9-B8D441BB330E}">
      <dgm:prSet/>
      <dgm:spPr/>
      <dgm:t>
        <a:bodyPr/>
        <a:lstStyle/>
        <a:p>
          <a:endParaRPr lang="ru-RU"/>
        </a:p>
      </dgm:t>
    </dgm:pt>
    <dgm:pt modelId="{BED3598B-DCC6-4A8B-843F-3B3F99F5A061}">
      <dgm:prSet phldrT="[Текст]"/>
      <dgm:spPr/>
      <dgm:t>
        <a:bodyPr/>
        <a:lstStyle/>
        <a:p>
          <a:pPr marL="180000" indent="171450" algn="just">
            <a:spcAft>
              <a:spcPts val="0"/>
            </a:spcAft>
            <a:buFontTx/>
            <a:buNone/>
          </a:pPr>
          <a:r>
            <a:rPr lang="ru-RU" dirty="0"/>
            <a:t>Формирование у ребенка адекватного представления о семье, о готовности создания своей семьи.</a:t>
          </a:r>
        </a:p>
      </dgm:t>
    </dgm:pt>
    <dgm:pt modelId="{721B8640-5063-47D1-BE70-F619E1CDA712}" type="parTrans" cxnId="{445BE715-F429-4724-B340-A17B1779B986}">
      <dgm:prSet/>
      <dgm:spPr/>
      <dgm:t>
        <a:bodyPr/>
        <a:lstStyle/>
        <a:p>
          <a:endParaRPr lang="ru-RU"/>
        </a:p>
      </dgm:t>
    </dgm:pt>
    <dgm:pt modelId="{7451C61A-848F-46A6-BCCE-4EFF5E4D33B3}" type="sibTrans" cxnId="{445BE715-F429-4724-B340-A17B1779B986}">
      <dgm:prSet/>
      <dgm:spPr/>
      <dgm:t>
        <a:bodyPr/>
        <a:lstStyle/>
        <a:p>
          <a:endParaRPr lang="ru-RU"/>
        </a:p>
      </dgm:t>
    </dgm:pt>
    <dgm:pt modelId="{C185998F-911F-4B6E-9B07-532F70556175}" type="pres">
      <dgm:prSet presAssocID="{7C78A4AC-8A65-4233-AEA7-F7F9C96EA4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711D4F-488E-4AE9-B07E-2F0DA7A1B028}" type="pres">
      <dgm:prSet presAssocID="{FBDBF296-3B4F-4F38-AB06-7E1197D48DC8}" presName="linNode" presStyleCnt="0"/>
      <dgm:spPr/>
    </dgm:pt>
    <dgm:pt modelId="{CE45304D-5A22-47B9-B49B-B6A9E34BB6B6}" type="pres">
      <dgm:prSet presAssocID="{FBDBF296-3B4F-4F38-AB06-7E1197D48DC8}" presName="parentText" presStyleLbl="node1" presStyleIdx="0" presStyleCnt="3" custScaleX="82875" custLinFactNeighborX="-4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73C0A-883F-4207-93C6-5E4F0BD90B5D}" type="pres">
      <dgm:prSet presAssocID="{FBDBF296-3B4F-4F38-AB06-7E1197D48DC8}" presName="descendantText" presStyleLbl="alignAccFollowNode1" presStyleIdx="0" presStyleCnt="3" custScaleX="106624" custScaleY="13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14831-3842-428A-8E47-5682475C4771}" type="pres">
      <dgm:prSet presAssocID="{3867881C-C82E-468E-BB45-B2C6D0E4EDB9}" presName="sp" presStyleCnt="0"/>
      <dgm:spPr/>
    </dgm:pt>
    <dgm:pt modelId="{4C5ED3BC-BF84-491D-9806-49EC9554403B}" type="pres">
      <dgm:prSet presAssocID="{2D248737-0888-4B48-A416-E1BA81BFD295}" presName="linNode" presStyleCnt="0"/>
      <dgm:spPr/>
    </dgm:pt>
    <dgm:pt modelId="{EF95FFC9-CD2E-4E1C-9B62-5662D608DD94}" type="pres">
      <dgm:prSet presAssocID="{2D248737-0888-4B48-A416-E1BA81BFD295}" presName="parentText" presStyleLbl="node1" presStyleIdx="1" presStyleCnt="3" custScaleX="82875" custLinFactNeighborX="-4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2FA17-53C0-4B75-A102-FF4AB0B52765}" type="pres">
      <dgm:prSet presAssocID="{2D248737-0888-4B48-A416-E1BA81BFD295}" presName="descendantText" presStyleLbl="alignAccFollowNode1" presStyleIdx="1" presStyleCnt="3" custScaleX="106624" custScaleY="99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E63EE-AF18-4EEC-97AA-47F69B92E3CB}" type="pres">
      <dgm:prSet presAssocID="{0E3DFB64-4852-4176-9F61-BB3554896734}" presName="sp" presStyleCnt="0"/>
      <dgm:spPr/>
    </dgm:pt>
    <dgm:pt modelId="{C11449AC-984E-46C9-B596-6678F19080D8}" type="pres">
      <dgm:prSet presAssocID="{1E3655CD-FE57-4C38-84B3-0DC0AB418960}" presName="linNode" presStyleCnt="0"/>
      <dgm:spPr/>
    </dgm:pt>
    <dgm:pt modelId="{D439290E-0A9A-41D2-B7F7-F7CB50F70B73}" type="pres">
      <dgm:prSet presAssocID="{1E3655CD-FE57-4C38-84B3-0DC0AB418960}" presName="parentText" presStyleLbl="node1" presStyleIdx="2" presStyleCnt="3" custScaleX="82875" custLinFactNeighborX="-4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130DB-3950-4C28-B985-11A121678322}" type="pres">
      <dgm:prSet presAssocID="{1E3655CD-FE57-4C38-84B3-0DC0AB418960}" presName="descendantText" presStyleLbl="alignAccFollowNode1" presStyleIdx="2" presStyleCnt="3" custScaleX="106624" custScaleY="114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100B19-C114-4535-B8EF-60F0B17034DB}" type="presOf" srcId="{272C23B0-510B-459C-B73E-743E833AAB2A}" destId="{13473C0A-883F-4207-93C6-5E4F0BD90B5D}" srcOrd="0" destOrd="0" presId="urn:microsoft.com/office/officeart/2005/8/layout/vList5"/>
    <dgm:cxn modelId="{753E8206-A673-4A0F-96F4-500559A14827}" type="presOf" srcId="{BC5E4110-70CE-4EAA-BB6C-72BF6747B320}" destId="{51E2FA17-53C0-4B75-A102-FF4AB0B52765}" srcOrd="0" destOrd="0" presId="urn:microsoft.com/office/officeart/2005/8/layout/vList5"/>
    <dgm:cxn modelId="{9E36BD8E-ECA6-448F-BF20-4C703D9CB908}" type="presOf" srcId="{FBDBF296-3B4F-4F38-AB06-7E1197D48DC8}" destId="{CE45304D-5A22-47B9-B49B-B6A9E34BB6B6}" srcOrd="0" destOrd="0" presId="urn:microsoft.com/office/officeart/2005/8/layout/vList5"/>
    <dgm:cxn modelId="{79D52498-C117-4731-B351-2CA8C95FE3D1}" srcId="{FBDBF296-3B4F-4F38-AB06-7E1197D48DC8}" destId="{123AB7AD-08A3-490F-869A-13536819E52D}" srcOrd="1" destOrd="0" parTransId="{6E217D9A-3357-4B77-B99A-D51F19E2AE57}" sibTransId="{2D423D5B-93F5-477E-9E6C-C5DFD05731F5}"/>
    <dgm:cxn modelId="{92ADE7DA-BA2C-429A-B7A6-226F2991D06F}" srcId="{7C78A4AC-8A65-4233-AEA7-F7F9C96EA4EB}" destId="{FBDBF296-3B4F-4F38-AB06-7E1197D48DC8}" srcOrd="0" destOrd="0" parTransId="{749C5D1A-47EF-4156-B928-D4DEAAFCF9EE}" sibTransId="{3867881C-C82E-468E-BB45-B2C6D0E4EDB9}"/>
    <dgm:cxn modelId="{1D005E58-4B9B-4E4A-A806-006516FB25C4}" srcId="{FBDBF296-3B4F-4F38-AB06-7E1197D48DC8}" destId="{272C23B0-510B-459C-B73E-743E833AAB2A}" srcOrd="0" destOrd="0" parTransId="{9E894490-7A5C-449A-9254-4AEA150101C7}" sibTransId="{951A7A1C-95A6-484F-8910-CB863227AE76}"/>
    <dgm:cxn modelId="{B8BD86B5-98E8-47B3-BFBB-8CC1E939EED9}" srcId="{7C78A4AC-8A65-4233-AEA7-F7F9C96EA4EB}" destId="{1E3655CD-FE57-4C38-84B3-0DC0AB418960}" srcOrd="2" destOrd="0" parTransId="{E063874B-2B49-46BE-8E66-8B3FB5784629}" sibTransId="{0804A372-EA91-41F2-85E6-D64C1F47C305}"/>
    <dgm:cxn modelId="{F64B6CE0-5F07-4216-A740-7F15F247A391}" type="presOf" srcId="{2D248737-0888-4B48-A416-E1BA81BFD295}" destId="{EF95FFC9-CD2E-4E1C-9B62-5662D608DD94}" srcOrd="0" destOrd="0" presId="urn:microsoft.com/office/officeart/2005/8/layout/vList5"/>
    <dgm:cxn modelId="{191BABC4-755E-4B25-B59C-FA55CA6731FC}" type="presOf" srcId="{1E3655CD-FE57-4C38-84B3-0DC0AB418960}" destId="{D439290E-0A9A-41D2-B7F7-F7CB50F70B73}" srcOrd="0" destOrd="0" presId="urn:microsoft.com/office/officeart/2005/8/layout/vList5"/>
    <dgm:cxn modelId="{B4E89A9B-3585-4A6E-9428-64B3ABF40455}" type="presOf" srcId="{82E32FF6-5734-48AF-AAF2-BD0A372DA1C6}" destId="{5A9130DB-3950-4C28-B985-11A121678322}" srcOrd="0" destOrd="1" presId="urn:microsoft.com/office/officeart/2005/8/layout/vList5"/>
    <dgm:cxn modelId="{788E7EC3-4446-4FD2-BCC2-3C4D9D8407C9}" srcId="{7C78A4AC-8A65-4233-AEA7-F7F9C96EA4EB}" destId="{2D248737-0888-4B48-A416-E1BA81BFD295}" srcOrd="1" destOrd="0" parTransId="{6D0F422B-5EC9-4831-9D22-7768FED04A9A}" sibTransId="{0E3DFB64-4852-4176-9F61-BB3554896734}"/>
    <dgm:cxn modelId="{FA495EF3-9CA5-4039-A87C-47278A4D3C1E}" type="presOf" srcId="{7C78A4AC-8A65-4233-AEA7-F7F9C96EA4EB}" destId="{C185998F-911F-4B6E-9B07-532F70556175}" srcOrd="0" destOrd="0" presId="urn:microsoft.com/office/officeart/2005/8/layout/vList5"/>
    <dgm:cxn modelId="{445BE715-F429-4724-B340-A17B1779B986}" srcId="{1E3655CD-FE57-4C38-84B3-0DC0AB418960}" destId="{BED3598B-DCC6-4A8B-843F-3B3F99F5A061}" srcOrd="2" destOrd="0" parTransId="{721B8640-5063-47D1-BE70-F619E1CDA712}" sibTransId="{7451C61A-848F-46A6-BCCE-4EFF5E4D33B3}"/>
    <dgm:cxn modelId="{D0AD3344-9635-4D4B-A4B9-B8D441BB330E}" srcId="{1E3655CD-FE57-4C38-84B3-0DC0AB418960}" destId="{82E32FF6-5734-48AF-AAF2-BD0A372DA1C6}" srcOrd="1" destOrd="0" parTransId="{C8BAE0AA-B6D7-4FCA-9FCF-5E45A938F4FD}" sibTransId="{77213C6C-5529-48A7-8F3E-2F85BE75B672}"/>
    <dgm:cxn modelId="{E72DBB05-E71D-4DF0-8324-773CB2004AFB}" type="presOf" srcId="{BED3598B-DCC6-4A8B-843F-3B3F99F5A061}" destId="{5A9130DB-3950-4C28-B985-11A121678322}" srcOrd="0" destOrd="2" presId="urn:microsoft.com/office/officeart/2005/8/layout/vList5"/>
    <dgm:cxn modelId="{3994EA3B-8381-4E38-8847-3841DE584A85}" type="presOf" srcId="{123AB7AD-08A3-490F-869A-13536819E52D}" destId="{13473C0A-883F-4207-93C6-5E4F0BD90B5D}" srcOrd="0" destOrd="1" presId="urn:microsoft.com/office/officeart/2005/8/layout/vList5"/>
    <dgm:cxn modelId="{0DD80560-9D78-4F89-AFCC-15045D364AB5}" srcId="{2D248737-0888-4B48-A416-E1BA81BFD295}" destId="{BC5E4110-70CE-4EAA-BB6C-72BF6747B320}" srcOrd="0" destOrd="0" parTransId="{03193A0A-B3F1-419F-9165-57E0C29AAC59}" sibTransId="{264423CC-1CB2-4F20-A03B-258D3BAFE4A9}"/>
    <dgm:cxn modelId="{B0C48876-F280-4A01-8D7A-92C30C61FA14}" type="presOf" srcId="{2BF46B63-D82E-4B7C-8E28-6DA7756C424E}" destId="{5A9130DB-3950-4C28-B985-11A121678322}" srcOrd="0" destOrd="0" presId="urn:microsoft.com/office/officeart/2005/8/layout/vList5"/>
    <dgm:cxn modelId="{C27699B5-C3A1-46F8-8B7F-0318A4EC44BD}" srcId="{1E3655CD-FE57-4C38-84B3-0DC0AB418960}" destId="{2BF46B63-D82E-4B7C-8E28-6DA7756C424E}" srcOrd="0" destOrd="0" parTransId="{94399CE8-9C6B-4DAD-BBBA-3C582E4D5E10}" sibTransId="{73F6EF00-1949-443B-B13E-235CE8E1F395}"/>
    <dgm:cxn modelId="{E69F3409-C6D5-42EF-9AC5-39FD1FE4BF8C}" type="presParOf" srcId="{C185998F-911F-4B6E-9B07-532F70556175}" destId="{6C711D4F-488E-4AE9-B07E-2F0DA7A1B028}" srcOrd="0" destOrd="0" presId="urn:microsoft.com/office/officeart/2005/8/layout/vList5"/>
    <dgm:cxn modelId="{7B4D8D1C-6A8B-42E4-976F-13A828E58338}" type="presParOf" srcId="{6C711D4F-488E-4AE9-B07E-2F0DA7A1B028}" destId="{CE45304D-5A22-47B9-B49B-B6A9E34BB6B6}" srcOrd="0" destOrd="0" presId="urn:microsoft.com/office/officeart/2005/8/layout/vList5"/>
    <dgm:cxn modelId="{2299C796-1769-4A34-9305-52ED66F4CE78}" type="presParOf" srcId="{6C711D4F-488E-4AE9-B07E-2F0DA7A1B028}" destId="{13473C0A-883F-4207-93C6-5E4F0BD90B5D}" srcOrd="1" destOrd="0" presId="urn:microsoft.com/office/officeart/2005/8/layout/vList5"/>
    <dgm:cxn modelId="{73517BE3-8E46-4FB6-9F17-5C81BEA4F243}" type="presParOf" srcId="{C185998F-911F-4B6E-9B07-532F70556175}" destId="{6CB14831-3842-428A-8E47-5682475C4771}" srcOrd="1" destOrd="0" presId="urn:microsoft.com/office/officeart/2005/8/layout/vList5"/>
    <dgm:cxn modelId="{6E29E0F1-ED90-4BD7-8677-E0D608859637}" type="presParOf" srcId="{C185998F-911F-4B6E-9B07-532F70556175}" destId="{4C5ED3BC-BF84-491D-9806-49EC9554403B}" srcOrd="2" destOrd="0" presId="urn:microsoft.com/office/officeart/2005/8/layout/vList5"/>
    <dgm:cxn modelId="{FBB65EE2-17D6-4C4C-A6AF-35A6D835045C}" type="presParOf" srcId="{4C5ED3BC-BF84-491D-9806-49EC9554403B}" destId="{EF95FFC9-CD2E-4E1C-9B62-5662D608DD94}" srcOrd="0" destOrd="0" presId="urn:microsoft.com/office/officeart/2005/8/layout/vList5"/>
    <dgm:cxn modelId="{DE4027F7-B94F-4E4C-BAE8-14439CED77E5}" type="presParOf" srcId="{4C5ED3BC-BF84-491D-9806-49EC9554403B}" destId="{51E2FA17-53C0-4B75-A102-FF4AB0B52765}" srcOrd="1" destOrd="0" presId="urn:microsoft.com/office/officeart/2005/8/layout/vList5"/>
    <dgm:cxn modelId="{400ED1F2-AD7D-42F8-B7E1-0A74BCE85370}" type="presParOf" srcId="{C185998F-911F-4B6E-9B07-532F70556175}" destId="{B6DE63EE-AF18-4EEC-97AA-47F69B92E3CB}" srcOrd="3" destOrd="0" presId="urn:microsoft.com/office/officeart/2005/8/layout/vList5"/>
    <dgm:cxn modelId="{DA3F59D7-BD64-4FE0-BDCF-4C7DC77C6028}" type="presParOf" srcId="{C185998F-911F-4B6E-9B07-532F70556175}" destId="{C11449AC-984E-46C9-B596-6678F19080D8}" srcOrd="4" destOrd="0" presId="urn:microsoft.com/office/officeart/2005/8/layout/vList5"/>
    <dgm:cxn modelId="{2B3D3E1A-FA09-434D-B6AE-D3293B2B7E2C}" type="presParOf" srcId="{C11449AC-984E-46C9-B596-6678F19080D8}" destId="{D439290E-0A9A-41D2-B7F7-F7CB50F70B73}" srcOrd="0" destOrd="0" presId="urn:microsoft.com/office/officeart/2005/8/layout/vList5"/>
    <dgm:cxn modelId="{88C15268-C103-4E97-A1BF-D9040BCA6617}" type="presParOf" srcId="{C11449AC-984E-46C9-B596-6678F19080D8}" destId="{5A9130DB-3950-4C28-B985-11A1216783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8A4AC-8A65-4233-AEA7-F7F9C96EA4E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DBF296-3B4F-4F38-AB06-7E1197D48DC8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/>
            <a:t>Модуль </a:t>
          </a:r>
        </a:p>
        <a:p>
          <a:pPr>
            <a:spcAft>
              <a:spcPct val="35000"/>
            </a:spcAft>
          </a:pPr>
          <a:r>
            <a:rPr lang="ru-RU" dirty="0"/>
            <a:t>«Подготовка к самостоятельной жизни»</a:t>
          </a:r>
        </a:p>
      </dgm:t>
    </dgm:pt>
    <dgm:pt modelId="{749C5D1A-47EF-4156-B928-D4DEAAFCF9EE}" type="parTrans" cxnId="{92ADE7DA-BA2C-429A-B7A6-226F2991D06F}">
      <dgm:prSet/>
      <dgm:spPr/>
      <dgm:t>
        <a:bodyPr/>
        <a:lstStyle/>
        <a:p>
          <a:endParaRPr lang="ru-RU"/>
        </a:p>
      </dgm:t>
    </dgm:pt>
    <dgm:pt modelId="{3867881C-C82E-468E-BB45-B2C6D0E4EDB9}" type="sibTrans" cxnId="{92ADE7DA-BA2C-429A-B7A6-226F2991D06F}">
      <dgm:prSet/>
      <dgm:spPr/>
      <dgm:t>
        <a:bodyPr/>
        <a:lstStyle/>
        <a:p>
          <a:endParaRPr lang="ru-RU"/>
        </a:p>
      </dgm:t>
    </dgm:pt>
    <dgm:pt modelId="{272C23B0-510B-459C-B73E-743E833AAB2A}">
      <dgm:prSet phldrT="[Текст]" custT="1"/>
      <dgm:spPr/>
      <dgm:t>
        <a:bodyPr/>
        <a:lstStyle/>
        <a:p>
          <a:pPr marL="180000" indent="171450" algn="just">
            <a:spcAft>
              <a:spcPts val="0"/>
            </a:spcAft>
            <a:buFontTx/>
            <a:buNone/>
          </a:pPr>
          <a:r>
            <a:rPr lang="ru-RU" sz="1900" dirty="0"/>
            <a:t>Направлен на подготовку воспитанника к способности сделать осознанный выбор жизненного пути, выбрать будущую профессию, организовать досуг, личную и семейную жизнь и наладить взаимоотношения с членами того социума, в который он попадает после выпуска из организации.</a:t>
          </a:r>
        </a:p>
      </dgm:t>
    </dgm:pt>
    <dgm:pt modelId="{9E894490-7A5C-449A-9254-4AEA150101C7}" type="parTrans" cxnId="{1D005E58-4B9B-4E4A-A806-006516FB25C4}">
      <dgm:prSet/>
      <dgm:spPr/>
      <dgm:t>
        <a:bodyPr/>
        <a:lstStyle/>
        <a:p>
          <a:endParaRPr lang="ru-RU"/>
        </a:p>
      </dgm:t>
    </dgm:pt>
    <dgm:pt modelId="{951A7A1C-95A6-484F-8910-CB863227AE76}" type="sibTrans" cxnId="{1D005E58-4B9B-4E4A-A806-006516FB25C4}">
      <dgm:prSet/>
      <dgm:spPr/>
      <dgm:t>
        <a:bodyPr/>
        <a:lstStyle/>
        <a:p>
          <a:endParaRPr lang="ru-RU"/>
        </a:p>
      </dgm:t>
    </dgm:pt>
    <dgm:pt modelId="{2D248737-0888-4B48-A416-E1BA81BFD295}">
      <dgm:prSet phldrT="[Текст]"/>
      <dgm:spPr/>
      <dgm:t>
        <a:bodyPr/>
        <a:lstStyle/>
        <a:p>
          <a:r>
            <a:rPr lang="ru-RU" dirty="0"/>
            <a:t>Модуль «Организация предметно-эстетической среды»</a:t>
          </a:r>
        </a:p>
      </dgm:t>
    </dgm:pt>
    <dgm:pt modelId="{6D0F422B-5EC9-4831-9D22-7768FED04A9A}" type="parTrans" cxnId="{788E7EC3-4446-4FD2-BCC2-3C4D9D8407C9}">
      <dgm:prSet/>
      <dgm:spPr/>
      <dgm:t>
        <a:bodyPr/>
        <a:lstStyle/>
        <a:p>
          <a:endParaRPr lang="ru-RU"/>
        </a:p>
      </dgm:t>
    </dgm:pt>
    <dgm:pt modelId="{0E3DFB64-4852-4176-9F61-BB3554896734}" type="sibTrans" cxnId="{788E7EC3-4446-4FD2-BCC2-3C4D9D8407C9}">
      <dgm:prSet/>
      <dgm:spPr/>
      <dgm:t>
        <a:bodyPr/>
        <a:lstStyle/>
        <a:p>
          <a:endParaRPr lang="ru-RU"/>
        </a:p>
      </dgm:t>
    </dgm:pt>
    <dgm:pt modelId="{BC5E4110-70CE-4EAA-BB6C-72BF6747B320}">
      <dgm:prSet phldrT="[Текст]" custT="1"/>
      <dgm:spPr/>
      <dgm:t>
        <a:bodyPr/>
        <a:lstStyle/>
        <a:p>
          <a:pPr marL="180000" indent="171450" algn="just">
            <a:spcAft>
              <a:spcPts val="0"/>
            </a:spcAft>
            <a:buFontTx/>
            <a:buNone/>
          </a:pPr>
          <a:r>
            <a:rPr lang="ru-RU" sz="1900" dirty="0"/>
            <a:t>Модуль должен обеспечить психологически безопасные, благоприятные условия пребывания, приближенные к семейным, способствующие интеллектуальному, эмоциональному, духовному, нравственному и физическому развитию детей.</a:t>
          </a:r>
        </a:p>
      </dgm:t>
    </dgm:pt>
    <dgm:pt modelId="{03193A0A-B3F1-419F-9165-57E0C29AAC59}" type="parTrans" cxnId="{0DD80560-9D78-4F89-AFCC-15045D364AB5}">
      <dgm:prSet/>
      <dgm:spPr/>
      <dgm:t>
        <a:bodyPr/>
        <a:lstStyle/>
        <a:p>
          <a:endParaRPr lang="ru-RU"/>
        </a:p>
      </dgm:t>
    </dgm:pt>
    <dgm:pt modelId="{264423CC-1CB2-4F20-A03B-258D3BAFE4A9}" type="sibTrans" cxnId="{0DD80560-9D78-4F89-AFCC-15045D364AB5}">
      <dgm:prSet/>
      <dgm:spPr/>
      <dgm:t>
        <a:bodyPr/>
        <a:lstStyle/>
        <a:p>
          <a:endParaRPr lang="ru-RU"/>
        </a:p>
      </dgm:t>
    </dgm:pt>
    <dgm:pt modelId="{1E3655CD-FE57-4C38-84B3-0DC0AB418960}">
      <dgm:prSet phldrT="[Текст]"/>
      <dgm:spPr/>
      <dgm:t>
        <a:bodyPr/>
        <a:lstStyle/>
        <a:p>
          <a:r>
            <a:rPr lang="ru-RU" dirty="0"/>
            <a:t>Модуль «Дополнительное образование»</a:t>
          </a:r>
        </a:p>
      </dgm:t>
    </dgm:pt>
    <dgm:pt modelId="{E063874B-2B49-46BE-8E66-8B3FB5784629}" type="parTrans" cxnId="{B8BD86B5-98E8-47B3-BFBB-8CC1E939EED9}">
      <dgm:prSet/>
      <dgm:spPr/>
      <dgm:t>
        <a:bodyPr/>
        <a:lstStyle/>
        <a:p>
          <a:endParaRPr lang="ru-RU"/>
        </a:p>
      </dgm:t>
    </dgm:pt>
    <dgm:pt modelId="{0804A372-EA91-41F2-85E6-D64C1F47C305}" type="sibTrans" cxnId="{B8BD86B5-98E8-47B3-BFBB-8CC1E939EED9}">
      <dgm:prSet/>
      <dgm:spPr/>
      <dgm:t>
        <a:bodyPr/>
        <a:lstStyle/>
        <a:p>
          <a:endParaRPr lang="ru-RU"/>
        </a:p>
      </dgm:t>
    </dgm:pt>
    <dgm:pt modelId="{ACB7D838-9037-4144-B2D3-A6FE77D16803}">
      <dgm:prSet phldrT="[Текст]" custT="1"/>
      <dgm:spPr/>
      <dgm:t>
        <a:bodyPr/>
        <a:lstStyle/>
        <a:p>
          <a:pPr marL="180000" indent="171450" algn="just"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900" dirty="0"/>
            <a:t>Формирование позитивных эмоций и доверительных отношений между друг другом.</a:t>
          </a:r>
        </a:p>
      </dgm:t>
    </dgm:pt>
    <dgm:pt modelId="{794D898D-9F31-4D6F-AC9F-E9706AC389BE}" type="parTrans" cxnId="{A1B7AF52-CA40-49C0-89B8-008BB9F9463A}">
      <dgm:prSet/>
      <dgm:spPr/>
    </dgm:pt>
    <dgm:pt modelId="{130AB5B4-7C31-49D3-905E-D160ED21B038}" type="sibTrans" cxnId="{A1B7AF52-CA40-49C0-89B8-008BB9F9463A}">
      <dgm:prSet/>
      <dgm:spPr/>
    </dgm:pt>
    <dgm:pt modelId="{9CAFE55A-563C-44D3-A9CD-5CFA9F6D3F69}">
      <dgm:prSet phldrT="[Текст]" custT="1"/>
      <dgm:spPr/>
      <dgm:t>
        <a:bodyPr/>
        <a:lstStyle/>
        <a:p>
          <a:pPr marL="180000" indent="171450" algn="just"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900" dirty="0"/>
            <a:t>Вовлечение воспитанников в интересую и полезную для них деятельность.</a:t>
          </a:r>
        </a:p>
      </dgm:t>
    </dgm:pt>
    <dgm:pt modelId="{2AE4FEF7-ADC5-4378-9968-3D4E12D09821}" type="parTrans" cxnId="{0DD3950C-1D0C-4187-B359-76A4E2EDED5F}">
      <dgm:prSet/>
      <dgm:spPr/>
    </dgm:pt>
    <dgm:pt modelId="{290AE520-2CDA-4533-B73E-42938579756E}" type="sibTrans" cxnId="{0DD3950C-1D0C-4187-B359-76A4E2EDED5F}">
      <dgm:prSet/>
      <dgm:spPr/>
    </dgm:pt>
    <dgm:pt modelId="{595AF10A-51D5-480D-8C13-7D663EC87737}">
      <dgm:prSet phldrT="[Текст]" custT="1"/>
      <dgm:spPr/>
      <dgm:t>
        <a:bodyPr/>
        <a:lstStyle/>
        <a:p>
          <a:pPr marL="180000" indent="171450" algn="just">
            <a:spcAft>
              <a:spcPts val="0"/>
            </a:spcAft>
            <a:buFontTx/>
            <a:buNone/>
          </a:pPr>
          <a:r>
            <a:rPr lang="ru-RU" sz="1900" dirty="0"/>
            <a:t>Ключевыми задачами данного модуля являются:</a:t>
          </a:r>
        </a:p>
      </dgm:t>
    </dgm:pt>
    <dgm:pt modelId="{40CE148E-CC47-4A17-908C-D8C6E9046D77}" type="parTrans" cxnId="{BC5E5521-0320-444B-BFCF-0D1B6F3B6740}">
      <dgm:prSet/>
      <dgm:spPr/>
    </dgm:pt>
    <dgm:pt modelId="{F0097015-6332-4C9B-B220-3F47A2B9A56B}" type="sibTrans" cxnId="{BC5E5521-0320-444B-BFCF-0D1B6F3B6740}">
      <dgm:prSet/>
      <dgm:spPr/>
    </dgm:pt>
    <dgm:pt modelId="{6EF150F0-62DE-40A1-894A-C6ADE672BF55}">
      <dgm:prSet phldrT="[Текст]" custT="1"/>
      <dgm:spPr/>
      <dgm:t>
        <a:bodyPr/>
        <a:lstStyle/>
        <a:p>
          <a:pPr marL="180000" indent="171450" algn="just">
            <a:spcAft>
              <a:spcPts val="0"/>
            </a:spcAft>
            <a:buFont typeface="Arial" panose="020B0604020202020204" pitchFamily="34" charset="0"/>
            <a:buNone/>
          </a:pPr>
          <a:r>
            <a:rPr lang="ru-RU" sz="1900" u="sng" dirty="0"/>
            <a:t>Формируется на основе изучения интересов детей.</a:t>
          </a:r>
        </a:p>
      </dgm:t>
    </dgm:pt>
    <dgm:pt modelId="{EA17D99D-BAFC-444E-AE02-6BE50CC8331C}" type="parTrans" cxnId="{29A4291D-6036-43CF-BABA-41EECEAF2101}">
      <dgm:prSet/>
      <dgm:spPr/>
    </dgm:pt>
    <dgm:pt modelId="{2408180C-AE54-4252-89F8-25A5B970D269}" type="sibTrans" cxnId="{29A4291D-6036-43CF-BABA-41EECEAF2101}">
      <dgm:prSet/>
      <dgm:spPr/>
    </dgm:pt>
    <dgm:pt modelId="{C185998F-911F-4B6E-9B07-532F70556175}" type="pres">
      <dgm:prSet presAssocID="{7C78A4AC-8A65-4233-AEA7-F7F9C96EA4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711D4F-488E-4AE9-B07E-2F0DA7A1B028}" type="pres">
      <dgm:prSet presAssocID="{FBDBF296-3B4F-4F38-AB06-7E1197D48DC8}" presName="linNode" presStyleCnt="0"/>
      <dgm:spPr/>
    </dgm:pt>
    <dgm:pt modelId="{CE45304D-5A22-47B9-B49B-B6A9E34BB6B6}" type="pres">
      <dgm:prSet presAssocID="{FBDBF296-3B4F-4F38-AB06-7E1197D48DC8}" presName="parentText" presStyleLbl="node1" presStyleIdx="0" presStyleCnt="3" custScaleX="82875" custLinFactNeighborX="-4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73C0A-883F-4207-93C6-5E4F0BD90B5D}" type="pres">
      <dgm:prSet presAssocID="{FBDBF296-3B4F-4F38-AB06-7E1197D48DC8}" presName="descendantText" presStyleLbl="alignAccFollowNode1" presStyleIdx="0" presStyleCnt="3" custScaleX="106624" custScaleY="114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14831-3842-428A-8E47-5682475C4771}" type="pres">
      <dgm:prSet presAssocID="{3867881C-C82E-468E-BB45-B2C6D0E4EDB9}" presName="sp" presStyleCnt="0"/>
      <dgm:spPr/>
    </dgm:pt>
    <dgm:pt modelId="{4C5ED3BC-BF84-491D-9806-49EC9554403B}" type="pres">
      <dgm:prSet presAssocID="{2D248737-0888-4B48-A416-E1BA81BFD295}" presName="linNode" presStyleCnt="0"/>
      <dgm:spPr/>
    </dgm:pt>
    <dgm:pt modelId="{EF95FFC9-CD2E-4E1C-9B62-5662D608DD94}" type="pres">
      <dgm:prSet presAssocID="{2D248737-0888-4B48-A416-E1BA81BFD295}" presName="parentText" presStyleLbl="node1" presStyleIdx="1" presStyleCnt="3" custScaleX="82875" custLinFactNeighborX="-4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2FA17-53C0-4B75-A102-FF4AB0B52765}" type="pres">
      <dgm:prSet presAssocID="{2D248737-0888-4B48-A416-E1BA81BFD295}" presName="descendantText" presStyleLbl="alignAccFollowNode1" presStyleIdx="1" presStyleCnt="3" custScaleX="106624" custScaleY="112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E63EE-AF18-4EEC-97AA-47F69B92E3CB}" type="pres">
      <dgm:prSet presAssocID="{0E3DFB64-4852-4176-9F61-BB3554896734}" presName="sp" presStyleCnt="0"/>
      <dgm:spPr/>
    </dgm:pt>
    <dgm:pt modelId="{C11449AC-984E-46C9-B596-6678F19080D8}" type="pres">
      <dgm:prSet presAssocID="{1E3655CD-FE57-4C38-84B3-0DC0AB418960}" presName="linNode" presStyleCnt="0"/>
      <dgm:spPr/>
    </dgm:pt>
    <dgm:pt modelId="{D439290E-0A9A-41D2-B7F7-F7CB50F70B73}" type="pres">
      <dgm:prSet presAssocID="{1E3655CD-FE57-4C38-84B3-0DC0AB418960}" presName="parentText" presStyleLbl="node1" presStyleIdx="2" presStyleCnt="3" custScaleX="82875" custLinFactNeighborX="-4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130DB-3950-4C28-B985-11A121678322}" type="pres">
      <dgm:prSet presAssocID="{1E3655CD-FE57-4C38-84B3-0DC0AB418960}" presName="descendantText" presStyleLbl="alignAccFollowNode1" presStyleIdx="2" presStyleCnt="3" custScaleX="106624" custScaleY="128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B7AF52-CA40-49C0-89B8-008BB9F9463A}" srcId="{1E3655CD-FE57-4C38-84B3-0DC0AB418960}" destId="{ACB7D838-9037-4144-B2D3-A6FE77D16803}" srcOrd="2" destOrd="0" parTransId="{794D898D-9F31-4D6F-AC9F-E9706AC389BE}" sibTransId="{130AB5B4-7C31-49D3-905E-D160ED21B038}"/>
    <dgm:cxn modelId="{191BABC4-755E-4B25-B59C-FA55CA6731FC}" type="presOf" srcId="{1E3655CD-FE57-4C38-84B3-0DC0AB418960}" destId="{D439290E-0A9A-41D2-B7F7-F7CB50F70B73}" srcOrd="0" destOrd="0" presId="urn:microsoft.com/office/officeart/2005/8/layout/vList5"/>
    <dgm:cxn modelId="{6CAA1D5B-2CD5-4ACA-9E32-BD56EA731C9E}" type="presOf" srcId="{ACB7D838-9037-4144-B2D3-A6FE77D16803}" destId="{5A9130DB-3950-4C28-B985-11A121678322}" srcOrd="0" destOrd="2" presId="urn:microsoft.com/office/officeart/2005/8/layout/vList5"/>
    <dgm:cxn modelId="{92ADE7DA-BA2C-429A-B7A6-226F2991D06F}" srcId="{7C78A4AC-8A65-4233-AEA7-F7F9C96EA4EB}" destId="{FBDBF296-3B4F-4F38-AB06-7E1197D48DC8}" srcOrd="0" destOrd="0" parTransId="{749C5D1A-47EF-4156-B928-D4DEAAFCF9EE}" sibTransId="{3867881C-C82E-468E-BB45-B2C6D0E4EDB9}"/>
    <dgm:cxn modelId="{4F95AEF3-FEB2-41EF-B561-8A460E0ADC44}" type="presOf" srcId="{6EF150F0-62DE-40A1-894A-C6ADE672BF55}" destId="{5A9130DB-3950-4C28-B985-11A121678322}" srcOrd="0" destOrd="3" presId="urn:microsoft.com/office/officeart/2005/8/layout/vList5"/>
    <dgm:cxn modelId="{0DD80560-9D78-4F89-AFCC-15045D364AB5}" srcId="{2D248737-0888-4B48-A416-E1BA81BFD295}" destId="{BC5E4110-70CE-4EAA-BB6C-72BF6747B320}" srcOrd="0" destOrd="0" parTransId="{03193A0A-B3F1-419F-9165-57E0C29AAC59}" sibTransId="{264423CC-1CB2-4F20-A03B-258D3BAFE4A9}"/>
    <dgm:cxn modelId="{29A4291D-6036-43CF-BABA-41EECEAF2101}" srcId="{1E3655CD-FE57-4C38-84B3-0DC0AB418960}" destId="{6EF150F0-62DE-40A1-894A-C6ADE672BF55}" srcOrd="3" destOrd="0" parTransId="{EA17D99D-BAFC-444E-AE02-6BE50CC8331C}" sibTransId="{2408180C-AE54-4252-89F8-25A5B970D269}"/>
    <dgm:cxn modelId="{753E8206-A673-4A0F-96F4-500559A14827}" type="presOf" srcId="{BC5E4110-70CE-4EAA-BB6C-72BF6747B320}" destId="{51E2FA17-53C0-4B75-A102-FF4AB0B52765}" srcOrd="0" destOrd="0" presId="urn:microsoft.com/office/officeart/2005/8/layout/vList5"/>
    <dgm:cxn modelId="{FA495EF3-9CA5-4039-A87C-47278A4D3C1E}" type="presOf" srcId="{7C78A4AC-8A65-4233-AEA7-F7F9C96EA4EB}" destId="{C185998F-911F-4B6E-9B07-532F70556175}" srcOrd="0" destOrd="0" presId="urn:microsoft.com/office/officeart/2005/8/layout/vList5"/>
    <dgm:cxn modelId="{29796452-F35A-4581-A910-EEC15D58099C}" type="presOf" srcId="{9CAFE55A-563C-44D3-A9CD-5CFA9F6D3F69}" destId="{5A9130DB-3950-4C28-B985-11A121678322}" srcOrd="0" destOrd="1" presId="urn:microsoft.com/office/officeart/2005/8/layout/vList5"/>
    <dgm:cxn modelId="{0DD3950C-1D0C-4187-B359-76A4E2EDED5F}" srcId="{1E3655CD-FE57-4C38-84B3-0DC0AB418960}" destId="{9CAFE55A-563C-44D3-A9CD-5CFA9F6D3F69}" srcOrd="1" destOrd="0" parTransId="{2AE4FEF7-ADC5-4378-9968-3D4E12D09821}" sibTransId="{290AE520-2CDA-4533-B73E-42938579756E}"/>
    <dgm:cxn modelId="{B8BD86B5-98E8-47B3-BFBB-8CC1E939EED9}" srcId="{7C78A4AC-8A65-4233-AEA7-F7F9C96EA4EB}" destId="{1E3655CD-FE57-4C38-84B3-0DC0AB418960}" srcOrd="2" destOrd="0" parTransId="{E063874B-2B49-46BE-8E66-8B3FB5784629}" sibTransId="{0804A372-EA91-41F2-85E6-D64C1F47C305}"/>
    <dgm:cxn modelId="{258A55DA-CB02-411F-9336-489D5A0B0483}" type="presOf" srcId="{595AF10A-51D5-480D-8C13-7D663EC87737}" destId="{5A9130DB-3950-4C28-B985-11A121678322}" srcOrd="0" destOrd="0" presId="urn:microsoft.com/office/officeart/2005/8/layout/vList5"/>
    <dgm:cxn modelId="{788E7EC3-4446-4FD2-BCC2-3C4D9D8407C9}" srcId="{7C78A4AC-8A65-4233-AEA7-F7F9C96EA4EB}" destId="{2D248737-0888-4B48-A416-E1BA81BFD295}" srcOrd="1" destOrd="0" parTransId="{6D0F422B-5EC9-4831-9D22-7768FED04A9A}" sibTransId="{0E3DFB64-4852-4176-9F61-BB3554896734}"/>
    <dgm:cxn modelId="{1D005E58-4B9B-4E4A-A806-006516FB25C4}" srcId="{FBDBF296-3B4F-4F38-AB06-7E1197D48DC8}" destId="{272C23B0-510B-459C-B73E-743E833AAB2A}" srcOrd="0" destOrd="0" parTransId="{9E894490-7A5C-449A-9254-4AEA150101C7}" sibTransId="{951A7A1C-95A6-484F-8910-CB863227AE76}"/>
    <dgm:cxn modelId="{CF100B19-C114-4535-B8EF-60F0B17034DB}" type="presOf" srcId="{272C23B0-510B-459C-B73E-743E833AAB2A}" destId="{13473C0A-883F-4207-93C6-5E4F0BD90B5D}" srcOrd="0" destOrd="0" presId="urn:microsoft.com/office/officeart/2005/8/layout/vList5"/>
    <dgm:cxn modelId="{F64B6CE0-5F07-4216-A740-7F15F247A391}" type="presOf" srcId="{2D248737-0888-4B48-A416-E1BA81BFD295}" destId="{EF95FFC9-CD2E-4E1C-9B62-5662D608DD94}" srcOrd="0" destOrd="0" presId="urn:microsoft.com/office/officeart/2005/8/layout/vList5"/>
    <dgm:cxn modelId="{9E36BD8E-ECA6-448F-BF20-4C703D9CB908}" type="presOf" srcId="{FBDBF296-3B4F-4F38-AB06-7E1197D48DC8}" destId="{CE45304D-5A22-47B9-B49B-B6A9E34BB6B6}" srcOrd="0" destOrd="0" presId="urn:microsoft.com/office/officeart/2005/8/layout/vList5"/>
    <dgm:cxn modelId="{BC5E5521-0320-444B-BFCF-0D1B6F3B6740}" srcId="{1E3655CD-FE57-4C38-84B3-0DC0AB418960}" destId="{595AF10A-51D5-480D-8C13-7D663EC87737}" srcOrd="0" destOrd="0" parTransId="{40CE148E-CC47-4A17-908C-D8C6E9046D77}" sibTransId="{F0097015-6332-4C9B-B220-3F47A2B9A56B}"/>
    <dgm:cxn modelId="{E69F3409-C6D5-42EF-9AC5-39FD1FE4BF8C}" type="presParOf" srcId="{C185998F-911F-4B6E-9B07-532F70556175}" destId="{6C711D4F-488E-4AE9-B07E-2F0DA7A1B028}" srcOrd="0" destOrd="0" presId="urn:microsoft.com/office/officeart/2005/8/layout/vList5"/>
    <dgm:cxn modelId="{7B4D8D1C-6A8B-42E4-976F-13A828E58338}" type="presParOf" srcId="{6C711D4F-488E-4AE9-B07E-2F0DA7A1B028}" destId="{CE45304D-5A22-47B9-B49B-B6A9E34BB6B6}" srcOrd="0" destOrd="0" presId="urn:microsoft.com/office/officeart/2005/8/layout/vList5"/>
    <dgm:cxn modelId="{2299C796-1769-4A34-9305-52ED66F4CE78}" type="presParOf" srcId="{6C711D4F-488E-4AE9-B07E-2F0DA7A1B028}" destId="{13473C0A-883F-4207-93C6-5E4F0BD90B5D}" srcOrd="1" destOrd="0" presId="urn:microsoft.com/office/officeart/2005/8/layout/vList5"/>
    <dgm:cxn modelId="{73517BE3-8E46-4FB6-9F17-5C81BEA4F243}" type="presParOf" srcId="{C185998F-911F-4B6E-9B07-532F70556175}" destId="{6CB14831-3842-428A-8E47-5682475C4771}" srcOrd="1" destOrd="0" presId="urn:microsoft.com/office/officeart/2005/8/layout/vList5"/>
    <dgm:cxn modelId="{6E29E0F1-ED90-4BD7-8677-E0D608859637}" type="presParOf" srcId="{C185998F-911F-4B6E-9B07-532F70556175}" destId="{4C5ED3BC-BF84-491D-9806-49EC9554403B}" srcOrd="2" destOrd="0" presId="urn:microsoft.com/office/officeart/2005/8/layout/vList5"/>
    <dgm:cxn modelId="{FBB65EE2-17D6-4C4C-A6AF-35A6D835045C}" type="presParOf" srcId="{4C5ED3BC-BF84-491D-9806-49EC9554403B}" destId="{EF95FFC9-CD2E-4E1C-9B62-5662D608DD94}" srcOrd="0" destOrd="0" presId="urn:microsoft.com/office/officeart/2005/8/layout/vList5"/>
    <dgm:cxn modelId="{DE4027F7-B94F-4E4C-BAE8-14439CED77E5}" type="presParOf" srcId="{4C5ED3BC-BF84-491D-9806-49EC9554403B}" destId="{51E2FA17-53C0-4B75-A102-FF4AB0B52765}" srcOrd="1" destOrd="0" presId="urn:microsoft.com/office/officeart/2005/8/layout/vList5"/>
    <dgm:cxn modelId="{400ED1F2-AD7D-42F8-B7E1-0A74BCE85370}" type="presParOf" srcId="{C185998F-911F-4B6E-9B07-532F70556175}" destId="{B6DE63EE-AF18-4EEC-97AA-47F69B92E3CB}" srcOrd="3" destOrd="0" presId="urn:microsoft.com/office/officeart/2005/8/layout/vList5"/>
    <dgm:cxn modelId="{DA3F59D7-BD64-4FE0-BDCF-4C7DC77C6028}" type="presParOf" srcId="{C185998F-911F-4B6E-9B07-532F70556175}" destId="{C11449AC-984E-46C9-B596-6678F19080D8}" srcOrd="4" destOrd="0" presId="urn:microsoft.com/office/officeart/2005/8/layout/vList5"/>
    <dgm:cxn modelId="{2B3D3E1A-FA09-434D-B6AE-D3293B2B7E2C}" type="presParOf" srcId="{C11449AC-984E-46C9-B596-6678F19080D8}" destId="{D439290E-0A9A-41D2-B7F7-F7CB50F70B73}" srcOrd="0" destOrd="0" presId="urn:microsoft.com/office/officeart/2005/8/layout/vList5"/>
    <dgm:cxn modelId="{88C15268-C103-4E97-A1BF-D9040BCA6617}" type="presParOf" srcId="{C11449AC-984E-46C9-B596-6678F19080D8}" destId="{5A9130DB-3950-4C28-B985-11A1216783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8A4AC-8A65-4233-AEA7-F7F9C96EA4E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BDBF296-3B4F-4F38-AB06-7E1197D48DC8}">
      <dgm:prSet phldrT="[Текст]"/>
      <dgm:spPr/>
      <dgm:t>
        <a:bodyPr/>
        <a:lstStyle/>
        <a:p>
          <a:r>
            <a:rPr lang="ru-RU" dirty="0"/>
            <a:t>Модуль «Самоуправление»</a:t>
          </a:r>
        </a:p>
      </dgm:t>
    </dgm:pt>
    <dgm:pt modelId="{749C5D1A-47EF-4156-B928-D4DEAAFCF9EE}" type="parTrans" cxnId="{92ADE7DA-BA2C-429A-B7A6-226F2991D06F}">
      <dgm:prSet/>
      <dgm:spPr/>
      <dgm:t>
        <a:bodyPr/>
        <a:lstStyle/>
        <a:p>
          <a:endParaRPr lang="ru-RU"/>
        </a:p>
      </dgm:t>
    </dgm:pt>
    <dgm:pt modelId="{3867881C-C82E-468E-BB45-B2C6D0E4EDB9}" type="sibTrans" cxnId="{92ADE7DA-BA2C-429A-B7A6-226F2991D06F}">
      <dgm:prSet/>
      <dgm:spPr/>
      <dgm:t>
        <a:bodyPr/>
        <a:lstStyle/>
        <a:p>
          <a:endParaRPr lang="ru-RU"/>
        </a:p>
      </dgm:t>
    </dgm:pt>
    <dgm:pt modelId="{272C23B0-510B-459C-B73E-743E833AAB2A}">
      <dgm:prSet phldrT="[Текст]" custT="1"/>
      <dgm:spPr/>
      <dgm:t>
        <a:bodyPr/>
        <a:lstStyle/>
        <a:p>
          <a:pPr marL="180000" indent="171450" algn="just">
            <a:spcAft>
              <a:spcPts val="0"/>
            </a:spcAft>
            <a:buFontTx/>
            <a:buNone/>
          </a:pPr>
          <a:r>
            <a:rPr lang="ru-RU" sz="1900" dirty="0"/>
            <a:t>Модуль направлен на формирование самостоятельности, инициативности, ответственности, трудолюбия, а также самовыражения и самореализации.</a:t>
          </a:r>
        </a:p>
      </dgm:t>
    </dgm:pt>
    <dgm:pt modelId="{9E894490-7A5C-449A-9254-4AEA150101C7}" type="parTrans" cxnId="{1D005E58-4B9B-4E4A-A806-006516FB25C4}">
      <dgm:prSet/>
      <dgm:spPr/>
      <dgm:t>
        <a:bodyPr/>
        <a:lstStyle/>
        <a:p>
          <a:endParaRPr lang="ru-RU"/>
        </a:p>
      </dgm:t>
    </dgm:pt>
    <dgm:pt modelId="{951A7A1C-95A6-484F-8910-CB863227AE76}" type="sibTrans" cxnId="{1D005E58-4B9B-4E4A-A806-006516FB25C4}">
      <dgm:prSet/>
      <dgm:spPr/>
      <dgm:t>
        <a:bodyPr/>
        <a:lstStyle/>
        <a:p>
          <a:endParaRPr lang="ru-RU"/>
        </a:p>
      </dgm:t>
    </dgm:pt>
    <dgm:pt modelId="{2D248737-0888-4B48-A416-E1BA81BFD295}">
      <dgm:prSet phldrT="[Текст]"/>
      <dgm:spPr/>
      <dgm:t>
        <a:bodyPr/>
        <a:lstStyle/>
        <a:p>
          <a:r>
            <a:rPr lang="ru-RU" dirty="0"/>
            <a:t>Модуль «Медиацентр организации»</a:t>
          </a:r>
        </a:p>
      </dgm:t>
    </dgm:pt>
    <dgm:pt modelId="{6D0F422B-5EC9-4831-9D22-7768FED04A9A}" type="parTrans" cxnId="{788E7EC3-4446-4FD2-BCC2-3C4D9D8407C9}">
      <dgm:prSet/>
      <dgm:spPr/>
      <dgm:t>
        <a:bodyPr/>
        <a:lstStyle/>
        <a:p>
          <a:endParaRPr lang="ru-RU"/>
        </a:p>
      </dgm:t>
    </dgm:pt>
    <dgm:pt modelId="{0E3DFB64-4852-4176-9F61-BB3554896734}" type="sibTrans" cxnId="{788E7EC3-4446-4FD2-BCC2-3C4D9D8407C9}">
      <dgm:prSet/>
      <dgm:spPr/>
      <dgm:t>
        <a:bodyPr/>
        <a:lstStyle/>
        <a:p>
          <a:endParaRPr lang="ru-RU"/>
        </a:p>
      </dgm:t>
    </dgm:pt>
    <dgm:pt modelId="{BC5E4110-70CE-4EAA-BB6C-72BF6747B320}">
      <dgm:prSet phldrT="[Текст]" custT="1"/>
      <dgm:spPr/>
      <dgm:t>
        <a:bodyPr/>
        <a:lstStyle/>
        <a:p>
          <a:pPr marL="180000" indent="171450" algn="just">
            <a:spcAft>
              <a:spcPts val="0"/>
            </a:spcAft>
            <a:buFontTx/>
            <a:buNone/>
          </a:pPr>
          <a:r>
            <a:rPr lang="ru-RU" sz="1900" dirty="0"/>
            <a:t>Цель медиацентра организации – это развитие коммуникативной культуры воспитанников, формирование навыков общения и сотрудничества, поддержка их творческой самореализации.</a:t>
          </a:r>
        </a:p>
      </dgm:t>
    </dgm:pt>
    <dgm:pt modelId="{03193A0A-B3F1-419F-9165-57E0C29AAC59}" type="parTrans" cxnId="{0DD80560-9D78-4F89-AFCC-15045D364AB5}">
      <dgm:prSet/>
      <dgm:spPr/>
      <dgm:t>
        <a:bodyPr/>
        <a:lstStyle/>
        <a:p>
          <a:endParaRPr lang="ru-RU"/>
        </a:p>
      </dgm:t>
    </dgm:pt>
    <dgm:pt modelId="{264423CC-1CB2-4F20-A03B-258D3BAFE4A9}" type="sibTrans" cxnId="{0DD80560-9D78-4F89-AFCC-15045D364AB5}">
      <dgm:prSet/>
      <dgm:spPr/>
      <dgm:t>
        <a:bodyPr/>
        <a:lstStyle/>
        <a:p>
          <a:endParaRPr lang="ru-RU"/>
        </a:p>
      </dgm:t>
    </dgm:pt>
    <dgm:pt modelId="{1E3655CD-FE57-4C38-84B3-0DC0AB418960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/>
            <a:t>Модуль </a:t>
          </a:r>
        </a:p>
        <a:p>
          <a:pPr>
            <a:spcAft>
              <a:spcPct val="35000"/>
            </a:spcAft>
          </a:pPr>
          <a:r>
            <a:rPr lang="ru-RU" dirty="0"/>
            <a:t>«Экскурсии, экспедиции, походы»</a:t>
          </a:r>
        </a:p>
      </dgm:t>
    </dgm:pt>
    <dgm:pt modelId="{E063874B-2B49-46BE-8E66-8B3FB5784629}" type="parTrans" cxnId="{B8BD86B5-98E8-47B3-BFBB-8CC1E939EED9}">
      <dgm:prSet/>
      <dgm:spPr/>
      <dgm:t>
        <a:bodyPr/>
        <a:lstStyle/>
        <a:p>
          <a:endParaRPr lang="ru-RU"/>
        </a:p>
      </dgm:t>
    </dgm:pt>
    <dgm:pt modelId="{0804A372-EA91-41F2-85E6-D64C1F47C305}" type="sibTrans" cxnId="{B8BD86B5-98E8-47B3-BFBB-8CC1E939EED9}">
      <dgm:prSet/>
      <dgm:spPr/>
      <dgm:t>
        <a:bodyPr/>
        <a:lstStyle/>
        <a:p>
          <a:endParaRPr lang="ru-RU"/>
        </a:p>
      </dgm:t>
    </dgm:pt>
    <dgm:pt modelId="{2BF46B63-D82E-4B7C-8E28-6DA7756C424E}">
      <dgm:prSet phldrT="[Текст]" custT="1"/>
      <dgm:spPr/>
      <dgm:t>
        <a:bodyPr/>
        <a:lstStyle/>
        <a:p>
          <a:pPr marL="180000" indent="171450" algn="just">
            <a:spcAft>
              <a:spcPts val="0"/>
            </a:spcAft>
            <a:buFontTx/>
            <a:buNone/>
          </a:pPr>
          <a:r>
            <a:rPr lang="ru-RU" sz="1900" dirty="0"/>
            <a:t>Модуль направлен на расширение кругозора, получение новых знаний об окружающей социальной, культурной, природной среде, формирование уважительного и бережного отношения к ней. Формирование навыков самообслуживающего труда, преодоления их инфантильных и эгоистических наклонностей, обучения рациональному использованию времени и сил.</a:t>
          </a:r>
        </a:p>
      </dgm:t>
    </dgm:pt>
    <dgm:pt modelId="{94399CE8-9C6B-4DAD-BBBA-3C582E4D5E10}" type="parTrans" cxnId="{C27699B5-C3A1-46F8-8B7F-0318A4EC44BD}">
      <dgm:prSet/>
      <dgm:spPr/>
      <dgm:t>
        <a:bodyPr/>
        <a:lstStyle/>
        <a:p>
          <a:endParaRPr lang="ru-RU"/>
        </a:p>
      </dgm:t>
    </dgm:pt>
    <dgm:pt modelId="{73F6EF00-1949-443B-B13E-235CE8E1F395}" type="sibTrans" cxnId="{C27699B5-C3A1-46F8-8B7F-0318A4EC44BD}">
      <dgm:prSet/>
      <dgm:spPr/>
      <dgm:t>
        <a:bodyPr/>
        <a:lstStyle/>
        <a:p>
          <a:endParaRPr lang="ru-RU"/>
        </a:p>
      </dgm:t>
    </dgm:pt>
    <dgm:pt modelId="{C185998F-911F-4B6E-9B07-532F70556175}" type="pres">
      <dgm:prSet presAssocID="{7C78A4AC-8A65-4233-AEA7-F7F9C96EA4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711D4F-488E-4AE9-B07E-2F0DA7A1B028}" type="pres">
      <dgm:prSet presAssocID="{FBDBF296-3B4F-4F38-AB06-7E1197D48DC8}" presName="linNode" presStyleCnt="0"/>
      <dgm:spPr/>
    </dgm:pt>
    <dgm:pt modelId="{CE45304D-5A22-47B9-B49B-B6A9E34BB6B6}" type="pres">
      <dgm:prSet presAssocID="{FBDBF296-3B4F-4F38-AB06-7E1197D48DC8}" presName="parentText" presStyleLbl="node1" presStyleIdx="0" presStyleCnt="3" custScaleX="82875" custLinFactNeighborX="-4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73C0A-883F-4207-93C6-5E4F0BD90B5D}" type="pres">
      <dgm:prSet presAssocID="{FBDBF296-3B4F-4F38-AB06-7E1197D48DC8}" presName="descendantText" presStyleLbl="alignAccFollowNode1" presStyleIdx="0" presStyleCnt="3" custScaleX="106624" custScaleY="114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14831-3842-428A-8E47-5682475C4771}" type="pres">
      <dgm:prSet presAssocID="{3867881C-C82E-468E-BB45-B2C6D0E4EDB9}" presName="sp" presStyleCnt="0"/>
      <dgm:spPr/>
    </dgm:pt>
    <dgm:pt modelId="{4C5ED3BC-BF84-491D-9806-49EC9554403B}" type="pres">
      <dgm:prSet presAssocID="{2D248737-0888-4B48-A416-E1BA81BFD295}" presName="linNode" presStyleCnt="0"/>
      <dgm:spPr/>
    </dgm:pt>
    <dgm:pt modelId="{EF95FFC9-CD2E-4E1C-9B62-5662D608DD94}" type="pres">
      <dgm:prSet presAssocID="{2D248737-0888-4B48-A416-E1BA81BFD295}" presName="parentText" presStyleLbl="node1" presStyleIdx="1" presStyleCnt="3" custScaleX="82875" custLinFactNeighborX="-4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2FA17-53C0-4B75-A102-FF4AB0B52765}" type="pres">
      <dgm:prSet presAssocID="{2D248737-0888-4B48-A416-E1BA81BFD295}" presName="descendantText" presStyleLbl="alignAccFollowNode1" presStyleIdx="1" presStyleCnt="3" custScaleX="106624" custScaleY="114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E63EE-AF18-4EEC-97AA-47F69B92E3CB}" type="pres">
      <dgm:prSet presAssocID="{0E3DFB64-4852-4176-9F61-BB3554896734}" presName="sp" presStyleCnt="0"/>
      <dgm:spPr/>
    </dgm:pt>
    <dgm:pt modelId="{C11449AC-984E-46C9-B596-6678F19080D8}" type="pres">
      <dgm:prSet presAssocID="{1E3655CD-FE57-4C38-84B3-0DC0AB418960}" presName="linNode" presStyleCnt="0"/>
      <dgm:spPr/>
    </dgm:pt>
    <dgm:pt modelId="{D439290E-0A9A-41D2-B7F7-F7CB50F70B73}" type="pres">
      <dgm:prSet presAssocID="{1E3655CD-FE57-4C38-84B3-0DC0AB418960}" presName="parentText" presStyleLbl="node1" presStyleIdx="2" presStyleCnt="3" custScaleX="82875" custLinFactNeighborX="-4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130DB-3950-4C28-B985-11A121678322}" type="pres">
      <dgm:prSet presAssocID="{1E3655CD-FE57-4C38-84B3-0DC0AB418960}" presName="descendantText" presStyleLbl="alignAccFollowNode1" presStyleIdx="2" presStyleCnt="3" custScaleX="106624" custScaleY="123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E7EC3-4446-4FD2-BCC2-3C4D9D8407C9}" srcId="{7C78A4AC-8A65-4233-AEA7-F7F9C96EA4EB}" destId="{2D248737-0888-4B48-A416-E1BA81BFD295}" srcOrd="1" destOrd="0" parTransId="{6D0F422B-5EC9-4831-9D22-7768FED04A9A}" sibTransId="{0E3DFB64-4852-4176-9F61-BB3554896734}"/>
    <dgm:cxn modelId="{C27699B5-C3A1-46F8-8B7F-0318A4EC44BD}" srcId="{1E3655CD-FE57-4C38-84B3-0DC0AB418960}" destId="{2BF46B63-D82E-4B7C-8E28-6DA7756C424E}" srcOrd="0" destOrd="0" parTransId="{94399CE8-9C6B-4DAD-BBBA-3C582E4D5E10}" sibTransId="{73F6EF00-1949-443B-B13E-235CE8E1F395}"/>
    <dgm:cxn modelId="{F64B6CE0-5F07-4216-A740-7F15F247A391}" type="presOf" srcId="{2D248737-0888-4B48-A416-E1BA81BFD295}" destId="{EF95FFC9-CD2E-4E1C-9B62-5662D608DD94}" srcOrd="0" destOrd="0" presId="urn:microsoft.com/office/officeart/2005/8/layout/vList5"/>
    <dgm:cxn modelId="{CF100B19-C114-4535-B8EF-60F0B17034DB}" type="presOf" srcId="{272C23B0-510B-459C-B73E-743E833AAB2A}" destId="{13473C0A-883F-4207-93C6-5E4F0BD90B5D}" srcOrd="0" destOrd="0" presId="urn:microsoft.com/office/officeart/2005/8/layout/vList5"/>
    <dgm:cxn modelId="{FA495EF3-9CA5-4039-A87C-47278A4D3C1E}" type="presOf" srcId="{7C78A4AC-8A65-4233-AEA7-F7F9C96EA4EB}" destId="{C185998F-911F-4B6E-9B07-532F70556175}" srcOrd="0" destOrd="0" presId="urn:microsoft.com/office/officeart/2005/8/layout/vList5"/>
    <dgm:cxn modelId="{92ADE7DA-BA2C-429A-B7A6-226F2991D06F}" srcId="{7C78A4AC-8A65-4233-AEA7-F7F9C96EA4EB}" destId="{FBDBF296-3B4F-4F38-AB06-7E1197D48DC8}" srcOrd="0" destOrd="0" parTransId="{749C5D1A-47EF-4156-B928-D4DEAAFCF9EE}" sibTransId="{3867881C-C82E-468E-BB45-B2C6D0E4EDB9}"/>
    <dgm:cxn modelId="{0DD80560-9D78-4F89-AFCC-15045D364AB5}" srcId="{2D248737-0888-4B48-A416-E1BA81BFD295}" destId="{BC5E4110-70CE-4EAA-BB6C-72BF6747B320}" srcOrd="0" destOrd="0" parTransId="{03193A0A-B3F1-419F-9165-57E0C29AAC59}" sibTransId="{264423CC-1CB2-4F20-A03B-258D3BAFE4A9}"/>
    <dgm:cxn modelId="{191BABC4-755E-4B25-B59C-FA55CA6731FC}" type="presOf" srcId="{1E3655CD-FE57-4C38-84B3-0DC0AB418960}" destId="{D439290E-0A9A-41D2-B7F7-F7CB50F70B73}" srcOrd="0" destOrd="0" presId="urn:microsoft.com/office/officeart/2005/8/layout/vList5"/>
    <dgm:cxn modelId="{9E36BD8E-ECA6-448F-BF20-4C703D9CB908}" type="presOf" srcId="{FBDBF296-3B4F-4F38-AB06-7E1197D48DC8}" destId="{CE45304D-5A22-47B9-B49B-B6A9E34BB6B6}" srcOrd="0" destOrd="0" presId="urn:microsoft.com/office/officeart/2005/8/layout/vList5"/>
    <dgm:cxn modelId="{1D005E58-4B9B-4E4A-A806-006516FB25C4}" srcId="{FBDBF296-3B4F-4F38-AB06-7E1197D48DC8}" destId="{272C23B0-510B-459C-B73E-743E833AAB2A}" srcOrd="0" destOrd="0" parTransId="{9E894490-7A5C-449A-9254-4AEA150101C7}" sibTransId="{951A7A1C-95A6-484F-8910-CB863227AE76}"/>
    <dgm:cxn modelId="{753E8206-A673-4A0F-96F4-500559A14827}" type="presOf" srcId="{BC5E4110-70CE-4EAA-BB6C-72BF6747B320}" destId="{51E2FA17-53C0-4B75-A102-FF4AB0B52765}" srcOrd="0" destOrd="0" presId="urn:microsoft.com/office/officeart/2005/8/layout/vList5"/>
    <dgm:cxn modelId="{B0C48876-F280-4A01-8D7A-92C30C61FA14}" type="presOf" srcId="{2BF46B63-D82E-4B7C-8E28-6DA7756C424E}" destId="{5A9130DB-3950-4C28-B985-11A121678322}" srcOrd="0" destOrd="0" presId="urn:microsoft.com/office/officeart/2005/8/layout/vList5"/>
    <dgm:cxn modelId="{B8BD86B5-98E8-47B3-BFBB-8CC1E939EED9}" srcId="{7C78A4AC-8A65-4233-AEA7-F7F9C96EA4EB}" destId="{1E3655CD-FE57-4C38-84B3-0DC0AB418960}" srcOrd="2" destOrd="0" parTransId="{E063874B-2B49-46BE-8E66-8B3FB5784629}" sibTransId="{0804A372-EA91-41F2-85E6-D64C1F47C305}"/>
    <dgm:cxn modelId="{E69F3409-C6D5-42EF-9AC5-39FD1FE4BF8C}" type="presParOf" srcId="{C185998F-911F-4B6E-9B07-532F70556175}" destId="{6C711D4F-488E-4AE9-B07E-2F0DA7A1B028}" srcOrd="0" destOrd="0" presId="urn:microsoft.com/office/officeart/2005/8/layout/vList5"/>
    <dgm:cxn modelId="{7B4D8D1C-6A8B-42E4-976F-13A828E58338}" type="presParOf" srcId="{6C711D4F-488E-4AE9-B07E-2F0DA7A1B028}" destId="{CE45304D-5A22-47B9-B49B-B6A9E34BB6B6}" srcOrd="0" destOrd="0" presId="urn:microsoft.com/office/officeart/2005/8/layout/vList5"/>
    <dgm:cxn modelId="{2299C796-1769-4A34-9305-52ED66F4CE78}" type="presParOf" srcId="{6C711D4F-488E-4AE9-B07E-2F0DA7A1B028}" destId="{13473C0A-883F-4207-93C6-5E4F0BD90B5D}" srcOrd="1" destOrd="0" presId="urn:microsoft.com/office/officeart/2005/8/layout/vList5"/>
    <dgm:cxn modelId="{73517BE3-8E46-4FB6-9F17-5C81BEA4F243}" type="presParOf" srcId="{C185998F-911F-4B6E-9B07-532F70556175}" destId="{6CB14831-3842-428A-8E47-5682475C4771}" srcOrd="1" destOrd="0" presId="urn:microsoft.com/office/officeart/2005/8/layout/vList5"/>
    <dgm:cxn modelId="{6E29E0F1-ED90-4BD7-8677-E0D608859637}" type="presParOf" srcId="{C185998F-911F-4B6E-9B07-532F70556175}" destId="{4C5ED3BC-BF84-491D-9806-49EC9554403B}" srcOrd="2" destOrd="0" presId="urn:microsoft.com/office/officeart/2005/8/layout/vList5"/>
    <dgm:cxn modelId="{FBB65EE2-17D6-4C4C-A6AF-35A6D835045C}" type="presParOf" srcId="{4C5ED3BC-BF84-491D-9806-49EC9554403B}" destId="{EF95FFC9-CD2E-4E1C-9B62-5662D608DD94}" srcOrd="0" destOrd="0" presId="urn:microsoft.com/office/officeart/2005/8/layout/vList5"/>
    <dgm:cxn modelId="{DE4027F7-B94F-4E4C-BAE8-14439CED77E5}" type="presParOf" srcId="{4C5ED3BC-BF84-491D-9806-49EC9554403B}" destId="{51E2FA17-53C0-4B75-A102-FF4AB0B52765}" srcOrd="1" destOrd="0" presId="urn:microsoft.com/office/officeart/2005/8/layout/vList5"/>
    <dgm:cxn modelId="{400ED1F2-AD7D-42F8-B7E1-0A74BCE85370}" type="presParOf" srcId="{C185998F-911F-4B6E-9B07-532F70556175}" destId="{B6DE63EE-AF18-4EEC-97AA-47F69B92E3CB}" srcOrd="3" destOrd="0" presId="urn:microsoft.com/office/officeart/2005/8/layout/vList5"/>
    <dgm:cxn modelId="{DA3F59D7-BD64-4FE0-BDCF-4C7DC77C6028}" type="presParOf" srcId="{C185998F-911F-4B6E-9B07-532F70556175}" destId="{C11449AC-984E-46C9-B596-6678F19080D8}" srcOrd="4" destOrd="0" presId="urn:microsoft.com/office/officeart/2005/8/layout/vList5"/>
    <dgm:cxn modelId="{2B3D3E1A-FA09-434D-B6AE-D3293B2B7E2C}" type="presParOf" srcId="{C11449AC-984E-46C9-B596-6678F19080D8}" destId="{D439290E-0A9A-41D2-B7F7-F7CB50F70B73}" srcOrd="0" destOrd="0" presId="urn:microsoft.com/office/officeart/2005/8/layout/vList5"/>
    <dgm:cxn modelId="{88C15268-C103-4E97-A1BF-D9040BCA6617}" type="presParOf" srcId="{C11449AC-984E-46C9-B596-6678F19080D8}" destId="{5A9130DB-3950-4C28-B985-11A1216783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C74A3-E31B-46C7-88BF-EB0FF552B36C}">
      <dsp:nvSpPr>
        <dsp:cNvPr id="0" name=""/>
        <dsp:cNvSpPr/>
      </dsp:nvSpPr>
      <dsp:spPr>
        <a:xfrm>
          <a:off x="4750891" y="2876152"/>
          <a:ext cx="2892015" cy="2271813"/>
        </a:xfrm>
        <a:prstGeom prst="roundRect">
          <a:avLst>
            <a:gd name="adj" fmla="val 10000"/>
          </a:avLst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Данный раздел состоит из нескольких инвариантных и вариативных модулей, каждый из которых ориентирован на одну из поставленных задач воспитания</a:t>
          </a:r>
        </a:p>
      </dsp:txBody>
      <dsp:txXfrm>
        <a:off x="5668400" y="3494009"/>
        <a:ext cx="1924602" cy="1604052"/>
      </dsp:txXfrm>
    </dsp:sp>
    <dsp:sp modelId="{7BC153CD-9321-4802-A789-7393A91C1F21}">
      <dsp:nvSpPr>
        <dsp:cNvPr id="0" name=""/>
        <dsp:cNvSpPr/>
      </dsp:nvSpPr>
      <dsp:spPr>
        <a:xfrm>
          <a:off x="75922" y="3082168"/>
          <a:ext cx="2461096" cy="204505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/>
            <a:t>Необходимо показать как осуществляется самоанализ организуемой в ней воспитательной работы</a:t>
          </a:r>
        </a:p>
        <a:p>
          <a:pPr marL="0">
            <a:spcBef>
              <a:spcPct val="0"/>
            </a:spcBef>
            <a:spcAft>
              <a:spcPts val="0"/>
            </a:spcAft>
            <a:buFontTx/>
            <a:buChar char="••"/>
          </a:pPr>
          <a:endParaRPr lang="ru-RU" sz="1400" kern="1200" dirty="0"/>
        </a:p>
      </dsp:txBody>
      <dsp:txXfrm>
        <a:off x="120845" y="3638356"/>
        <a:ext cx="1632921" cy="1443948"/>
      </dsp:txXfrm>
    </dsp:sp>
    <dsp:sp modelId="{5D832CA2-4286-430C-A23F-68C793BDEC6B}">
      <dsp:nvSpPr>
        <dsp:cNvPr id="0" name=""/>
        <dsp:cNvSpPr/>
      </dsp:nvSpPr>
      <dsp:spPr>
        <a:xfrm>
          <a:off x="4725410" y="331036"/>
          <a:ext cx="2917496" cy="149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1" indent="-114300" algn="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1400" kern="1200" dirty="0"/>
            <a:t>Формирование целей воспитания и задач, которые предстоит решать для достижения цели</a:t>
          </a:r>
        </a:p>
      </dsp:txBody>
      <dsp:txXfrm>
        <a:off x="5633505" y="363882"/>
        <a:ext cx="1976555" cy="1055744"/>
      </dsp:txXfrm>
    </dsp:sp>
    <dsp:sp modelId="{40A4D466-E44A-4A4A-BB9B-4D8230F77DA3}">
      <dsp:nvSpPr>
        <dsp:cNvPr id="0" name=""/>
        <dsp:cNvSpPr/>
      </dsp:nvSpPr>
      <dsp:spPr>
        <a:xfrm>
          <a:off x="0" y="286693"/>
          <a:ext cx="2582764" cy="171408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1400" kern="1200" dirty="0"/>
            <a:t>Краткое описание специфики своей деятельности в сфере воспитания</a:t>
          </a:r>
        </a:p>
      </dsp:txBody>
      <dsp:txXfrm>
        <a:off x="37653" y="324346"/>
        <a:ext cx="1732629" cy="1210254"/>
      </dsp:txXfrm>
    </dsp:sp>
    <dsp:sp modelId="{9981AFFC-DE18-472C-8604-F46036FD33C3}">
      <dsp:nvSpPr>
        <dsp:cNvPr id="0" name=""/>
        <dsp:cNvSpPr/>
      </dsp:nvSpPr>
      <dsp:spPr>
        <a:xfrm>
          <a:off x="1223816" y="837303"/>
          <a:ext cx="2075295" cy="1754903"/>
        </a:xfrm>
        <a:prstGeom prst="pieWedg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1. Особенности организуемого воспитатель-</a:t>
          </a:r>
          <a:r>
            <a:rPr lang="ru-RU" sz="1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ного</a:t>
          </a: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процесса</a:t>
          </a:r>
        </a:p>
      </dsp:txBody>
      <dsp:txXfrm>
        <a:off x="1831656" y="1351302"/>
        <a:ext cx="1467455" cy="1240904"/>
      </dsp:txXfrm>
    </dsp:sp>
    <dsp:sp modelId="{5133D36E-DF6F-433B-A3B4-54B3358F83E8}">
      <dsp:nvSpPr>
        <dsp:cNvPr id="0" name=""/>
        <dsp:cNvSpPr/>
      </dsp:nvSpPr>
      <dsp:spPr>
        <a:xfrm rot="5400000">
          <a:off x="3578369" y="673963"/>
          <a:ext cx="1730756" cy="2100040"/>
        </a:xfrm>
        <a:prstGeom prst="pieWedg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2. Цель и задачи воспитания</a:t>
          </a:r>
        </a:p>
      </dsp:txBody>
      <dsp:txXfrm rot="-5400000">
        <a:off x="3393727" y="1365532"/>
        <a:ext cx="1484953" cy="1223829"/>
      </dsp:txXfrm>
    </dsp:sp>
    <dsp:sp modelId="{2A4A4A4D-430B-4F17-B85A-1D409E5A3B3B}">
      <dsp:nvSpPr>
        <dsp:cNvPr id="0" name=""/>
        <dsp:cNvSpPr/>
      </dsp:nvSpPr>
      <dsp:spPr>
        <a:xfrm rot="10800000">
          <a:off x="3382021" y="2648684"/>
          <a:ext cx="2123361" cy="1895634"/>
        </a:xfrm>
        <a:prstGeom prst="pieWedg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3. Виды, формы и содержание деятельности</a:t>
          </a:r>
        </a:p>
      </dsp:txBody>
      <dsp:txXfrm rot="10800000">
        <a:off x="3382021" y="2648684"/>
        <a:ext cx="1501443" cy="1340416"/>
      </dsp:txXfrm>
    </dsp:sp>
    <dsp:sp modelId="{097064B1-C94A-4F03-A2B2-EF318F856575}">
      <dsp:nvSpPr>
        <dsp:cNvPr id="0" name=""/>
        <dsp:cNvSpPr/>
      </dsp:nvSpPr>
      <dsp:spPr>
        <a:xfrm rot="16200000">
          <a:off x="1320039" y="2558922"/>
          <a:ext cx="1895703" cy="205665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4. Основные направления самоанализа воспитательной работы</a:t>
          </a:r>
        </a:p>
      </dsp:txBody>
      <dsp:txXfrm rot="5400000">
        <a:off x="1841943" y="2639399"/>
        <a:ext cx="1454276" cy="1340464"/>
      </dsp:txXfrm>
    </dsp:sp>
    <dsp:sp modelId="{58CDB843-16FC-4CF8-A3F8-2CDEB0017D3F}">
      <dsp:nvSpPr>
        <dsp:cNvPr id="0" name=""/>
        <dsp:cNvSpPr/>
      </dsp:nvSpPr>
      <dsp:spPr>
        <a:xfrm>
          <a:off x="2866534" y="2124791"/>
          <a:ext cx="792523" cy="689150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11AF2-BBEB-4604-B4B5-9587549BF66F}">
      <dsp:nvSpPr>
        <dsp:cNvPr id="0" name=""/>
        <dsp:cNvSpPr/>
      </dsp:nvSpPr>
      <dsp:spPr>
        <a:xfrm rot="10800000">
          <a:off x="2861620" y="2362661"/>
          <a:ext cx="792523" cy="689150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7690A-B18F-47F6-B527-F51B88E365FA}">
      <dsp:nvSpPr>
        <dsp:cNvPr id="0" name=""/>
        <dsp:cNvSpPr/>
      </dsp:nvSpPr>
      <dsp:spPr>
        <a:xfrm>
          <a:off x="0" y="837323"/>
          <a:ext cx="5497110" cy="482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215DE-C5B5-4DEC-A9CA-CD56BA12AD69}">
      <dsp:nvSpPr>
        <dsp:cNvPr id="0" name=""/>
        <dsp:cNvSpPr/>
      </dsp:nvSpPr>
      <dsp:spPr>
        <a:xfrm>
          <a:off x="0" y="1018479"/>
          <a:ext cx="301204" cy="3012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F3933-9FF5-45EE-8852-6FC0528C9FFE}">
      <dsp:nvSpPr>
        <dsp:cNvPr id="0" name=""/>
        <dsp:cNvSpPr/>
      </dsp:nvSpPr>
      <dsp:spPr>
        <a:xfrm>
          <a:off x="290048" y="0"/>
          <a:ext cx="4100056" cy="86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/>
            <a:t>Инвариантные модули</a:t>
          </a:r>
        </a:p>
      </dsp:txBody>
      <dsp:txXfrm>
        <a:off x="290048" y="0"/>
        <a:ext cx="4100056" cy="866520"/>
      </dsp:txXfrm>
    </dsp:sp>
    <dsp:sp modelId="{76278A2D-FEC5-46FA-9949-DB51B7740A46}">
      <dsp:nvSpPr>
        <dsp:cNvPr id="0" name=""/>
        <dsp:cNvSpPr/>
      </dsp:nvSpPr>
      <dsp:spPr>
        <a:xfrm>
          <a:off x="154049" y="1530310"/>
          <a:ext cx="301197" cy="3011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EC601-BC5A-4BD8-AC98-9FE5019A5F5F}">
      <dsp:nvSpPr>
        <dsp:cNvPr id="0" name=""/>
        <dsp:cNvSpPr/>
      </dsp:nvSpPr>
      <dsp:spPr>
        <a:xfrm>
          <a:off x="779385" y="1335294"/>
          <a:ext cx="3813052" cy="70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Ключевые дела</a:t>
          </a:r>
        </a:p>
      </dsp:txBody>
      <dsp:txXfrm>
        <a:off x="779385" y="1335294"/>
        <a:ext cx="3813052" cy="702092"/>
      </dsp:txXfrm>
    </dsp:sp>
    <dsp:sp modelId="{40D79143-C670-4896-B229-979C5BAC3FD8}">
      <dsp:nvSpPr>
        <dsp:cNvPr id="0" name=""/>
        <dsp:cNvSpPr/>
      </dsp:nvSpPr>
      <dsp:spPr>
        <a:xfrm>
          <a:off x="154049" y="2232402"/>
          <a:ext cx="301197" cy="3011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480FF-2F14-4FCF-8B48-75BDFD0105CE}">
      <dsp:nvSpPr>
        <dsp:cNvPr id="0" name=""/>
        <dsp:cNvSpPr/>
      </dsp:nvSpPr>
      <dsp:spPr>
        <a:xfrm>
          <a:off x="779385" y="2037387"/>
          <a:ext cx="3813052" cy="70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Воспитательная работа в группе</a:t>
          </a:r>
        </a:p>
      </dsp:txBody>
      <dsp:txXfrm>
        <a:off x="779385" y="2037387"/>
        <a:ext cx="3813052" cy="702092"/>
      </dsp:txXfrm>
    </dsp:sp>
    <dsp:sp modelId="{F4695F0F-037B-4C97-B823-99CE26E4721B}">
      <dsp:nvSpPr>
        <dsp:cNvPr id="0" name=""/>
        <dsp:cNvSpPr/>
      </dsp:nvSpPr>
      <dsp:spPr>
        <a:xfrm>
          <a:off x="154049" y="2934494"/>
          <a:ext cx="301197" cy="3011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45920-659E-4FA7-A780-67F2A41AE602}">
      <dsp:nvSpPr>
        <dsp:cNvPr id="0" name=""/>
        <dsp:cNvSpPr/>
      </dsp:nvSpPr>
      <dsp:spPr>
        <a:xfrm>
          <a:off x="779385" y="2739479"/>
          <a:ext cx="3813052" cy="70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Семейное устройство</a:t>
          </a:r>
        </a:p>
      </dsp:txBody>
      <dsp:txXfrm>
        <a:off x="779385" y="2739479"/>
        <a:ext cx="3813052" cy="702092"/>
      </dsp:txXfrm>
    </dsp:sp>
    <dsp:sp modelId="{F309CF8E-382E-4603-AD01-A9D47B548F61}">
      <dsp:nvSpPr>
        <dsp:cNvPr id="0" name=""/>
        <dsp:cNvSpPr/>
      </dsp:nvSpPr>
      <dsp:spPr>
        <a:xfrm>
          <a:off x="154049" y="3590865"/>
          <a:ext cx="301197" cy="3011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565A8-FC8B-4DB1-A145-A55EE82A4D30}">
      <dsp:nvSpPr>
        <dsp:cNvPr id="0" name=""/>
        <dsp:cNvSpPr/>
      </dsp:nvSpPr>
      <dsp:spPr>
        <a:xfrm>
          <a:off x="779385" y="3395865"/>
          <a:ext cx="3813052" cy="70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Подготовка к самостоятельной жизни</a:t>
          </a:r>
        </a:p>
      </dsp:txBody>
      <dsp:txXfrm>
        <a:off x="779385" y="3395865"/>
        <a:ext cx="3813052" cy="702092"/>
      </dsp:txXfrm>
    </dsp:sp>
    <dsp:sp modelId="{D4328C12-DCD8-4BF2-A6B4-A0849E7DF9D6}">
      <dsp:nvSpPr>
        <dsp:cNvPr id="0" name=""/>
        <dsp:cNvSpPr/>
      </dsp:nvSpPr>
      <dsp:spPr>
        <a:xfrm>
          <a:off x="154049" y="4366112"/>
          <a:ext cx="301197" cy="3011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9466B-23C2-4A5D-BD92-0B09C7CB9A65}">
      <dsp:nvSpPr>
        <dsp:cNvPr id="0" name=""/>
        <dsp:cNvSpPr/>
      </dsp:nvSpPr>
      <dsp:spPr>
        <a:xfrm>
          <a:off x="779385" y="4171087"/>
          <a:ext cx="3813052" cy="70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Организация предметно-эстетической среды</a:t>
          </a:r>
        </a:p>
      </dsp:txBody>
      <dsp:txXfrm>
        <a:off x="779385" y="4171087"/>
        <a:ext cx="3813052" cy="702092"/>
      </dsp:txXfrm>
    </dsp:sp>
    <dsp:sp modelId="{70AC972A-C5B1-49B0-8053-D3B0BB8D0DF8}">
      <dsp:nvSpPr>
        <dsp:cNvPr id="0" name=""/>
        <dsp:cNvSpPr/>
      </dsp:nvSpPr>
      <dsp:spPr>
        <a:xfrm>
          <a:off x="154049" y="5141359"/>
          <a:ext cx="301197" cy="3011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1D275-89D5-4E97-8106-6D4334007F29}">
      <dsp:nvSpPr>
        <dsp:cNvPr id="0" name=""/>
        <dsp:cNvSpPr/>
      </dsp:nvSpPr>
      <dsp:spPr>
        <a:xfrm>
          <a:off x="779385" y="4946309"/>
          <a:ext cx="3813052" cy="70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Дополнительное образование</a:t>
          </a:r>
        </a:p>
      </dsp:txBody>
      <dsp:txXfrm>
        <a:off x="779385" y="4946309"/>
        <a:ext cx="3813052" cy="702092"/>
      </dsp:txXfrm>
    </dsp:sp>
    <dsp:sp modelId="{6FEFDE28-833D-4A2A-A843-8B74DAB079A7}">
      <dsp:nvSpPr>
        <dsp:cNvPr id="0" name=""/>
        <dsp:cNvSpPr/>
      </dsp:nvSpPr>
      <dsp:spPr>
        <a:xfrm>
          <a:off x="6010212" y="819037"/>
          <a:ext cx="5540037" cy="4823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E4F96-7797-4254-84F1-27429FD7D437}">
      <dsp:nvSpPr>
        <dsp:cNvPr id="0" name=""/>
        <dsp:cNvSpPr/>
      </dsp:nvSpPr>
      <dsp:spPr>
        <a:xfrm>
          <a:off x="6006658" y="991048"/>
          <a:ext cx="301204" cy="3012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0849C-BAF5-4176-A665-B4D396657B1A}">
      <dsp:nvSpPr>
        <dsp:cNvPr id="0" name=""/>
        <dsp:cNvSpPr/>
      </dsp:nvSpPr>
      <dsp:spPr>
        <a:xfrm>
          <a:off x="6576153" y="0"/>
          <a:ext cx="4100056" cy="86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/>
            <a:t>Вариативные модули</a:t>
          </a:r>
        </a:p>
      </dsp:txBody>
      <dsp:txXfrm>
        <a:off x="6576153" y="0"/>
        <a:ext cx="4100056" cy="866520"/>
      </dsp:txXfrm>
    </dsp:sp>
    <dsp:sp modelId="{83F399D7-36D4-4440-8D3D-4E975BFF6B9E}">
      <dsp:nvSpPr>
        <dsp:cNvPr id="0" name=""/>
        <dsp:cNvSpPr/>
      </dsp:nvSpPr>
      <dsp:spPr>
        <a:xfrm>
          <a:off x="6148782" y="1530310"/>
          <a:ext cx="301197" cy="3011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959DD-863D-4595-AC70-36894EB39D61}">
      <dsp:nvSpPr>
        <dsp:cNvPr id="0" name=""/>
        <dsp:cNvSpPr/>
      </dsp:nvSpPr>
      <dsp:spPr>
        <a:xfrm>
          <a:off x="6783378" y="1329937"/>
          <a:ext cx="3813052" cy="70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Самоуправление</a:t>
          </a:r>
        </a:p>
      </dsp:txBody>
      <dsp:txXfrm>
        <a:off x="6783378" y="1329937"/>
        <a:ext cx="3813052" cy="702092"/>
      </dsp:txXfrm>
    </dsp:sp>
    <dsp:sp modelId="{C05E689A-9902-487A-8313-A44CDFBB79B3}">
      <dsp:nvSpPr>
        <dsp:cNvPr id="0" name=""/>
        <dsp:cNvSpPr/>
      </dsp:nvSpPr>
      <dsp:spPr>
        <a:xfrm>
          <a:off x="6148782" y="2232402"/>
          <a:ext cx="301197" cy="3011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45DE0-C29A-4A30-B3DF-7751719ADD16}">
      <dsp:nvSpPr>
        <dsp:cNvPr id="0" name=""/>
        <dsp:cNvSpPr/>
      </dsp:nvSpPr>
      <dsp:spPr>
        <a:xfrm>
          <a:off x="6774226" y="2037387"/>
          <a:ext cx="3813052" cy="70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Медиацентр организации</a:t>
          </a:r>
        </a:p>
      </dsp:txBody>
      <dsp:txXfrm>
        <a:off x="6774226" y="2037387"/>
        <a:ext cx="3813052" cy="702092"/>
      </dsp:txXfrm>
    </dsp:sp>
    <dsp:sp modelId="{48865163-5DFB-4FE9-8253-5C3155D7BFD6}">
      <dsp:nvSpPr>
        <dsp:cNvPr id="0" name=""/>
        <dsp:cNvSpPr/>
      </dsp:nvSpPr>
      <dsp:spPr>
        <a:xfrm>
          <a:off x="6148782" y="2934494"/>
          <a:ext cx="301197" cy="3011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F0692-A0BB-4F95-881C-1FA15CD93472}">
      <dsp:nvSpPr>
        <dsp:cNvPr id="0" name=""/>
        <dsp:cNvSpPr/>
      </dsp:nvSpPr>
      <dsp:spPr>
        <a:xfrm>
          <a:off x="6774226" y="2739479"/>
          <a:ext cx="3813052" cy="70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Экскурсии, экспедиции, походы</a:t>
          </a:r>
        </a:p>
      </dsp:txBody>
      <dsp:txXfrm>
        <a:off x="6774226" y="2739479"/>
        <a:ext cx="3813052" cy="702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73C0A-883F-4207-93C6-5E4F0BD90B5D}">
      <dsp:nvSpPr>
        <dsp:cNvPr id="0" name=""/>
        <dsp:cNvSpPr/>
      </dsp:nvSpPr>
      <dsp:spPr>
        <a:xfrm rot="5400000">
          <a:off x="6510420" y="-2973690"/>
          <a:ext cx="1887338" cy="783529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1900" kern="1200" dirty="0"/>
            <a:t>Ключевые дела – это главные традиционные дела организации, в которых принимает участие большая часть воспитанников и которые обязательно планируются, готовятся, проводятся и анализируются совместно педагогами и детьми.</a:t>
          </a:r>
        </a:p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1900" kern="1200" dirty="0"/>
            <a:t>Модуль направлен на интенсификацию общения детей и взрослых, формирование ответственности к происходящему в социуме.</a:t>
          </a:r>
        </a:p>
      </dsp:txBody>
      <dsp:txXfrm rot="-5400000">
        <a:off x="3536444" y="92418"/>
        <a:ext cx="7743159" cy="1703074"/>
      </dsp:txXfrm>
    </dsp:sp>
    <dsp:sp modelId="{CE45304D-5A22-47B9-B49B-B6A9E34BB6B6}">
      <dsp:nvSpPr>
        <dsp:cNvPr id="0" name=""/>
        <dsp:cNvSpPr/>
      </dsp:nvSpPr>
      <dsp:spPr>
        <a:xfrm>
          <a:off x="0" y="49739"/>
          <a:ext cx="3425675" cy="17884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Модуль «Ключевые дела»</a:t>
          </a:r>
        </a:p>
      </dsp:txBody>
      <dsp:txXfrm>
        <a:off x="87304" y="137043"/>
        <a:ext cx="3251067" cy="1613823"/>
      </dsp:txXfrm>
    </dsp:sp>
    <dsp:sp modelId="{51E2FA17-53C0-4B75-A102-FF4AB0B52765}">
      <dsp:nvSpPr>
        <dsp:cNvPr id="0" name=""/>
        <dsp:cNvSpPr/>
      </dsp:nvSpPr>
      <dsp:spPr>
        <a:xfrm rot="5400000">
          <a:off x="6754740" y="-1054046"/>
          <a:ext cx="1427425" cy="7850617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1900" kern="1200" dirty="0"/>
            <a:t>Модуль способствует организации работы воспитателя с группой, индивидуальной работы с воспитанниками, работы с учителями воспитанников группы, работы с родственниками воспитанников.</a:t>
          </a:r>
        </a:p>
      </dsp:txBody>
      <dsp:txXfrm rot="-5400000">
        <a:off x="3543145" y="2227230"/>
        <a:ext cx="7780936" cy="1288063"/>
      </dsp:txXfrm>
    </dsp:sp>
    <dsp:sp modelId="{EF95FFC9-CD2E-4E1C-9B62-5662D608DD94}">
      <dsp:nvSpPr>
        <dsp:cNvPr id="0" name=""/>
        <dsp:cNvSpPr/>
      </dsp:nvSpPr>
      <dsp:spPr>
        <a:xfrm>
          <a:off x="0" y="1977046"/>
          <a:ext cx="3432376" cy="1788431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Модуль «Воспитательная работа в группе»</a:t>
          </a:r>
        </a:p>
      </dsp:txBody>
      <dsp:txXfrm>
        <a:off x="87304" y="2064350"/>
        <a:ext cx="3257768" cy="1613823"/>
      </dsp:txXfrm>
    </dsp:sp>
    <dsp:sp modelId="{5A9130DB-3950-4C28-B985-11A121678322}">
      <dsp:nvSpPr>
        <dsp:cNvPr id="0" name=""/>
        <dsp:cNvSpPr/>
      </dsp:nvSpPr>
      <dsp:spPr>
        <a:xfrm rot="5400000">
          <a:off x="6648929" y="823806"/>
          <a:ext cx="1639047" cy="7850617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1900" kern="1200" dirty="0"/>
            <a:t>Подготовка детей к усыновлению (удочерению) и передаче под опеку (попечительство).</a:t>
          </a:r>
        </a:p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1900" kern="1200" dirty="0"/>
            <a:t>Психологическое сопровождение.</a:t>
          </a:r>
        </a:p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1900" kern="1200" dirty="0"/>
            <a:t>Формирование у ребенка адекватного представления о семье, о готовности создания своей семьи.</a:t>
          </a:r>
        </a:p>
      </dsp:txBody>
      <dsp:txXfrm rot="-5400000">
        <a:off x="3543144" y="4009603"/>
        <a:ext cx="7770605" cy="1479023"/>
      </dsp:txXfrm>
    </dsp:sp>
    <dsp:sp modelId="{D439290E-0A9A-41D2-B7F7-F7CB50F70B73}">
      <dsp:nvSpPr>
        <dsp:cNvPr id="0" name=""/>
        <dsp:cNvSpPr/>
      </dsp:nvSpPr>
      <dsp:spPr>
        <a:xfrm>
          <a:off x="0" y="3854899"/>
          <a:ext cx="3432376" cy="1788431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Модуль «Семейное устройство»</a:t>
          </a:r>
        </a:p>
      </dsp:txBody>
      <dsp:txXfrm>
        <a:off x="87304" y="3942203"/>
        <a:ext cx="3257768" cy="16138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73C0A-883F-4207-93C6-5E4F0BD90B5D}">
      <dsp:nvSpPr>
        <dsp:cNvPr id="0" name=""/>
        <dsp:cNvSpPr/>
      </dsp:nvSpPr>
      <dsp:spPr>
        <a:xfrm rot="5400000">
          <a:off x="6642615" y="-3022731"/>
          <a:ext cx="1651674" cy="785061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1900" kern="1200" dirty="0"/>
            <a:t>Направлен на подготовку воспитанника к способности сделать осознанный выбор жизненного пути, выбрать будущую профессию, организовать досуг, личную и семейную жизнь и наладить взаимоотношения с членами того социума, в который он попадает после выпуска из организации.</a:t>
          </a:r>
        </a:p>
      </dsp:txBody>
      <dsp:txXfrm rot="-5400000">
        <a:off x="3543144" y="157368"/>
        <a:ext cx="7769989" cy="1490418"/>
      </dsp:txXfrm>
    </dsp:sp>
    <dsp:sp modelId="{CE45304D-5A22-47B9-B49B-B6A9E34BB6B6}">
      <dsp:nvSpPr>
        <dsp:cNvPr id="0" name=""/>
        <dsp:cNvSpPr/>
      </dsp:nvSpPr>
      <dsp:spPr>
        <a:xfrm>
          <a:off x="0" y="1472"/>
          <a:ext cx="3432376" cy="18022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/>
            <a:t>Модуль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«Подготовка к самостоятельной жизни»</a:t>
          </a:r>
        </a:p>
      </dsp:txBody>
      <dsp:txXfrm>
        <a:off x="87977" y="89449"/>
        <a:ext cx="3256422" cy="1626255"/>
      </dsp:txXfrm>
    </dsp:sp>
    <dsp:sp modelId="{51E2FA17-53C0-4B75-A102-FF4AB0B52765}">
      <dsp:nvSpPr>
        <dsp:cNvPr id="0" name=""/>
        <dsp:cNvSpPr/>
      </dsp:nvSpPr>
      <dsp:spPr>
        <a:xfrm rot="5400000">
          <a:off x="6661048" y="-1130410"/>
          <a:ext cx="1614808" cy="785061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1900" kern="1200" dirty="0"/>
            <a:t>Модуль должен обеспечить психологически безопасные, благоприятные условия пребывания, приближенные к семейным, способствующие интеллектуальному, эмоциональному, духовному, нравственному и физическому развитию детей.</a:t>
          </a:r>
        </a:p>
      </dsp:txBody>
      <dsp:txXfrm rot="-5400000">
        <a:off x="3543144" y="2066322"/>
        <a:ext cx="7771789" cy="1457152"/>
      </dsp:txXfrm>
    </dsp:sp>
    <dsp:sp modelId="{EF95FFC9-CD2E-4E1C-9B62-5662D608DD94}">
      <dsp:nvSpPr>
        <dsp:cNvPr id="0" name=""/>
        <dsp:cNvSpPr/>
      </dsp:nvSpPr>
      <dsp:spPr>
        <a:xfrm>
          <a:off x="0" y="1893793"/>
          <a:ext cx="3432376" cy="18022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Модуль «Организация предметно-эстетической среды»</a:t>
          </a:r>
        </a:p>
      </dsp:txBody>
      <dsp:txXfrm>
        <a:off x="87977" y="1981770"/>
        <a:ext cx="3256422" cy="1626255"/>
      </dsp:txXfrm>
    </dsp:sp>
    <dsp:sp modelId="{5A9130DB-3950-4C28-B985-11A121678322}">
      <dsp:nvSpPr>
        <dsp:cNvPr id="0" name=""/>
        <dsp:cNvSpPr/>
      </dsp:nvSpPr>
      <dsp:spPr>
        <a:xfrm rot="5400000">
          <a:off x="6533252" y="792653"/>
          <a:ext cx="1856030" cy="784295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1900" kern="1200" dirty="0"/>
            <a:t>Ключевыми задачами данного модуля являются:</a:t>
          </a:r>
        </a:p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•"/>
          </a:pPr>
          <a:r>
            <a:rPr lang="ru-RU" sz="1900" kern="1200" dirty="0"/>
            <a:t>Вовлечение воспитанников в интересую и полезную для них деятельность.</a:t>
          </a:r>
        </a:p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•"/>
          </a:pPr>
          <a:r>
            <a:rPr lang="ru-RU" sz="1900" kern="1200" dirty="0"/>
            <a:t>Формирование позитивных эмоций и доверительных отношений между друг другом.</a:t>
          </a:r>
        </a:p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•"/>
          </a:pPr>
          <a:r>
            <a:rPr lang="ru-RU" sz="1900" u="sng" kern="1200" dirty="0"/>
            <a:t>Формируется на основе изучения интересов детей.</a:t>
          </a:r>
        </a:p>
      </dsp:txBody>
      <dsp:txXfrm rot="-5400000">
        <a:off x="3539792" y="3876717"/>
        <a:ext cx="7752347" cy="1674822"/>
      </dsp:txXfrm>
    </dsp:sp>
    <dsp:sp modelId="{D439290E-0A9A-41D2-B7F7-F7CB50F70B73}">
      <dsp:nvSpPr>
        <dsp:cNvPr id="0" name=""/>
        <dsp:cNvSpPr/>
      </dsp:nvSpPr>
      <dsp:spPr>
        <a:xfrm>
          <a:off x="0" y="3813023"/>
          <a:ext cx="3429024" cy="18022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Модуль «Дополнительное образование»</a:t>
          </a:r>
        </a:p>
      </dsp:txBody>
      <dsp:txXfrm>
        <a:off x="87977" y="3901000"/>
        <a:ext cx="3253070" cy="16262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73C0A-883F-4207-93C6-5E4F0BD90B5D}">
      <dsp:nvSpPr>
        <dsp:cNvPr id="0" name=""/>
        <dsp:cNvSpPr/>
      </dsp:nvSpPr>
      <dsp:spPr>
        <a:xfrm rot="5400000">
          <a:off x="6635039" y="-3013181"/>
          <a:ext cx="1666827" cy="785061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1900" kern="1200" dirty="0"/>
            <a:t>Модуль направлен на формирование самостоятельности, инициативности, ответственности, трудолюбия, а также самовыражения и самореализации.</a:t>
          </a:r>
        </a:p>
      </dsp:txBody>
      <dsp:txXfrm rot="-5400000">
        <a:off x="3543144" y="160082"/>
        <a:ext cx="7769249" cy="1504091"/>
      </dsp:txXfrm>
    </dsp:sp>
    <dsp:sp modelId="{CE45304D-5A22-47B9-B49B-B6A9E34BB6B6}">
      <dsp:nvSpPr>
        <dsp:cNvPr id="0" name=""/>
        <dsp:cNvSpPr/>
      </dsp:nvSpPr>
      <dsp:spPr>
        <a:xfrm>
          <a:off x="0" y="2755"/>
          <a:ext cx="3432376" cy="18187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Модуль «Самоуправление»</a:t>
          </a:r>
        </a:p>
      </dsp:txBody>
      <dsp:txXfrm>
        <a:off x="88784" y="91539"/>
        <a:ext cx="3254808" cy="1641175"/>
      </dsp:txXfrm>
    </dsp:sp>
    <dsp:sp modelId="{51E2FA17-53C0-4B75-A102-FF4AB0B52765}">
      <dsp:nvSpPr>
        <dsp:cNvPr id="0" name=""/>
        <dsp:cNvSpPr/>
      </dsp:nvSpPr>
      <dsp:spPr>
        <a:xfrm rot="5400000">
          <a:off x="6635039" y="-1103500"/>
          <a:ext cx="1666827" cy="7850617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1900" kern="1200" dirty="0"/>
            <a:t>Цель медиацентра организации – это развитие коммуникативной культуры воспитанников, формирование навыков общения и сотрудничества, поддержка их творческой самореализации.</a:t>
          </a:r>
        </a:p>
      </dsp:txBody>
      <dsp:txXfrm rot="-5400000">
        <a:off x="3543144" y="2069763"/>
        <a:ext cx="7769249" cy="1504091"/>
      </dsp:txXfrm>
    </dsp:sp>
    <dsp:sp modelId="{EF95FFC9-CD2E-4E1C-9B62-5662D608DD94}">
      <dsp:nvSpPr>
        <dsp:cNvPr id="0" name=""/>
        <dsp:cNvSpPr/>
      </dsp:nvSpPr>
      <dsp:spPr>
        <a:xfrm>
          <a:off x="0" y="1912436"/>
          <a:ext cx="3432376" cy="181874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Модуль «Медиацентр организации»</a:t>
          </a:r>
        </a:p>
      </dsp:txBody>
      <dsp:txXfrm>
        <a:off x="88784" y="2001220"/>
        <a:ext cx="3254808" cy="1641175"/>
      </dsp:txXfrm>
    </dsp:sp>
    <dsp:sp modelId="{5A9130DB-3950-4C28-B985-11A121678322}">
      <dsp:nvSpPr>
        <dsp:cNvPr id="0" name=""/>
        <dsp:cNvSpPr/>
      </dsp:nvSpPr>
      <dsp:spPr>
        <a:xfrm rot="5400000">
          <a:off x="6567869" y="806180"/>
          <a:ext cx="1801167" cy="7850617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000" lvl="1" indent="17145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1900" kern="1200" dirty="0"/>
            <a:t>Модуль направлен на расширение кругозора, получение новых знаний об окружающей социальной, культурной, природной среде, формирование уважительного и бережного отношения к ней. Формирование навыков самообслуживающего труда, преодоления их инфантильных и эгоистических наклонностей, обучения рациональному использованию времени и сил.</a:t>
          </a:r>
        </a:p>
      </dsp:txBody>
      <dsp:txXfrm rot="-5400000">
        <a:off x="3543144" y="3918831"/>
        <a:ext cx="7762691" cy="1625315"/>
      </dsp:txXfrm>
    </dsp:sp>
    <dsp:sp modelId="{D439290E-0A9A-41D2-B7F7-F7CB50F70B73}">
      <dsp:nvSpPr>
        <dsp:cNvPr id="0" name=""/>
        <dsp:cNvSpPr/>
      </dsp:nvSpPr>
      <dsp:spPr>
        <a:xfrm>
          <a:off x="0" y="3822117"/>
          <a:ext cx="3432376" cy="181874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700" kern="1200" dirty="0"/>
            <a:t>Модуль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«Экскурсии, экспедиции, походы»</a:t>
          </a:r>
        </a:p>
      </dsp:txBody>
      <dsp:txXfrm>
        <a:off x="88784" y="3910901"/>
        <a:ext cx="3254808" cy="1641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A2DDB-2711-4B62-8087-A95A14BA5F79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CAD8-40DB-4B1E-99A7-DE5217805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2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EFF95-2BC7-4000-9F38-A4D95B243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CC18F1-CE87-42A7-9D47-D5D103BA0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D74579-480F-4408-8850-90B66013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C18-0EC9-45C8-86B5-511AB9E3A52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E95A33-89F4-4C10-81CD-F65BB917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3A186-18E9-487A-9D42-27A3C766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D69E-FC2F-4A94-9677-6C4C47FAE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4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53953-24B7-48E5-9EAE-3947540F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821E6A-DD4F-42B6-A572-7104F3FC0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2DA610-51BD-4B41-B7EF-6B92011F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C18-0EC9-45C8-86B5-511AB9E3A52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1B9F1-C346-46F5-99F7-BCE82EAC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7CB99-9A20-4207-97AA-BEE0BCFC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D69E-FC2F-4A94-9677-6C4C47FAE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1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083210-4995-4D19-8340-9CB23B671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9F2985-7C4A-4231-B538-884DE198A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41F4A-E790-4870-8E3D-141EA9E1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C18-0EC9-45C8-86B5-511AB9E3A52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02581-C309-4CDA-AEDC-AB6D5E84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8BCE0-1811-40A9-AB8E-8A83BECB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D69E-FC2F-4A94-9677-6C4C47FAE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3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314BC-6B11-4198-9F62-B2A01F2A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36D3D-BFAA-4FBD-A3F2-9F01CF22B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5DD925-D205-4DC1-9546-182E1163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C18-0EC9-45C8-86B5-511AB9E3A52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5B734-F50C-4FEB-8134-C18709BF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0387A-F1C7-4B3E-9434-C17F51D0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D69E-FC2F-4A94-9677-6C4C47FAE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15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D876E-80B1-4712-8370-B794BB3D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9FDEEA-BDBA-4E9E-B955-A1ACB5EB4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CA74C-0D80-431C-98D4-CF60233E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C18-0EC9-45C8-86B5-511AB9E3A52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31B7A8-5668-400E-8D3A-DAE336B4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EACA-EF69-483B-9CBC-3413166E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D69E-FC2F-4A94-9677-6C4C47FAE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2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1ADB2-F4BB-45D0-8159-E0C2CB87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FA418-3FE1-43D0-8261-54AFC337B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8E3C6D-9DAA-4829-AE19-549DC0F87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6D03D-AF6C-4AA6-BDB1-224C17A5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C18-0EC9-45C8-86B5-511AB9E3A52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E85E6-823F-4694-9C98-1CE446C1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1CE10C-0D70-4BD4-8945-1279EE56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D69E-FC2F-4A94-9677-6C4C47FAE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9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C523D-1AD5-4656-BB68-97C5F0B9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FA5C1A-1451-4156-9157-8970497F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853634-625D-4777-95E2-27E2D4566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1F95C4-41A4-46D1-A203-4FDD246CA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896BB6-4D1C-4071-8C5E-E159EEAC9B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44B27F-3BD8-4C74-84DE-DB5F9B6D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C18-0EC9-45C8-86B5-511AB9E3A52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A4B52E-C8CE-49BA-ADFC-49664914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5B2272-BD5B-4AF0-83C5-13C67DB9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D69E-FC2F-4A94-9677-6C4C47FAE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9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54D7C-552D-4FC7-9D21-E81F8D8F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89A4D7-F24A-40C3-A4B6-8EC70B8A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C18-0EC9-45C8-86B5-511AB9E3A52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9D11AD-9BD2-4A7F-9ACA-ADAD3960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0B59D7-FE94-4296-AA79-EC6F7585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D69E-FC2F-4A94-9677-6C4C47FAE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C200B8-6E78-4B8C-A0D5-2B78A9B9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C18-0EC9-45C8-86B5-511AB9E3A52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55FD0C-D32A-413E-B67C-3213258D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7A6A9A-B208-4B22-B5D7-8F26F4CA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D69E-FC2F-4A94-9677-6C4C47FAE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8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C3364-1701-4E1D-B6D2-68AF0576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FED98-EB7F-4849-9380-631556104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01B95B-1D88-44C5-AFDC-8A66BABB2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7EFB6C-9B8F-441A-A198-3563B707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C18-0EC9-45C8-86B5-511AB9E3A52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C2FC7-4FEB-4273-8CCE-06C734BA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54022D-B357-4B59-9668-2BBDA6B0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D69E-FC2F-4A94-9677-6C4C47FAE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0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74227-5CF5-4D42-B728-44460F45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51CDD2-55D0-4F43-BD28-0875449FE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0F4D9C-743F-4069-93AC-EB28FDA71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9FBCF9-85B6-4F27-9D9B-10F7863A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C18-0EC9-45C8-86B5-511AB9E3A52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2501CA-3E9E-4A7A-B4CD-0E16349A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7925AF-ECB1-48B3-99E8-5FD84D41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D69E-FC2F-4A94-9677-6C4C47FAE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A2CB4-4133-4DEE-A446-2E8CBF43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0B8DA5-9D4C-4357-B1AA-31AC1718C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AFDF51-A92D-4AFE-8280-3C552226F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62C18-0EC9-45C8-86B5-511AB9E3A524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C16D7-007A-4B53-A6BB-497E87CC8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6464B0-EC26-45E6-89D4-669D49595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69E-FC2F-4A94-9677-6C4C47FAE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7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jpe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73B581-8A3E-40B6-9D50-60586BF46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1713" y="1589465"/>
            <a:ext cx="6875352" cy="369642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B18EA2D-722A-4A70-B8D8-03720FA6D37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56473" y="106680"/>
            <a:ext cx="2110423" cy="92333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4B83F6-1C8E-47DB-AAD4-77C27D326A3E}"/>
              </a:ext>
            </a:extLst>
          </p:cNvPr>
          <p:cNvSpPr txBox="1"/>
          <p:nvPr/>
        </p:nvSpPr>
        <p:spPr>
          <a:xfrm>
            <a:off x="4355299" y="2008391"/>
            <a:ext cx="68804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A8CB"/>
                </a:solidFill>
                <a:latin typeface="Arial Black" panose="020B0A04020102020204" pitchFamily="34" charset="0"/>
              </a:rPr>
              <a:t>Учебно-методическое сопровождение воспитательного процесса </a:t>
            </a:r>
          </a:p>
          <a:p>
            <a:r>
              <a:rPr lang="ru-RU" sz="2200" dirty="0">
                <a:solidFill>
                  <a:srgbClr val="00A8CB"/>
                </a:solidFill>
                <a:latin typeface="Arial Black" panose="020B0A04020102020204" pitchFamily="34" charset="0"/>
              </a:rPr>
              <a:t>в организациях для детей-сирот и детей, оставшихся без попечения родителей, Ярославской области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595D2A-A673-4757-BC04-4C06ADEC9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58" y="13080"/>
            <a:ext cx="1030222" cy="10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44399B-EDF7-46E1-B8E1-CA936BE3D6ED}"/>
              </a:ext>
            </a:extLst>
          </p:cNvPr>
          <p:cNvSpPr txBox="1"/>
          <p:nvPr/>
        </p:nvSpPr>
        <p:spPr>
          <a:xfrm>
            <a:off x="5285617" y="6135056"/>
            <a:ext cx="162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марта 2022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D97B276-A63D-4CCA-8E65-9CF39D72C516}"/>
              </a:ext>
            </a:extLst>
          </p:cNvPr>
          <p:cNvSpPr/>
          <p:nvPr/>
        </p:nvSpPr>
        <p:spPr>
          <a:xfrm>
            <a:off x="4175037" y="2008391"/>
            <a:ext cx="135514" cy="1715385"/>
          </a:xfrm>
          <a:prstGeom prst="rect">
            <a:avLst/>
          </a:prstGeom>
          <a:solidFill>
            <a:srgbClr val="2F7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861B5317-EA3C-4364-8F6B-6246EC22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17" y="36577"/>
            <a:ext cx="652106" cy="10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id="{AFCD858F-9803-456E-8287-5B358518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452" y="353612"/>
            <a:ext cx="27082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Ярославской области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86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194442B-3789-4773-9D1C-D09C91270453}"/>
              </a:ext>
            </a:extLst>
          </p:cNvPr>
          <p:cNvGrpSpPr/>
          <p:nvPr/>
        </p:nvGrpSpPr>
        <p:grpSpPr>
          <a:xfrm>
            <a:off x="0" y="-36576"/>
            <a:ext cx="12303715" cy="1015662"/>
            <a:chOff x="31508" y="1455667"/>
            <a:chExt cx="12303715" cy="101566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B131F8D9-44F0-4AC3-98C1-C39C5B1F4F70}"/>
                </a:ext>
              </a:extLst>
            </p:cNvPr>
            <p:cNvSpPr/>
            <p:nvPr/>
          </p:nvSpPr>
          <p:spPr>
            <a:xfrm>
              <a:off x="31508" y="1479665"/>
              <a:ext cx="12192000" cy="967666"/>
            </a:xfrm>
            <a:prstGeom prst="rect">
              <a:avLst/>
            </a:prstGeom>
            <a:solidFill>
              <a:srgbClr val="7906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795C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60A28F-92F9-4299-A583-7523755BD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" y="1521683"/>
              <a:ext cx="505337" cy="80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D8BC3D-4DDE-48E7-9A0C-991AF713CB5D}"/>
                </a:ext>
              </a:extLst>
            </p:cNvPr>
            <p:cNvSpPr txBox="1"/>
            <p:nvPr/>
          </p:nvSpPr>
          <p:spPr>
            <a:xfrm>
              <a:off x="593695" y="1746438"/>
              <a:ext cx="2031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200" dirty="0"/>
                <a:t>Департамент образования Ярославской области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4F68875-26D5-4B34-8448-4A5413B52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29" y="1455667"/>
              <a:ext cx="1904533" cy="1015662"/>
            </a:xfrm>
            <a:prstGeom prst="rect">
              <a:avLst/>
            </a:prstGeom>
          </p:spPr>
        </p:pic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010074A-45B8-4ABA-9BD4-DB317C647DB9}"/>
                </a:ext>
              </a:extLst>
            </p:cNvPr>
            <p:cNvSpPr/>
            <p:nvPr/>
          </p:nvSpPr>
          <p:spPr>
            <a:xfrm>
              <a:off x="5992273" y="2163246"/>
              <a:ext cx="6342950" cy="284085"/>
            </a:xfrm>
            <a:prstGeom prst="parallelogram">
              <a:avLst/>
            </a:prstGeom>
            <a:solidFill>
              <a:srgbClr val="FFDE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9EEE6"/>
                </a:solidFill>
              </a:endParaRP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A5963108-93B5-492E-8D74-E8FD003C9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70" y="-36576"/>
            <a:ext cx="1004960" cy="10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7CDF94B7-2776-4BF5-A8FC-C909F708F0F0}"/>
              </a:ext>
            </a:extLst>
          </p:cNvPr>
          <p:cNvSpPr txBox="1">
            <a:spLocks/>
          </p:cNvSpPr>
          <p:nvPr/>
        </p:nvSpPr>
        <p:spPr>
          <a:xfrm>
            <a:off x="5350718" y="1357485"/>
            <a:ext cx="6574628" cy="15827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“...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способны к исправлению чего-либо только в сознании. То, что бессознательно, остается неизменным. Поэтому, желая достичь каких-либо изменений в ребенке, мы должны поднять бессознательные содержания до уровня сознания”.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К.Г. Юнг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5BD3C-D5F7-48D9-B74A-634904996D6D}"/>
              </a:ext>
            </a:extLst>
          </p:cNvPr>
          <p:cNvSpPr txBox="1"/>
          <p:nvPr/>
        </p:nvSpPr>
        <p:spPr>
          <a:xfrm>
            <a:off x="5556504" y="5863831"/>
            <a:ext cx="5777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“Любое действие рождается от мысли”.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Р. Эмерсон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E54F86-844A-4516-8201-64062D177619}"/>
              </a:ext>
            </a:extLst>
          </p:cNvPr>
          <p:cNvSpPr txBox="1"/>
          <p:nvPr/>
        </p:nvSpPr>
        <p:spPr>
          <a:xfrm>
            <a:off x="5556504" y="4599848"/>
            <a:ext cx="6163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Книги надо читать так же сосредоточенно и неторопливо, как они писались» “.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Г. Торо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B1BBB7-A136-4FD7-871E-42A1FE283C0F}"/>
              </a:ext>
            </a:extLst>
          </p:cNvPr>
          <p:cNvSpPr txBox="1"/>
          <p:nvPr/>
        </p:nvSpPr>
        <p:spPr>
          <a:xfrm>
            <a:off x="5556504" y="3058866"/>
            <a:ext cx="6163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“Общественное мнение далеко не такой тиран, как наше собственное. Судьба человека определяется тем, что он сам о себе думает“.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Г. Торо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3BB011-EB0B-4265-9A79-6C544735A1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50" t="27332" r="38350" b="5334"/>
          <a:stretch/>
        </p:blipFill>
        <p:spPr>
          <a:xfrm>
            <a:off x="562187" y="1061582"/>
            <a:ext cx="4073821" cy="5687755"/>
          </a:xfrm>
          <a:prstGeom prst="rect">
            <a:avLst/>
          </a:prstGeom>
          <a:ln>
            <a:solidFill>
              <a:srgbClr val="79062C"/>
            </a:solidFill>
          </a:ln>
        </p:spPr>
      </p:pic>
    </p:spTree>
    <p:extLst>
      <p:ext uri="{BB962C8B-B14F-4D97-AF65-F5344CB8AC3E}">
        <p14:creationId xmlns:p14="http://schemas.microsoft.com/office/powerpoint/2010/main" val="80946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194442B-3789-4773-9D1C-D09C91270453}"/>
              </a:ext>
            </a:extLst>
          </p:cNvPr>
          <p:cNvGrpSpPr/>
          <p:nvPr/>
        </p:nvGrpSpPr>
        <p:grpSpPr>
          <a:xfrm>
            <a:off x="0" y="-36576"/>
            <a:ext cx="12303715" cy="1015662"/>
            <a:chOff x="31508" y="1455667"/>
            <a:chExt cx="12303715" cy="101566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B131F8D9-44F0-4AC3-98C1-C39C5B1F4F70}"/>
                </a:ext>
              </a:extLst>
            </p:cNvPr>
            <p:cNvSpPr/>
            <p:nvPr/>
          </p:nvSpPr>
          <p:spPr>
            <a:xfrm>
              <a:off x="31508" y="1479665"/>
              <a:ext cx="12192000" cy="967666"/>
            </a:xfrm>
            <a:prstGeom prst="rect">
              <a:avLst/>
            </a:prstGeom>
            <a:solidFill>
              <a:srgbClr val="7906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795C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60A28F-92F9-4299-A583-7523755BD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" y="1521683"/>
              <a:ext cx="505337" cy="80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D8BC3D-4DDE-48E7-9A0C-991AF713CB5D}"/>
                </a:ext>
              </a:extLst>
            </p:cNvPr>
            <p:cNvSpPr txBox="1"/>
            <p:nvPr/>
          </p:nvSpPr>
          <p:spPr>
            <a:xfrm>
              <a:off x="593695" y="1746438"/>
              <a:ext cx="2031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200" dirty="0"/>
                <a:t>Департамент образования Ярославской области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4F68875-26D5-4B34-8448-4A5413B52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29" y="1455667"/>
              <a:ext cx="1904533" cy="1015662"/>
            </a:xfrm>
            <a:prstGeom prst="rect">
              <a:avLst/>
            </a:prstGeom>
          </p:spPr>
        </p:pic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010074A-45B8-4ABA-9BD4-DB317C647DB9}"/>
                </a:ext>
              </a:extLst>
            </p:cNvPr>
            <p:cNvSpPr/>
            <p:nvPr/>
          </p:nvSpPr>
          <p:spPr>
            <a:xfrm>
              <a:off x="5992273" y="2163246"/>
              <a:ext cx="6342950" cy="284085"/>
            </a:xfrm>
            <a:prstGeom prst="parallelogram">
              <a:avLst/>
            </a:prstGeom>
            <a:solidFill>
              <a:srgbClr val="FFDE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9EEE6"/>
                </a:solidFill>
              </a:endParaRP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A5963108-93B5-492E-8D74-E8FD003C9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70" y="-36576"/>
            <a:ext cx="1004960" cy="10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0E5318F-2A74-4B6B-AA73-CFCA29121487}"/>
              </a:ext>
            </a:extLst>
          </p:cNvPr>
          <p:cNvSpPr txBox="1">
            <a:spLocks/>
          </p:cNvSpPr>
          <p:nvPr/>
        </p:nvSpPr>
        <p:spPr>
          <a:xfrm>
            <a:off x="9345168" y="15542"/>
            <a:ext cx="2846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Актуальность</a:t>
            </a:r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1EC62EB0-66EB-46C9-85BD-65A92746A342}"/>
              </a:ext>
            </a:extLst>
          </p:cNvPr>
          <p:cNvSpPr txBox="1">
            <a:spLocks/>
          </p:cNvSpPr>
          <p:nvPr/>
        </p:nvSpPr>
        <p:spPr>
          <a:xfrm>
            <a:off x="285727" y="1399441"/>
            <a:ext cx="11620546" cy="57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направленная на развитие личности детей и повышение возможности социальной адаптации и интеграции в общество, является чрезвычайно актуальной.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психолого-педагогических технологий в работе с детьми способствует решению существующих проблем детей, таких как: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слабые навыки отношений дружбы и сотрудничества;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недостаточное развитие этических представлений;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социальный и психологический инфантилизм;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психологически зависимое поведение, приводящее к подверженности антисоциальным влияниям;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легкость возникновения эмоциональных расстройств, обусловленная недостатком навыков преодоления трудных жизненных ситуаций, сопротивления стрессам и психологическим кризисам.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социальной компетентности детей является целью и содержанием подготовки детей к самостоятельной жизни, позволяет формировать личностные качества, определяемые как личностный адаптационный потенциал, жизнестойкость, жизненная устойчивость.</a:t>
            </a:r>
          </a:p>
        </p:txBody>
      </p:sp>
    </p:spTree>
    <p:extLst>
      <p:ext uri="{BB962C8B-B14F-4D97-AF65-F5344CB8AC3E}">
        <p14:creationId xmlns:p14="http://schemas.microsoft.com/office/powerpoint/2010/main" val="126128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172" y="1179843"/>
            <a:ext cx="5721060" cy="54239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сомнений, что мир, в котором протекает жизнь каждого человека, сложен и многозначен.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действительностью во многом зависит от того, как человек понимает, субъективно истолковывает те или иные жизненные ситуации.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Переживание и поведение человека в определенной ситуации могут в значительной степени изменяться под влиянием ее психической переработки. Велика  роль психической детерминации действий: поведением управляет, скорее воспринимаемая (понимаемая, истолкованная), чем объективная ситуация.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опыт участия в групповых дискуссиях подростки расширяют представления о людях, их возможностях и трудностях, соприкасаются с содержанием собственного внутреннего мира.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D18F951-CC03-4E2C-91D3-32390BE7E733}"/>
              </a:ext>
            </a:extLst>
          </p:cNvPr>
          <p:cNvGrpSpPr/>
          <p:nvPr/>
        </p:nvGrpSpPr>
        <p:grpSpPr>
          <a:xfrm>
            <a:off x="0" y="-36576"/>
            <a:ext cx="12303715" cy="1015662"/>
            <a:chOff x="31508" y="1455667"/>
            <a:chExt cx="12303715" cy="101566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424D510-A56A-45EC-8411-F776BAD77CF4}"/>
                </a:ext>
              </a:extLst>
            </p:cNvPr>
            <p:cNvSpPr/>
            <p:nvPr/>
          </p:nvSpPr>
          <p:spPr>
            <a:xfrm>
              <a:off x="31508" y="1479665"/>
              <a:ext cx="12192000" cy="967666"/>
            </a:xfrm>
            <a:prstGeom prst="rect">
              <a:avLst/>
            </a:prstGeom>
            <a:solidFill>
              <a:srgbClr val="7906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795C1"/>
                </a:solidFill>
              </a:endParaRPr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98AADA2A-2955-472C-92C9-BED036279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" y="1521683"/>
              <a:ext cx="505337" cy="80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E7D3C4-FD2C-40C1-9491-14BC35B06842}"/>
                </a:ext>
              </a:extLst>
            </p:cNvPr>
            <p:cNvSpPr txBox="1"/>
            <p:nvPr/>
          </p:nvSpPr>
          <p:spPr>
            <a:xfrm>
              <a:off x="593695" y="1746438"/>
              <a:ext cx="2031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200" dirty="0"/>
                <a:t>Департамент образования Ярославской области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78514E5-2CF8-4D51-8581-36AFB862A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29" y="1455667"/>
              <a:ext cx="1904533" cy="1015662"/>
            </a:xfrm>
            <a:prstGeom prst="rect">
              <a:avLst/>
            </a:prstGeom>
          </p:spPr>
        </p:pic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1B462B94-BA46-4E0E-A688-92F9469CAD6B}"/>
                </a:ext>
              </a:extLst>
            </p:cNvPr>
            <p:cNvSpPr/>
            <p:nvPr/>
          </p:nvSpPr>
          <p:spPr>
            <a:xfrm>
              <a:off x="5992273" y="2163246"/>
              <a:ext cx="6342950" cy="284085"/>
            </a:xfrm>
            <a:prstGeom prst="parallelogram">
              <a:avLst/>
            </a:prstGeom>
            <a:solidFill>
              <a:srgbClr val="FFDE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9EEE6"/>
                </a:solidFill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EC33CDFB-7EFD-441A-840F-11B9CA2F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70" y="-36576"/>
            <a:ext cx="1004960" cy="10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1540" y="110926"/>
            <a:ext cx="7523610" cy="480131"/>
          </a:xfr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Формирование представлений о жизни</a:t>
            </a:r>
          </a:p>
        </p:txBody>
      </p:sp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id="{1B9086E6-1344-4813-855D-DA1AA56552DA}"/>
              </a:ext>
            </a:extLst>
          </p:cNvPr>
          <p:cNvSpPr txBox="1">
            <a:spLocks/>
          </p:cNvSpPr>
          <p:nvPr/>
        </p:nvSpPr>
        <p:spPr>
          <a:xfrm>
            <a:off x="6276770" y="1179843"/>
            <a:ext cx="5723215" cy="5423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Понимание ситуации создает возможности для действия. Необходима определенная работа мышления для интерпретации, понимания реальности.</a:t>
            </a:r>
          </a:p>
          <a:p>
            <a:r>
              <a:rPr lang="ru-RU" dirty="0"/>
              <a:t>Представления, убеждения, установки формируются в ходе размышления над важными жизненными вопросами. Ответы на  жизненные вопросы часто не лежат на поверхности, требуются их поиски, глубокие раздумья.</a:t>
            </a:r>
          </a:p>
          <a:p>
            <a:r>
              <a:rPr lang="ru-RU" dirty="0"/>
              <a:t>Процедурами понимания являются вопросы, которые мы задаем друг другу и самим себе. </a:t>
            </a:r>
          </a:p>
          <a:p>
            <a:r>
              <a:rPr lang="ru-RU" dirty="0"/>
              <a:t>Средство понимания жизненной ситуации, обретения  позиции в определенном вопросе – интеллектуальные способности и «чуткое сердце», интуиция. Внимание обращено, как к предмету, так и к своим чувствам, которые возникают в .ответ на впечатление.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18" y="1315174"/>
            <a:ext cx="11568538" cy="229945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Побудить ребенка к размышлению, направленному на более точное различение реальности.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в рассуждениях, рассмотрению разнообразных точек зрения.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опыт диалогического общения, формировать культуру диалога.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чуткость, как способность откликнуться на переживания человека.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взаимоотношения в ходе совместного размышления над жизненно важными вопросами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переживанию подростком индивидуации, развитию способности  определять свою позицию.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A9E8BB9-7945-44C8-9F0E-ADC74886ECEF}"/>
              </a:ext>
            </a:extLst>
          </p:cNvPr>
          <p:cNvGrpSpPr/>
          <p:nvPr/>
        </p:nvGrpSpPr>
        <p:grpSpPr>
          <a:xfrm>
            <a:off x="0" y="-36576"/>
            <a:ext cx="12303715" cy="1015662"/>
            <a:chOff x="31508" y="1455667"/>
            <a:chExt cx="12303715" cy="101566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8A84F7F-5423-4904-8B24-3CC1D5DEE622}"/>
                </a:ext>
              </a:extLst>
            </p:cNvPr>
            <p:cNvSpPr/>
            <p:nvPr/>
          </p:nvSpPr>
          <p:spPr>
            <a:xfrm>
              <a:off x="31508" y="1479665"/>
              <a:ext cx="12192000" cy="967666"/>
            </a:xfrm>
            <a:prstGeom prst="rect">
              <a:avLst/>
            </a:prstGeom>
            <a:solidFill>
              <a:srgbClr val="7906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795C1"/>
                </a:solidFill>
              </a:endParaRPr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A319CCBC-9CB7-400B-8AEC-F6CBE50D8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" y="1521683"/>
              <a:ext cx="505337" cy="80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40FA4E-7DFD-42A5-9BB5-E0DEB14B1DEF}"/>
                </a:ext>
              </a:extLst>
            </p:cNvPr>
            <p:cNvSpPr txBox="1"/>
            <p:nvPr/>
          </p:nvSpPr>
          <p:spPr>
            <a:xfrm>
              <a:off x="593695" y="1746438"/>
              <a:ext cx="2031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200" dirty="0"/>
                <a:t>Департамент образования Ярославской области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7D2BB64-0259-4BE8-BAAB-8363FB12C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29" y="1455667"/>
              <a:ext cx="1904533" cy="1015662"/>
            </a:xfrm>
            <a:prstGeom prst="rect">
              <a:avLst/>
            </a:prstGeom>
          </p:spPr>
        </p:pic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07A4FD18-A23C-4A62-87CE-BB834CBCE90D}"/>
                </a:ext>
              </a:extLst>
            </p:cNvPr>
            <p:cNvSpPr/>
            <p:nvPr/>
          </p:nvSpPr>
          <p:spPr>
            <a:xfrm>
              <a:off x="5992273" y="2163246"/>
              <a:ext cx="6342950" cy="284085"/>
            </a:xfrm>
            <a:prstGeom prst="parallelogram">
              <a:avLst/>
            </a:prstGeom>
            <a:solidFill>
              <a:srgbClr val="FFDE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9EEE6"/>
                </a:solidFill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8360C2A9-1D03-41F1-871E-1E83608D6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70" y="-36576"/>
            <a:ext cx="1004960" cy="10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2574" y="89147"/>
            <a:ext cx="2322576" cy="4801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Задачи</a:t>
            </a:r>
          </a:p>
        </p:txBody>
      </p:sp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id="{A00EDBB6-3CC0-4917-8862-FCB61A53FD85}"/>
              </a:ext>
            </a:extLst>
          </p:cNvPr>
          <p:cNvSpPr txBox="1">
            <a:spLocks/>
          </p:cNvSpPr>
          <p:nvPr/>
        </p:nvSpPr>
        <p:spPr>
          <a:xfrm>
            <a:off x="309518" y="3611710"/>
            <a:ext cx="11568538" cy="3029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психологии человека, его индивидуального внутреннего мира, имеющего социальное, физическое, биологическое, духовное измерение.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</a:t>
            </a:r>
          </a:p>
          <a:p>
            <a:pPr indent="219075">
              <a:buFont typeface="Wingdings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восприятии окружающих вещей, событий;</a:t>
            </a:r>
          </a:p>
          <a:p>
            <a:pPr indent="219075">
              <a:buFont typeface="Wingdings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переживании тревоги, боли, скуки, радости;</a:t>
            </a:r>
          </a:p>
          <a:p>
            <a:pPr indent="219075">
              <a:buFont typeface="Wingdings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понимании смысла, который имеет для человека та или иная ситуация, событие, определенный аспект жизни.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за буквальным значением  слов увидеть все богатство возможных смыслов.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практику порождения гипотез, проверка которых дает новые знания о мире, способствует большей социальной  компетентности.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18" y="1786568"/>
            <a:ext cx="5566710" cy="401987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подростка к дискуссионному, диалогическому характеру общения является фактором активности подростков.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открывается перед нами через слово, описания жизненных историй, эпизодов, содержащие богатство возможных смыслов.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Истории, которые происходят с человеком, основываются на том, что типично для этого человека, имеющего определенные намерения, сталкивающегося со специфическими для него проблемами, находящегося в определенных условиях жизни.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совместное рассмотрение вопроса в разных областях.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4F017DE-1770-4675-89E2-86B995A81B89}"/>
              </a:ext>
            </a:extLst>
          </p:cNvPr>
          <p:cNvGrpSpPr/>
          <p:nvPr/>
        </p:nvGrpSpPr>
        <p:grpSpPr>
          <a:xfrm>
            <a:off x="0" y="-36576"/>
            <a:ext cx="12303715" cy="1015662"/>
            <a:chOff x="31508" y="1455667"/>
            <a:chExt cx="12303715" cy="101566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39F4E44-A725-4BA7-A704-B6A460ED28E3}"/>
                </a:ext>
              </a:extLst>
            </p:cNvPr>
            <p:cNvSpPr/>
            <p:nvPr/>
          </p:nvSpPr>
          <p:spPr>
            <a:xfrm>
              <a:off x="31508" y="1479665"/>
              <a:ext cx="12192000" cy="967666"/>
            </a:xfrm>
            <a:prstGeom prst="rect">
              <a:avLst/>
            </a:prstGeom>
            <a:solidFill>
              <a:srgbClr val="7906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795C1"/>
                </a:solidFill>
              </a:endParaRPr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CBFDDB97-7192-4E19-9856-03A75D6A1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" y="1521683"/>
              <a:ext cx="505337" cy="80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660F74-A90D-4F15-BD05-A785D8F06493}"/>
                </a:ext>
              </a:extLst>
            </p:cNvPr>
            <p:cNvSpPr txBox="1"/>
            <p:nvPr/>
          </p:nvSpPr>
          <p:spPr>
            <a:xfrm>
              <a:off x="593695" y="1746438"/>
              <a:ext cx="2031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200" dirty="0"/>
                <a:t>Департамент образования Ярославской области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224A96C-D12F-4521-9D7F-5CDD612EA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29" y="1455667"/>
              <a:ext cx="1904533" cy="1015662"/>
            </a:xfrm>
            <a:prstGeom prst="rect">
              <a:avLst/>
            </a:prstGeom>
          </p:spPr>
        </p:pic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FD6BACDE-DFE2-4ED9-B84B-ACE734CF2A31}"/>
                </a:ext>
              </a:extLst>
            </p:cNvPr>
            <p:cNvSpPr/>
            <p:nvPr/>
          </p:nvSpPr>
          <p:spPr>
            <a:xfrm>
              <a:off x="5992273" y="2163246"/>
              <a:ext cx="6342950" cy="284085"/>
            </a:xfrm>
            <a:prstGeom prst="parallelogram">
              <a:avLst/>
            </a:prstGeom>
            <a:solidFill>
              <a:srgbClr val="FFDE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9EEE6"/>
                </a:solidFill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EF2AF5FA-6556-487A-AE97-703E4141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70" y="-36576"/>
            <a:ext cx="1004960" cy="10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18" y="1261727"/>
            <a:ext cx="3064343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79062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Важные условия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6E0F4DA-1C17-4DF9-9853-CC8EC1149CE5}"/>
              </a:ext>
            </a:extLst>
          </p:cNvPr>
          <p:cNvSpPr txBox="1">
            <a:spLocks/>
          </p:cNvSpPr>
          <p:nvPr/>
        </p:nvSpPr>
        <p:spPr>
          <a:xfrm>
            <a:off x="6293892" y="1261727"/>
            <a:ext cx="2871129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79062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Вопросы детям</a:t>
            </a: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FEB4AD4D-C0B6-4976-B84F-E2557FD030E1}"/>
              </a:ext>
            </a:extLst>
          </p:cNvPr>
          <p:cNvSpPr txBox="1">
            <a:spLocks/>
          </p:cNvSpPr>
          <p:nvPr/>
        </p:nvSpPr>
        <p:spPr>
          <a:xfrm>
            <a:off x="6381667" y="1786568"/>
            <a:ext cx="5566709" cy="4943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Почему девочка расстроилась</a:t>
            </a:r>
            <a:r>
              <a:rPr lang="en-US" dirty="0"/>
              <a:t>?</a:t>
            </a:r>
            <a:endParaRPr lang="ru-RU" dirty="0"/>
          </a:p>
          <a:p>
            <a:r>
              <a:rPr lang="ru-RU" dirty="0"/>
              <a:t>Как бы вы себя вели на месте девочки?</a:t>
            </a:r>
          </a:p>
          <a:p>
            <a:r>
              <a:rPr lang="ru-RU" dirty="0"/>
              <a:t>Что о девочке думают окружающие?</a:t>
            </a:r>
          </a:p>
          <a:p>
            <a:r>
              <a:rPr lang="ru-RU" dirty="0"/>
              <a:t>Известны ли вам случаи таких же бурных переживаний?</a:t>
            </a:r>
          </a:p>
          <a:p>
            <a:r>
              <a:rPr lang="ru-RU" dirty="0"/>
              <a:t>Есть ли у девочек что-то общее и чем они отличаются?</a:t>
            </a:r>
          </a:p>
          <a:p>
            <a:r>
              <a:rPr lang="ru-RU" dirty="0"/>
              <a:t>Какая девочка вам понравилась больше? Почему?</a:t>
            </a:r>
          </a:p>
          <a:p>
            <a:r>
              <a:rPr lang="ru-RU" dirty="0"/>
              <a:t>Как вам кажется, почему змее легко удалось обмануть пчелку</a:t>
            </a:r>
            <a:r>
              <a:rPr lang="en-US" dirty="0"/>
              <a:t>?</a:t>
            </a:r>
            <a:endParaRPr lang="ru-RU" dirty="0"/>
          </a:p>
          <a:p>
            <a:r>
              <a:rPr lang="ru-RU" dirty="0"/>
              <a:t>Есть ли какие-то признаки поведения змеи, по которым можно понять, что она может обмануть?</a:t>
            </a:r>
          </a:p>
          <a:p>
            <a:r>
              <a:rPr lang="ru-RU" dirty="0"/>
              <a:t>Учит ли эта история чему-то полезному?</a:t>
            </a:r>
          </a:p>
          <a:p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8E58E07-584D-42A8-A90C-EEDDAE983BFC}"/>
              </a:ext>
            </a:extLst>
          </p:cNvPr>
          <p:cNvCxnSpPr>
            <a:cxnSpLocks/>
          </p:cNvCxnSpPr>
          <p:nvPr/>
        </p:nvCxnSpPr>
        <p:spPr>
          <a:xfrm>
            <a:off x="6059488" y="955088"/>
            <a:ext cx="0" cy="5902912"/>
          </a:xfrm>
          <a:prstGeom prst="line">
            <a:avLst/>
          </a:prstGeom>
          <a:ln>
            <a:solidFill>
              <a:srgbClr val="79062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>
            <a:extLst>
              <a:ext uri="{FF2B5EF4-FFF2-40B4-BE49-F238E27FC236}">
                <a16:creationId xmlns:a16="http://schemas.microsoft.com/office/drawing/2014/main" id="{192E1C32-3B6B-4714-8F60-96A255E6B82F}"/>
              </a:ext>
            </a:extLst>
          </p:cNvPr>
          <p:cNvSpPr/>
          <p:nvPr/>
        </p:nvSpPr>
        <p:spPr>
          <a:xfrm>
            <a:off x="1859648" y="1173329"/>
            <a:ext cx="8472703" cy="5440002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48366" y="2645174"/>
            <a:ext cx="7519821" cy="26791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i="1" dirty="0">
                <a:latin typeface="Book Antiqua" panose="02040602050305030304" pitchFamily="18" charset="0"/>
              </a:rPr>
              <a:t>Даже травинка сквозь камень тянется к свету.</a:t>
            </a:r>
            <a:endParaRPr lang="ru-RU" sz="2400" b="1" dirty="0"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ru-RU" sz="2400" b="1" i="1" dirty="0">
                <a:latin typeface="Book Antiqua" panose="02040602050305030304" pitchFamily="18" charset="0"/>
              </a:rPr>
              <a:t>Пусть в каждой душе круглый год будет теплое лето.</a:t>
            </a:r>
            <a:endParaRPr lang="ru-RU" sz="2400" b="1" dirty="0"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ru-RU" sz="2400" b="1" i="1" dirty="0">
                <a:latin typeface="Book Antiqua" panose="02040602050305030304" pitchFamily="18" charset="0"/>
              </a:rPr>
              <a:t>И если мы будем почаще друг к другу внимательны, </a:t>
            </a:r>
            <a:endParaRPr lang="ru-RU" sz="2400" b="1" dirty="0"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ru-RU" sz="2400" b="1" i="1" dirty="0">
                <a:latin typeface="Book Antiqua" panose="02040602050305030304" pitchFamily="18" charset="0"/>
              </a:rPr>
              <a:t>мы счастливо жизнь проживем обязательно.</a:t>
            </a:r>
            <a:endParaRPr lang="ru-RU" sz="2400" b="1" dirty="0"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ru-RU" sz="2400" b="1" i="1" dirty="0">
                <a:latin typeface="Book Antiqua" panose="02040602050305030304" pitchFamily="18" charset="0"/>
              </a:rPr>
              <a:t>Не прячьте крылья в долгий ящик.</a:t>
            </a:r>
            <a:endParaRPr lang="ru-RU" sz="2400" b="1" dirty="0"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ru-RU" sz="2400" b="1" i="1" dirty="0">
                <a:latin typeface="Book Antiqua" panose="02040602050305030304" pitchFamily="18" charset="0"/>
              </a:rPr>
              <a:t>Взлетайте в небо! Всем удачи!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1D6B23F-2488-4AC9-B580-2365A44B08DA}"/>
              </a:ext>
            </a:extLst>
          </p:cNvPr>
          <p:cNvGrpSpPr/>
          <p:nvPr/>
        </p:nvGrpSpPr>
        <p:grpSpPr>
          <a:xfrm>
            <a:off x="0" y="-36576"/>
            <a:ext cx="12303715" cy="1015662"/>
            <a:chOff x="31508" y="1455667"/>
            <a:chExt cx="12303715" cy="101566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217816E-4FEA-45A1-97D3-902C78689CB5}"/>
                </a:ext>
              </a:extLst>
            </p:cNvPr>
            <p:cNvSpPr/>
            <p:nvPr/>
          </p:nvSpPr>
          <p:spPr>
            <a:xfrm>
              <a:off x="31508" y="1479665"/>
              <a:ext cx="12192000" cy="967666"/>
            </a:xfrm>
            <a:prstGeom prst="rect">
              <a:avLst/>
            </a:prstGeom>
            <a:solidFill>
              <a:srgbClr val="7906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795C1"/>
                </a:solidFill>
              </a:endParaRPr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4F3A049-7CB5-4DF0-98C5-79530E680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" y="1521683"/>
              <a:ext cx="505337" cy="80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7BC4D6-CB11-4BB2-B6F5-0E850B55DD02}"/>
                </a:ext>
              </a:extLst>
            </p:cNvPr>
            <p:cNvSpPr txBox="1"/>
            <p:nvPr/>
          </p:nvSpPr>
          <p:spPr>
            <a:xfrm>
              <a:off x="593695" y="1746438"/>
              <a:ext cx="2031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200" dirty="0"/>
                <a:t>Департамент образования Ярославской области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B2F1549-FA4F-44CB-9788-B4D8703AE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29" y="1455667"/>
              <a:ext cx="1904533" cy="1015662"/>
            </a:xfrm>
            <a:prstGeom prst="rect">
              <a:avLst/>
            </a:prstGeom>
          </p:spPr>
        </p:pic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05123BF6-3EE7-4AF6-973B-90AB5ED64906}"/>
                </a:ext>
              </a:extLst>
            </p:cNvPr>
            <p:cNvSpPr/>
            <p:nvPr/>
          </p:nvSpPr>
          <p:spPr>
            <a:xfrm>
              <a:off x="5992273" y="2163246"/>
              <a:ext cx="6342950" cy="284085"/>
            </a:xfrm>
            <a:prstGeom prst="parallelogram">
              <a:avLst/>
            </a:prstGeom>
            <a:solidFill>
              <a:srgbClr val="FFDE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9EEE6"/>
                </a:solidFill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DB4A9171-7F1C-4CA1-8F6D-13CA2523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70" y="-36576"/>
            <a:ext cx="1004960" cy="10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194442B-3789-4773-9D1C-D09C91270453}"/>
              </a:ext>
            </a:extLst>
          </p:cNvPr>
          <p:cNvGrpSpPr/>
          <p:nvPr/>
        </p:nvGrpSpPr>
        <p:grpSpPr>
          <a:xfrm>
            <a:off x="0" y="-36576"/>
            <a:ext cx="12303715" cy="1015662"/>
            <a:chOff x="31508" y="1455667"/>
            <a:chExt cx="12303715" cy="101566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B131F8D9-44F0-4AC3-98C1-C39C5B1F4F70}"/>
                </a:ext>
              </a:extLst>
            </p:cNvPr>
            <p:cNvSpPr/>
            <p:nvPr/>
          </p:nvSpPr>
          <p:spPr>
            <a:xfrm>
              <a:off x="31508" y="1479665"/>
              <a:ext cx="12192000" cy="967666"/>
            </a:xfrm>
            <a:prstGeom prst="rect">
              <a:avLst/>
            </a:prstGeom>
            <a:solidFill>
              <a:srgbClr val="7906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795C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60A28F-92F9-4299-A583-7523755BD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" y="1521683"/>
              <a:ext cx="505337" cy="80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D8BC3D-4DDE-48E7-9A0C-991AF713CB5D}"/>
                </a:ext>
              </a:extLst>
            </p:cNvPr>
            <p:cNvSpPr txBox="1"/>
            <p:nvPr/>
          </p:nvSpPr>
          <p:spPr>
            <a:xfrm>
              <a:off x="593695" y="1746438"/>
              <a:ext cx="2031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200" dirty="0"/>
                <a:t>Департамент образования Ярославской области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4F68875-26D5-4B34-8448-4A5413B52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29" y="1455667"/>
              <a:ext cx="1904533" cy="1015662"/>
            </a:xfrm>
            <a:prstGeom prst="rect">
              <a:avLst/>
            </a:prstGeom>
          </p:spPr>
        </p:pic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010074A-45B8-4ABA-9BD4-DB317C647DB9}"/>
                </a:ext>
              </a:extLst>
            </p:cNvPr>
            <p:cNvSpPr/>
            <p:nvPr/>
          </p:nvSpPr>
          <p:spPr>
            <a:xfrm>
              <a:off x="5992273" y="2163246"/>
              <a:ext cx="6342950" cy="284085"/>
            </a:xfrm>
            <a:prstGeom prst="parallelogram">
              <a:avLst/>
            </a:prstGeom>
            <a:solidFill>
              <a:srgbClr val="FFDE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9EEE6"/>
                </a:solidFill>
              </a:endParaRP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A5963108-93B5-492E-8D74-E8FD003C9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70" y="-36576"/>
            <a:ext cx="1004960" cy="10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1EC62EB0-66EB-46C9-85BD-65A92746A342}"/>
              </a:ext>
            </a:extLst>
          </p:cNvPr>
          <p:cNvSpPr txBox="1">
            <a:spLocks/>
          </p:cNvSpPr>
          <p:nvPr/>
        </p:nvSpPr>
        <p:spPr>
          <a:xfrm>
            <a:off x="285727" y="1399441"/>
            <a:ext cx="11620546" cy="57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4BA8E-65C3-44A6-A6F9-1802063E9F72}"/>
              </a:ext>
            </a:extLst>
          </p:cNvPr>
          <p:cNvSpPr txBox="1"/>
          <p:nvPr/>
        </p:nvSpPr>
        <p:spPr>
          <a:xfrm>
            <a:off x="2346960" y="2320481"/>
            <a:ext cx="7498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ru-RU" sz="3200" dirty="0">
                <a:solidFill>
                  <a:srgbClr val="79062C"/>
                </a:solidFill>
              </a:rPr>
              <a:t>Основные подходы к разработке программы воспитания в организации для детей-сирот и детей, оставшихся без попечения родителей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54D078-A14E-41B8-937D-DFC843F0C4F7}"/>
              </a:ext>
            </a:extLst>
          </p:cNvPr>
          <p:cNvSpPr txBox="1"/>
          <p:nvPr/>
        </p:nvSpPr>
        <p:spPr>
          <a:xfrm>
            <a:off x="5879592" y="4802939"/>
            <a:ext cx="5349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algn="l" defTabSz="762000"/>
            <a:r>
              <a:rPr lang="ru-RU" b="0" i="1" dirty="0">
                <a:solidFill>
                  <a:schemeClr val="tx1"/>
                </a:solidFill>
              </a:rPr>
              <a:t>Дарья Михайловна Глазунова</a:t>
            </a:r>
            <a:r>
              <a:rPr lang="ru-RU" sz="1600" b="0" i="1" dirty="0">
                <a:solidFill>
                  <a:schemeClr val="tx1"/>
                </a:solidFill>
              </a:rPr>
              <a:t>, главный специалист</a:t>
            </a:r>
          </a:p>
          <a:p>
            <a:pPr algn="l" defTabSz="762000"/>
            <a:r>
              <a:rPr lang="ru-RU" sz="1600" b="0" i="1" dirty="0">
                <a:solidFill>
                  <a:schemeClr val="tx1"/>
                </a:solidFill>
              </a:rPr>
              <a:t> методического отдела  ГКУ ЯО Агентство</a:t>
            </a:r>
          </a:p>
          <a:p>
            <a:pPr algn="l" defTabSz="762000"/>
            <a:endParaRPr lang="ru-RU" sz="1600" b="0" i="1" dirty="0">
              <a:solidFill>
                <a:schemeClr val="tx1"/>
              </a:solidFill>
            </a:endParaRPr>
          </a:p>
          <a:p>
            <a:pPr algn="l" defTabSz="762000"/>
            <a:r>
              <a:rPr lang="ru-RU" b="0" i="1" dirty="0">
                <a:solidFill>
                  <a:schemeClr val="tx1"/>
                </a:solidFill>
              </a:rPr>
              <a:t>Светлана Павловна Митюкова</a:t>
            </a:r>
            <a:r>
              <a:rPr lang="ru-RU" sz="1600" b="0" i="1" dirty="0">
                <a:solidFill>
                  <a:schemeClr val="tx1"/>
                </a:solidFill>
              </a:rPr>
              <a:t>, начальник</a:t>
            </a:r>
          </a:p>
          <a:p>
            <a:pPr algn="l" defTabSz="762000"/>
            <a:r>
              <a:rPr lang="ru-RU" sz="1600" b="0" i="1" dirty="0">
                <a:solidFill>
                  <a:schemeClr val="tx1"/>
                </a:solidFill>
              </a:rPr>
              <a:t> методического отдела ГКУ ЯО Агентство</a:t>
            </a:r>
          </a:p>
        </p:txBody>
      </p:sp>
    </p:spTree>
    <p:extLst>
      <p:ext uri="{BB962C8B-B14F-4D97-AF65-F5344CB8AC3E}">
        <p14:creationId xmlns:p14="http://schemas.microsoft.com/office/powerpoint/2010/main" val="214333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53CB886-CA58-480B-A1F5-4DFD513EA672}"/>
              </a:ext>
            </a:extLst>
          </p:cNvPr>
          <p:cNvGrpSpPr/>
          <p:nvPr/>
        </p:nvGrpSpPr>
        <p:grpSpPr>
          <a:xfrm>
            <a:off x="0" y="-36576"/>
            <a:ext cx="12303715" cy="1015662"/>
            <a:chOff x="31508" y="1455667"/>
            <a:chExt cx="12303715" cy="101566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896E354-9817-4F4B-BD74-B496B5705919}"/>
                </a:ext>
              </a:extLst>
            </p:cNvPr>
            <p:cNvSpPr/>
            <p:nvPr/>
          </p:nvSpPr>
          <p:spPr>
            <a:xfrm>
              <a:off x="31508" y="1479665"/>
              <a:ext cx="12192000" cy="967666"/>
            </a:xfrm>
            <a:prstGeom prst="rect">
              <a:avLst/>
            </a:prstGeom>
            <a:solidFill>
              <a:srgbClr val="7906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795C1"/>
                </a:solidFill>
              </a:endParaRPr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E21304B6-60C2-4267-92BD-6DEE43D68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" y="1521683"/>
              <a:ext cx="505337" cy="80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A14E9E-8FC6-46F9-8898-C23C785B6E1A}"/>
                </a:ext>
              </a:extLst>
            </p:cNvPr>
            <p:cNvSpPr txBox="1"/>
            <p:nvPr/>
          </p:nvSpPr>
          <p:spPr>
            <a:xfrm>
              <a:off x="593695" y="1746438"/>
              <a:ext cx="2031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200" dirty="0"/>
                <a:t>Департамент образования Ярославской области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764FEFE-1A88-4BB4-A55E-7BC1CB51A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29" y="1455667"/>
              <a:ext cx="1904533" cy="1015662"/>
            </a:xfrm>
            <a:prstGeom prst="rect">
              <a:avLst/>
            </a:prstGeom>
          </p:spPr>
        </p:pic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DC6EE0D8-392C-4CCD-BD82-985FBA9DC13E}"/>
                </a:ext>
              </a:extLst>
            </p:cNvPr>
            <p:cNvSpPr/>
            <p:nvPr/>
          </p:nvSpPr>
          <p:spPr>
            <a:xfrm>
              <a:off x="5992273" y="2163246"/>
              <a:ext cx="6342950" cy="284085"/>
            </a:xfrm>
            <a:prstGeom prst="parallelogram">
              <a:avLst/>
            </a:prstGeom>
            <a:solidFill>
              <a:srgbClr val="FFDE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9EEE6"/>
                </a:solidFill>
              </a:endParaRP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12F85BEA-7DBE-4773-BF9B-5D99F50D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70" y="-36576"/>
            <a:ext cx="1004960" cy="10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906CC3E3-7B44-4337-940C-E1C696BB0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570818"/>
              </p:ext>
            </p:extLst>
          </p:nvPr>
        </p:nvGraphicFramePr>
        <p:xfrm>
          <a:off x="4399742" y="1171743"/>
          <a:ext cx="7642907" cy="544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3B5CB9-73FA-4018-A63C-626DB8CD99D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325" t="17204" r="52026" b="5734"/>
          <a:stretch/>
        </p:blipFill>
        <p:spPr>
          <a:xfrm>
            <a:off x="167640" y="1250882"/>
            <a:ext cx="4102546" cy="528496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740075-2CC3-4CAF-A656-5E0CF5BFA7F4}"/>
              </a:ext>
            </a:extLst>
          </p:cNvPr>
          <p:cNvSpPr txBox="1"/>
          <p:nvPr/>
        </p:nvSpPr>
        <p:spPr>
          <a:xfrm>
            <a:off x="5394960" y="0"/>
            <a:ext cx="679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z="1600" dirty="0"/>
              <a:t>Примерная программа воспитания для организаций для детей-сирот и детей, оставшихся без попечения родителей Ярославской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21846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194442B-3789-4773-9D1C-D09C91270453}"/>
              </a:ext>
            </a:extLst>
          </p:cNvPr>
          <p:cNvGrpSpPr/>
          <p:nvPr/>
        </p:nvGrpSpPr>
        <p:grpSpPr>
          <a:xfrm>
            <a:off x="0" y="-36576"/>
            <a:ext cx="12303715" cy="1015662"/>
            <a:chOff x="31508" y="1455667"/>
            <a:chExt cx="12303715" cy="101566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B131F8D9-44F0-4AC3-98C1-C39C5B1F4F70}"/>
                </a:ext>
              </a:extLst>
            </p:cNvPr>
            <p:cNvSpPr/>
            <p:nvPr/>
          </p:nvSpPr>
          <p:spPr>
            <a:xfrm>
              <a:off x="31508" y="1479665"/>
              <a:ext cx="12192000" cy="967666"/>
            </a:xfrm>
            <a:prstGeom prst="rect">
              <a:avLst/>
            </a:prstGeom>
            <a:solidFill>
              <a:srgbClr val="7906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795C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60A28F-92F9-4299-A583-7523755BD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" y="1521683"/>
              <a:ext cx="505337" cy="80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D8BC3D-4DDE-48E7-9A0C-991AF713CB5D}"/>
                </a:ext>
              </a:extLst>
            </p:cNvPr>
            <p:cNvSpPr txBox="1"/>
            <p:nvPr/>
          </p:nvSpPr>
          <p:spPr>
            <a:xfrm>
              <a:off x="593695" y="1746438"/>
              <a:ext cx="2031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200" dirty="0"/>
                <a:t>Департамент образования Ярославской области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4F68875-26D5-4B34-8448-4A5413B52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29" y="1455667"/>
              <a:ext cx="1904533" cy="1015662"/>
            </a:xfrm>
            <a:prstGeom prst="rect">
              <a:avLst/>
            </a:prstGeom>
          </p:spPr>
        </p:pic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010074A-45B8-4ABA-9BD4-DB317C647DB9}"/>
                </a:ext>
              </a:extLst>
            </p:cNvPr>
            <p:cNvSpPr/>
            <p:nvPr/>
          </p:nvSpPr>
          <p:spPr>
            <a:xfrm>
              <a:off x="5992273" y="2163246"/>
              <a:ext cx="6342950" cy="284085"/>
            </a:xfrm>
            <a:prstGeom prst="parallelogram">
              <a:avLst/>
            </a:prstGeom>
            <a:solidFill>
              <a:srgbClr val="FFDE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9EEE6"/>
                </a:solidFill>
              </a:endParaRP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A5963108-93B5-492E-8D74-E8FD003C9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70" y="-36576"/>
            <a:ext cx="1004960" cy="10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9AF85E-E03A-42DB-B126-BFDF6DE69918}"/>
              </a:ext>
            </a:extLst>
          </p:cNvPr>
          <p:cNvSpPr txBox="1"/>
          <p:nvPr/>
        </p:nvSpPr>
        <p:spPr>
          <a:xfrm>
            <a:off x="5441278" y="98380"/>
            <a:ext cx="675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Виды, формы и содержание деятельности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8EC24FB4-E459-43F9-9752-00733C9A0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851204"/>
              </p:ext>
            </p:extLst>
          </p:nvPr>
        </p:nvGraphicFramePr>
        <p:xfrm>
          <a:off x="309518" y="992382"/>
          <a:ext cx="11550250" cy="576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2754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194442B-3789-4773-9D1C-D09C91270453}"/>
              </a:ext>
            </a:extLst>
          </p:cNvPr>
          <p:cNvGrpSpPr/>
          <p:nvPr/>
        </p:nvGrpSpPr>
        <p:grpSpPr>
          <a:xfrm>
            <a:off x="0" y="-36576"/>
            <a:ext cx="12303715" cy="1015662"/>
            <a:chOff x="31508" y="1455667"/>
            <a:chExt cx="12303715" cy="101566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B131F8D9-44F0-4AC3-98C1-C39C5B1F4F70}"/>
                </a:ext>
              </a:extLst>
            </p:cNvPr>
            <p:cNvSpPr/>
            <p:nvPr/>
          </p:nvSpPr>
          <p:spPr>
            <a:xfrm>
              <a:off x="31508" y="1479665"/>
              <a:ext cx="12192000" cy="967666"/>
            </a:xfrm>
            <a:prstGeom prst="rect">
              <a:avLst/>
            </a:prstGeom>
            <a:solidFill>
              <a:srgbClr val="7906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795C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60A28F-92F9-4299-A583-7523755BD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" y="1521683"/>
              <a:ext cx="505337" cy="80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D8BC3D-4DDE-48E7-9A0C-991AF713CB5D}"/>
                </a:ext>
              </a:extLst>
            </p:cNvPr>
            <p:cNvSpPr txBox="1"/>
            <p:nvPr/>
          </p:nvSpPr>
          <p:spPr>
            <a:xfrm>
              <a:off x="593695" y="1746438"/>
              <a:ext cx="2031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200" dirty="0"/>
                <a:t>Департамент образования Ярославской области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4F68875-26D5-4B34-8448-4A5413B52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29" y="1455667"/>
              <a:ext cx="1904533" cy="1015662"/>
            </a:xfrm>
            <a:prstGeom prst="rect">
              <a:avLst/>
            </a:prstGeom>
          </p:spPr>
        </p:pic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010074A-45B8-4ABA-9BD4-DB317C647DB9}"/>
                </a:ext>
              </a:extLst>
            </p:cNvPr>
            <p:cNvSpPr/>
            <p:nvPr/>
          </p:nvSpPr>
          <p:spPr>
            <a:xfrm>
              <a:off x="5992273" y="2163246"/>
              <a:ext cx="6342950" cy="284085"/>
            </a:xfrm>
            <a:prstGeom prst="parallelogram">
              <a:avLst/>
            </a:prstGeom>
            <a:solidFill>
              <a:srgbClr val="FFDE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9EEE6"/>
                </a:solidFill>
              </a:endParaRP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A5963108-93B5-492E-8D74-E8FD003C9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70" y="-36576"/>
            <a:ext cx="1004960" cy="10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41A198-7DB5-43AB-AD61-96B4A0D0C388}"/>
              </a:ext>
            </a:extLst>
          </p:cNvPr>
          <p:cNvSpPr txBox="1"/>
          <p:nvPr/>
        </p:nvSpPr>
        <p:spPr>
          <a:xfrm>
            <a:off x="5441278" y="98380"/>
            <a:ext cx="675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Виды, формы и содержание деятельности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DAEFD1F-26DA-4BD1-B856-B1ACED419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81056"/>
              </p:ext>
            </p:extLst>
          </p:nvPr>
        </p:nvGraphicFramePr>
        <p:xfrm>
          <a:off x="309518" y="1116003"/>
          <a:ext cx="11504530" cy="564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035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194442B-3789-4773-9D1C-D09C91270453}"/>
              </a:ext>
            </a:extLst>
          </p:cNvPr>
          <p:cNvGrpSpPr/>
          <p:nvPr/>
        </p:nvGrpSpPr>
        <p:grpSpPr>
          <a:xfrm>
            <a:off x="0" y="-36576"/>
            <a:ext cx="12303715" cy="1015662"/>
            <a:chOff x="31508" y="1455667"/>
            <a:chExt cx="12303715" cy="101566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B131F8D9-44F0-4AC3-98C1-C39C5B1F4F70}"/>
                </a:ext>
              </a:extLst>
            </p:cNvPr>
            <p:cNvSpPr/>
            <p:nvPr/>
          </p:nvSpPr>
          <p:spPr>
            <a:xfrm>
              <a:off x="31508" y="1479665"/>
              <a:ext cx="12192000" cy="967666"/>
            </a:xfrm>
            <a:prstGeom prst="rect">
              <a:avLst/>
            </a:prstGeom>
            <a:solidFill>
              <a:srgbClr val="7906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795C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60A28F-92F9-4299-A583-7523755BD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" y="1521683"/>
              <a:ext cx="505337" cy="80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D8BC3D-4DDE-48E7-9A0C-991AF713CB5D}"/>
                </a:ext>
              </a:extLst>
            </p:cNvPr>
            <p:cNvSpPr txBox="1"/>
            <p:nvPr/>
          </p:nvSpPr>
          <p:spPr>
            <a:xfrm>
              <a:off x="593695" y="1746438"/>
              <a:ext cx="2031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200" dirty="0"/>
                <a:t>Департамент образования Ярославской области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4F68875-26D5-4B34-8448-4A5413B52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29" y="1455667"/>
              <a:ext cx="1904533" cy="1015662"/>
            </a:xfrm>
            <a:prstGeom prst="rect">
              <a:avLst/>
            </a:prstGeom>
          </p:spPr>
        </p:pic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010074A-45B8-4ABA-9BD4-DB317C647DB9}"/>
                </a:ext>
              </a:extLst>
            </p:cNvPr>
            <p:cNvSpPr/>
            <p:nvPr/>
          </p:nvSpPr>
          <p:spPr>
            <a:xfrm>
              <a:off x="5992273" y="2163246"/>
              <a:ext cx="6342950" cy="284085"/>
            </a:xfrm>
            <a:prstGeom prst="parallelogram">
              <a:avLst/>
            </a:prstGeom>
            <a:solidFill>
              <a:srgbClr val="FFDE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9EEE6"/>
                </a:solidFill>
              </a:endParaRP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A5963108-93B5-492E-8D74-E8FD003C9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70" y="-36576"/>
            <a:ext cx="1004960" cy="10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41A198-7DB5-43AB-AD61-96B4A0D0C388}"/>
              </a:ext>
            </a:extLst>
          </p:cNvPr>
          <p:cNvSpPr txBox="1"/>
          <p:nvPr/>
        </p:nvSpPr>
        <p:spPr>
          <a:xfrm>
            <a:off x="5441278" y="98380"/>
            <a:ext cx="675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Виды, формы и содержание деятельности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DAEFD1F-26DA-4BD1-B856-B1ACED419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347863"/>
              </p:ext>
            </p:extLst>
          </p:nvPr>
        </p:nvGraphicFramePr>
        <p:xfrm>
          <a:off x="309518" y="1116003"/>
          <a:ext cx="11504530" cy="564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0686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194442B-3789-4773-9D1C-D09C91270453}"/>
              </a:ext>
            </a:extLst>
          </p:cNvPr>
          <p:cNvGrpSpPr/>
          <p:nvPr/>
        </p:nvGrpSpPr>
        <p:grpSpPr>
          <a:xfrm>
            <a:off x="0" y="-36576"/>
            <a:ext cx="12303715" cy="1015662"/>
            <a:chOff x="31508" y="1455667"/>
            <a:chExt cx="12303715" cy="101566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B131F8D9-44F0-4AC3-98C1-C39C5B1F4F70}"/>
                </a:ext>
              </a:extLst>
            </p:cNvPr>
            <p:cNvSpPr/>
            <p:nvPr/>
          </p:nvSpPr>
          <p:spPr>
            <a:xfrm>
              <a:off x="31508" y="1479665"/>
              <a:ext cx="12192000" cy="967666"/>
            </a:xfrm>
            <a:prstGeom prst="rect">
              <a:avLst/>
            </a:prstGeom>
            <a:solidFill>
              <a:srgbClr val="7906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795C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60A28F-92F9-4299-A583-7523755BD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" y="1521683"/>
              <a:ext cx="505337" cy="80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D8BC3D-4DDE-48E7-9A0C-991AF713CB5D}"/>
                </a:ext>
              </a:extLst>
            </p:cNvPr>
            <p:cNvSpPr txBox="1"/>
            <p:nvPr/>
          </p:nvSpPr>
          <p:spPr>
            <a:xfrm>
              <a:off x="593695" y="1746438"/>
              <a:ext cx="2031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200" dirty="0"/>
                <a:t>Департамент образования Ярославской области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4F68875-26D5-4B34-8448-4A5413B52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29" y="1455667"/>
              <a:ext cx="1904533" cy="1015662"/>
            </a:xfrm>
            <a:prstGeom prst="rect">
              <a:avLst/>
            </a:prstGeom>
          </p:spPr>
        </p:pic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010074A-45B8-4ABA-9BD4-DB317C647DB9}"/>
                </a:ext>
              </a:extLst>
            </p:cNvPr>
            <p:cNvSpPr/>
            <p:nvPr/>
          </p:nvSpPr>
          <p:spPr>
            <a:xfrm>
              <a:off x="5992273" y="2163246"/>
              <a:ext cx="6342950" cy="284085"/>
            </a:xfrm>
            <a:prstGeom prst="parallelogram">
              <a:avLst/>
            </a:prstGeom>
            <a:solidFill>
              <a:srgbClr val="FFDE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9EEE6"/>
                </a:solidFill>
              </a:endParaRP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A5963108-93B5-492E-8D74-E8FD003C9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70" y="-36576"/>
            <a:ext cx="1004960" cy="10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41A198-7DB5-43AB-AD61-96B4A0D0C388}"/>
              </a:ext>
            </a:extLst>
          </p:cNvPr>
          <p:cNvSpPr txBox="1"/>
          <p:nvPr/>
        </p:nvSpPr>
        <p:spPr>
          <a:xfrm>
            <a:off x="5441278" y="98380"/>
            <a:ext cx="675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Виды, формы и содержание деятельности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DAEFD1F-26DA-4BD1-B856-B1ACED419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240033"/>
              </p:ext>
            </p:extLst>
          </p:nvPr>
        </p:nvGraphicFramePr>
        <p:xfrm>
          <a:off x="309518" y="1116003"/>
          <a:ext cx="11504530" cy="564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988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F9A3F6C-7F64-45DD-908B-C2B82120CA4D}"/>
              </a:ext>
            </a:extLst>
          </p:cNvPr>
          <p:cNvGrpSpPr/>
          <p:nvPr/>
        </p:nvGrpSpPr>
        <p:grpSpPr>
          <a:xfrm>
            <a:off x="0" y="-36576"/>
            <a:ext cx="12303715" cy="1015662"/>
            <a:chOff x="31508" y="1455667"/>
            <a:chExt cx="12303715" cy="101566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B33F541-6786-48B7-B6A8-0A52DFE1392B}"/>
                </a:ext>
              </a:extLst>
            </p:cNvPr>
            <p:cNvSpPr/>
            <p:nvPr/>
          </p:nvSpPr>
          <p:spPr>
            <a:xfrm>
              <a:off x="31508" y="1479665"/>
              <a:ext cx="12192000" cy="967666"/>
            </a:xfrm>
            <a:prstGeom prst="rect">
              <a:avLst/>
            </a:prstGeom>
            <a:solidFill>
              <a:srgbClr val="7906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795C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ECC052-7172-4A56-A174-347D3126B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" y="1521683"/>
              <a:ext cx="505337" cy="80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A0EA8E-6F6C-49EC-B71D-B3149AEB4116}"/>
                </a:ext>
              </a:extLst>
            </p:cNvPr>
            <p:cNvSpPr txBox="1"/>
            <p:nvPr/>
          </p:nvSpPr>
          <p:spPr>
            <a:xfrm>
              <a:off x="593695" y="1746438"/>
              <a:ext cx="2031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200" dirty="0"/>
                <a:t>Департамент образования Ярославской области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0C7B56A-0A3B-48E9-9492-87DD5DA8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29" y="1455667"/>
              <a:ext cx="1904533" cy="1015662"/>
            </a:xfrm>
            <a:prstGeom prst="rect">
              <a:avLst/>
            </a:prstGeom>
          </p:spPr>
        </p:pic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C659E999-66E4-4687-88F1-910CD06748B1}"/>
                </a:ext>
              </a:extLst>
            </p:cNvPr>
            <p:cNvSpPr/>
            <p:nvPr/>
          </p:nvSpPr>
          <p:spPr>
            <a:xfrm>
              <a:off x="5992273" y="2163246"/>
              <a:ext cx="6342950" cy="284085"/>
            </a:xfrm>
            <a:prstGeom prst="parallelogram">
              <a:avLst/>
            </a:prstGeom>
            <a:solidFill>
              <a:srgbClr val="FFDE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9EEE6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5638B5-4FFC-4A25-B79D-08C3BF53DA4E}"/>
              </a:ext>
            </a:extLst>
          </p:cNvPr>
          <p:cNvSpPr txBox="1"/>
          <p:nvPr/>
        </p:nvSpPr>
        <p:spPr>
          <a:xfrm>
            <a:off x="4789678" y="98380"/>
            <a:ext cx="734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Пример календарного плана воспитательной работы</a:t>
            </a: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EE199F27-320B-4C23-8A41-4AB848EE4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82645"/>
              </p:ext>
            </p:extLst>
          </p:nvPr>
        </p:nvGraphicFramePr>
        <p:xfrm>
          <a:off x="182880" y="1068860"/>
          <a:ext cx="5698846" cy="5615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6152">
                  <a:extLst>
                    <a:ext uri="{9D8B030D-6E8A-4147-A177-3AD203B41FA5}">
                      <a16:colId xmlns:a16="http://schemas.microsoft.com/office/drawing/2014/main" val="3606749430"/>
                    </a:ext>
                  </a:extLst>
                </a:gridCol>
                <a:gridCol w="118872">
                  <a:extLst>
                    <a:ext uri="{9D8B030D-6E8A-4147-A177-3AD203B41FA5}">
                      <a16:colId xmlns:a16="http://schemas.microsoft.com/office/drawing/2014/main" val="348961805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205931617"/>
                    </a:ext>
                  </a:extLst>
                </a:gridCol>
                <a:gridCol w="680818">
                  <a:extLst>
                    <a:ext uri="{9D8B030D-6E8A-4147-A177-3AD203B41FA5}">
                      <a16:colId xmlns:a16="http://schemas.microsoft.com/office/drawing/2014/main" val="37603898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573613496"/>
                    </a:ext>
                  </a:extLst>
                </a:gridCol>
                <a:gridCol w="199038">
                  <a:extLst>
                    <a:ext uri="{9D8B030D-6E8A-4147-A177-3AD203B41FA5}">
                      <a16:colId xmlns:a16="http://schemas.microsoft.com/office/drawing/2014/main" val="239024888"/>
                    </a:ext>
                  </a:extLst>
                </a:gridCol>
                <a:gridCol w="1693661">
                  <a:extLst>
                    <a:ext uri="{9D8B030D-6E8A-4147-A177-3AD203B41FA5}">
                      <a16:colId xmlns:a16="http://schemas.microsoft.com/office/drawing/2014/main" val="1880159747"/>
                    </a:ext>
                  </a:extLst>
                </a:gridCol>
                <a:gridCol w="1426577">
                  <a:extLst>
                    <a:ext uri="{9D8B030D-6E8A-4147-A177-3AD203B41FA5}">
                      <a16:colId xmlns:a16="http://schemas.microsoft.com/office/drawing/2014/main" val="3776840518"/>
                    </a:ext>
                  </a:extLst>
                </a:gridCol>
              </a:tblGrid>
              <a:tr h="376673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Ключевые дела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909187"/>
                  </a:ext>
                </a:extLst>
              </a:tr>
              <a:tr h="55223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Ориентировочное время проведения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Ориентировочное время проведения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05298"/>
                  </a:ext>
                </a:extLst>
              </a:tr>
              <a:tr h="376673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Воспитательная работа в группах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240870"/>
                  </a:ext>
                </a:extLst>
              </a:tr>
              <a:tr h="428991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(согласно индивидуальным планам работы воспитателей)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57176"/>
                  </a:ext>
                </a:extLst>
              </a:tr>
              <a:tr h="376673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Семейное устройство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55702"/>
                  </a:ext>
                </a:extLst>
              </a:tr>
              <a:tr h="552235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Ориентировочное время проведения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26978"/>
                  </a:ext>
                </a:extLst>
              </a:tr>
              <a:tr h="376673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Подготовка к самостоятельной жизни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828638"/>
                  </a:ext>
                </a:extLst>
              </a:tr>
              <a:tr h="552235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Ориентировочное время проведения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82734"/>
                  </a:ext>
                </a:extLst>
              </a:tr>
              <a:tr h="376673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Организация предметно-эстетической среды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673160"/>
                  </a:ext>
                </a:extLst>
              </a:tr>
              <a:tr h="65917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Дела, события, мероприятия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Ориентировочное время проведения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Ориентировочное время проведения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992804"/>
                  </a:ext>
                </a:extLst>
              </a:tr>
              <a:tr h="376673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Дополнительное образование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952489"/>
                  </a:ext>
                </a:extLst>
              </a:tr>
              <a:tr h="610491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Название программы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час. неделю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час. неделю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71045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3F54C44-407E-442B-BE4E-D2AA5F723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024105"/>
              </p:ext>
            </p:extLst>
          </p:nvPr>
        </p:nvGraphicFramePr>
        <p:xfrm>
          <a:off x="6270166" y="1078987"/>
          <a:ext cx="5724147" cy="2797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2455">
                  <a:extLst>
                    <a:ext uri="{9D8B030D-6E8A-4147-A177-3AD203B41FA5}">
                      <a16:colId xmlns:a16="http://schemas.microsoft.com/office/drawing/2014/main" val="1325202927"/>
                    </a:ext>
                  </a:extLst>
                </a:gridCol>
                <a:gridCol w="1054179">
                  <a:extLst>
                    <a:ext uri="{9D8B030D-6E8A-4147-A177-3AD203B41FA5}">
                      <a16:colId xmlns:a16="http://schemas.microsoft.com/office/drawing/2014/main" val="997222550"/>
                    </a:ext>
                  </a:extLst>
                </a:gridCol>
                <a:gridCol w="1880936">
                  <a:extLst>
                    <a:ext uri="{9D8B030D-6E8A-4147-A177-3AD203B41FA5}">
                      <a16:colId xmlns:a16="http://schemas.microsoft.com/office/drawing/2014/main" val="941267164"/>
                    </a:ext>
                  </a:extLst>
                </a:gridCol>
                <a:gridCol w="1426577">
                  <a:extLst>
                    <a:ext uri="{9D8B030D-6E8A-4147-A177-3AD203B41FA5}">
                      <a16:colId xmlns:a16="http://schemas.microsoft.com/office/drawing/2014/main" val="1906080097"/>
                    </a:ext>
                  </a:extLst>
                </a:gridCol>
              </a:tblGrid>
              <a:tr h="36669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Самоуправление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140579"/>
                  </a:ext>
                </a:extLst>
              </a:tr>
              <a:tr h="53760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Дела, события,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Ориентировочное время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239186"/>
                  </a:ext>
                </a:extLst>
              </a:tr>
              <a:tr h="36669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Медиацентр организации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014850"/>
                  </a:ext>
                </a:extLst>
              </a:tr>
              <a:tr h="64171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Дела, события,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Ориентировочное время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910194"/>
                  </a:ext>
                </a:extLst>
              </a:tr>
              <a:tr h="36669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Экскурсии, экспедиции, походы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89206"/>
                  </a:ext>
                </a:extLst>
              </a:tr>
              <a:tr h="50416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(согласно индивидуальным планам работы воспитателей, педагога-организатора)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730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34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194442B-3789-4773-9D1C-D09C91270453}"/>
              </a:ext>
            </a:extLst>
          </p:cNvPr>
          <p:cNvGrpSpPr/>
          <p:nvPr/>
        </p:nvGrpSpPr>
        <p:grpSpPr>
          <a:xfrm>
            <a:off x="0" y="-36576"/>
            <a:ext cx="12303715" cy="1015662"/>
            <a:chOff x="31508" y="1455667"/>
            <a:chExt cx="12303715" cy="101566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B131F8D9-44F0-4AC3-98C1-C39C5B1F4F70}"/>
                </a:ext>
              </a:extLst>
            </p:cNvPr>
            <p:cNvSpPr/>
            <p:nvPr/>
          </p:nvSpPr>
          <p:spPr>
            <a:xfrm>
              <a:off x="31508" y="1479665"/>
              <a:ext cx="12192000" cy="967666"/>
            </a:xfrm>
            <a:prstGeom prst="rect">
              <a:avLst/>
            </a:prstGeom>
            <a:solidFill>
              <a:srgbClr val="7906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795C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60A28F-92F9-4299-A583-7523755BD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" y="1521683"/>
              <a:ext cx="505337" cy="80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D8BC3D-4DDE-48E7-9A0C-991AF713CB5D}"/>
                </a:ext>
              </a:extLst>
            </p:cNvPr>
            <p:cNvSpPr txBox="1"/>
            <p:nvPr/>
          </p:nvSpPr>
          <p:spPr>
            <a:xfrm>
              <a:off x="593695" y="1746438"/>
              <a:ext cx="2031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200" dirty="0"/>
                <a:t>Департамент образования Ярославской области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4F68875-26D5-4B34-8448-4A5413B52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29" y="1455667"/>
              <a:ext cx="1904533" cy="1015662"/>
            </a:xfrm>
            <a:prstGeom prst="rect">
              <a:avLst/>
            </a:prstGeom>
          </p:spPr>
        </p:pic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010074A-45B8-4ABA-9BD4-DB317C647DB9}"/>
                </a:ext>
              </a:extLst>
            </p:cNvPr>
            <p:cNvSpPr/>
            <p:nvPr/>
          </p:nvSpPr>
          <p:spPr>
            <a:xfrm>
              <a:off x="5992273" y="2163246"/>
              <a:ext cx="6342950" cy="284085"/>
            </a:xfrm>
            <a:prstGeom prst="parallelogram">
              <a:avLst/>
            </a:prstGeom>
            <a:solidFill>
              <a:srgbClr val="FFDE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A9EEE6"/>
                </a:solidFill>
              </a:endParaRP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A5963108-93B5-492E-8D74-E8FD003C9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70" y="-36576"/>
            <a:ext cx="1004960" cy="10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1EC62EB0-66EB-46C9-85BD-65A92746A342}"/>
              </a:ext>
            </a:extLst>
          </p:cNvPr>
          <p:cNvSpPr txBox="1">
            <a:spLocks/>
          </p:cNvSpPr>
          <p:nvPr/>
        </p:nvSpPr>
        <p:spPr>
          <a:xfrm>
            <a:off x="285727" y="1399441"/>
            <a:ext cx="11620546" cy="57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4BA8E-65C3-44A6-A6F9-1802063E9F72}"/>
              </a:ext>
            </a:extLst>
          </p:cNvPr>
          <p:cNvSpPr txBox="1"/>
          <p:nvPr/>
        </p:nvSpPr>
        <p:spPr>
          <a:xfrm>
            <a:off x="2346960" y="2365032"/>
            <a:ext cx="7498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ru-RU" sz="3600" dirty="0">
                <a:solidFill>
                  <a:srgbClr val="79062C"/>
                </a:solidFill>
              </a:rPr>
              <a:t>Развитие социально-психологической компетентности подростков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54D078-A14E-41B8-937D-DFC843F0C4F7}"/>
              </a:ext>
            </a:extLst>
          </p:cNvPr>
          <p:cNvSpPr txBox="1"/>
          <p:nvPr/>
        </p:nvSpPr>
        <p:spPr>
          <a:xfrm>
            <a:off x="5879592" y="4802939"/>
            <a:ext cx="53492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algn="l" defTabSz="762000"/>
            <a:r>
              <a:rPr lang="ru-RU" b="0" i="1" dirty="0">
                <a:solidFill>
                  <a:schemeClr val="tx1"/>
                </a:solidFill>
              </a:rPr>
              <a:t>Елена Юрьевна Мишурова</a:t>
            </a:r>
            <a:r>
              <a:rPr lang="ru-RU" sz="1600" b="0" i="1" dirty="0">
                <a:solidFill>
                  <a:schemeClr val="tx1"/>
                </a:solidFill>
              </a:rPr>
              <a:t>, главный специалист</a:t>
            </a:r>
          </a:p>
          <a:p>
            <a:pPr algn="l" defTabSz="762000"/>
            <a:r>
              <a:rPr lang="ru-RU" sz="1600" b="0" i="1" dirty="0">
                <a:solidFill>
                  <a:schemeClr val="tx1"/>
                </a:solidFill>
              </a:rPr>
              <a:t> методического отдела  ГКУ ЯО Агентство</a:t>
            </a:r>
          </a:p>
          <a:p>
            <a:pPr algn="l" defTabSz="762000"/>
            <a:endParaRPr lang="ru-RU" sz="1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06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1528</Words>
  <Application>Microsoft Office PowerPoint</Application>
  <PresentationFormat>Широкоэкранный</PresentationFormat>
  <Paragraphs>177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Book Antiqua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представлений о жизни</vt:lpstr>
      <vt:lpstr>Задачи</vt:lpstr>
      <vt:lpstr>Важные условия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Глазунова</dc:creator>
  <cp:lastModifiedBy>Елена Станиславовна Боярова</cp:lastModifiedBy>
  <cp:revision>13</cp:revision>
  <cp:lastPrinted>2022-03-21T08:08:46Z</cp:lastPrinted>
  <dcterms:created xsi:type="dcterms:W3CDTF">2022-03-03T06:54:42Z</dcterms:created>
  <dcterms:modified xsi:type="dcterms:W3CDTF">2022-03-22T06:31:39Z</dcterms:modified>
</cp:coreProperties>
</file>