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317" r:id="rId2"/>
    <p:sldId id="321" r:id="rId3"/>
    <p:sldId id="322" r:id="rId4"/>
    <p:sldId id="323" r:id="rId5"/>
    <p:sldId id="324" r:id="rId6"/>
    <p:sldId id="325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86" autoAdjust="0"/>
  </p:normalViewPr>
  <p:slideViewPr>
    <p:cSldViewPr>
      <p:cViewPr>
        <p:scale>
          <a:sx n="77" d="100"/>
          <a:sy n="77" d="100"/>
        </p:scale>
        <p:origin x="-118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3330-580A-4D51-87F9-C7A068E76651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0789-8A7F-4DD4-939B-D3F061954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8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Детская служба примирения:</a:t>
            </a:r>
            <a:br>
              <a:rPr lang="ru-RU" sz="3200" b="1" dirty="0" smtClean="0"/>
            </a:br>
            <a:r>
              <a:rPr lang="ru-RU" sz="3200" b="1" dirty="0" smtClean="0"/>
              <a:t>эффективные практики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дошкольное образовательное учреждение «Детский сад № 3»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Королёва А.А. – педагог-психолог 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Пятышева Г.Н. – старший воспитатель</a:t>
            </a:r>
          </a:p>
          <a:p>
            <a:pPr algn="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Ярославль, 2022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Цель</a:t>
            </a:r>
            <a:r>
              <a:rPr lang="ru-RU" sz="3200" dirty="0" smtClean="0"/>
              <a:t> </a:t>
            </a:r>
            <a:r>
              <a:rPr lang="ru-RU" sz="3200" b="1" dirty="0" smtClean="0"/>
              <a:t>детской службы медиации:</a:t>
            </a:r>
            <a:r>
              <a:rPr lang="ru-RU" sz="3200" dirty="0" smtClean="0"/>
              <a:t> создание условий для позитивных, доброжелательных отношений между детьми, </a:t>
            </a:r>
            <a:r>
              <a:rPr lang="ru-RU" sz="2800" dirty="0" smtClean="0"/>
              <a:t>формирования способности детей понимать друг друга и договариваться.	</a:t>
            </a:r>
            <a:br>
              <a:rPr lang="ru-RU" sz="28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установить правила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взаимодействия в разных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ситуациях;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развивать коммуникативные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способности детей, позволяющие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разрешать спорные ситуации со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сверстниками.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2\AppData\Local\Temp\Rar$DIa1108.33616\IMG_20220414_0954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786058"/>
            <a:ext cx="321471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Практика «Спасательный круг»</a:t>
            </a:r>
            <a:endParaRPr lang="ru-RU" dirty="0"/>
          </a:p>
        </p:txBody>
      </p:sp>
      <p:pic>
        <p:nvPicPr>
          <p:cNvPr id="4" name="Содержимое 3" descr="C:\Users\2\Desktop\Логотип службы медиаци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71810"/>
            <a:ext cx="2143140" cy="2565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2\AppData\Local\Temp\Rar$DIa1108.38503\IMG_20220414_095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2036328" cy="2475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2\AppData\Local\Temp\Rar$DIa1108.44150\IMG_20220414_095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85992"/>
            <a:ext cx="2048290" cy="2728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Круг сообщества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поддержание позитивных изменений в сообществе детей.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2\AppData\Local\Temp\Rar$DIa1108.33907\IMG_20220414_095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307183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Структура проведения круга сообщества в детском коллективе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Раунд 1 «Ценности»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Раунд 2 «Ситуация»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Раунд 3 «Рассмотрение возможных вариантов решения проблемы»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Раунд 4 «Итоги»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4" name="Содержимое 3" descr="C:\Users\2\Downloads\IMG_20220414_1155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080" y="1935163"/>
            <a:ext cx="5845840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s://scool17sv.edusev.ru/uploads/1000/723/section/362378/65594860.jpg?1508083115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995312"/>
            <a:ext cx="7002435" cy="453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2849</TotalTime>
  <Words>80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Детская служба примирения: эффективные практики</vt:lpstr>
      <vt:lpstr>    Цель детской службы медиации: создание условий для позитивных, доброжелательных отношений между детьми, формирования способности детей понимать друг друга и договариваться.  </vt:lpstr>
      <vt:lpstr>Практика «Спасательный круг»</vt:lpstr>
      <vt:lpstr>Круг сообщества</vt:lpstr>
      <vt:lpstr>Структура проведения круга сообщества в детском коллективе</vt:lpstr>
      <vt:lpstr>Наши достижения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службы медиации в ДОО.</dc:title>
  <dc:creator>User</dc:creator>
  <cp:lastModifiedBy>1</cp:lastModifiedBy>
  <cp:revision>217</cp:revision>
  <dcterms:created xsi:type="dcterms:W3CDTF">2018-04-04T06:56:39Z</dcterms:created>
  <dcterms:modified xsi:type="dcterms:W3CDTF">2022-04-19T19:51:25Z</dcterms:modified>
</cp:coreProperties>
</file>