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4" r:id="rId5"/>
    <p:sldId id="259" r:id="rId6"/>
    <p:sldId id="262" r:id="rId7"/>
    <p:sldId id="261" r:id="rId8"/>
    <p:sldId id="260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41D907A-45E3-4C43-877B-0352DAA643D6}" type="datetimeFigureOut">
              <a:rPr lang="ru-RU" smtClean="0"/>
              <a:pPr/>
              <a:t>02.12.2017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95F000-E619-409E-8518-682585F21B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772400" cy="1752600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/>
              <a:t>Ермакова Т.Н., старший преподаватель КДО ГАУ ДПО ЯО ИРО</a:t>
            </a:r>
          </a:p>
          <a:p>
            <a:pPr algn="r"/>
            <a:r>
              <a:rPr lang="ru-RU" sz="2000" dirty="0" err="1" smtClean="0"/>
              <a:t>Бабаназаров</a:t>
            </a:r>
            <a:r>
              <a:rPr lang="ru-RU" sz="2000" dirty="0" smtClean="0"/>
              <a:t> М.Т., специалист компании СТЕМ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20034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Мастер-класс </a:t>
            </a:r>
            <a:br>
              <a:rPr lang="ru-RU" dirty="0" smtClean="0"/>
            </a:br>
            <a:r>
              <a:rPr lang="ru-RU" b="1" dirty="0" smtClean="0"/>
              <a:t>«Играя, развиваемся: </a:t>
            </a:r>
            <a:br>
              <a:rPr lang="ru-RU" b="1" dirty="0" smtClean="0"/>
            </a:br>
            <a:r>
              <a:rPr lang="en-US" b="1" dirty="0" smtClean="0"/>
              <a:t>STEM - </a:t>
            </a:r>
            <a:r>
              <a:rPr lang="ru-RU" b="1" dirty="0" smtClean="0"/>
              <a:t>образование»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1379404" cy="1379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200" b="1" dirty="0" smtClean="0"/>
              <a:t>Спасибо за работу!</a:t>
            </a:r>
            <a:endParaRPr lang="ru-RU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</a:t>
            </a:r>
            <a:r>
              <a:rPr lang="ru-RU" dirty="0" smtClean="0"/>
              <a:t>-подход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 (science)</a:t>
            </a:r>
            <a:r>
              <a:rPr lang="ru-RU" sz="3200" dirty="0" smtClean="0"/>
              <a:t> - наука</a:t>
            </a:r>
            <a:endParaRPr lang="en-US" sz="3200" dirty="0" smtClean="0"/>
          </a:p>
          <a:p>
            <a:r>
              <a:rPr lang="en-US" sz="3200" dirty="0" smtClean="0"/>
              <a:t>T (technology)</a:t>
            </a:r>
            <a:r>
              <a:rPr lang="ru-RU" sz="3200" dirty="0" smtClean="0"/>
              <a:t> - технологии</a:t>
            </a:r>
            <a:endParaRPr lang="en-US" sz="3200" dirty="0" smtClean="0"/>
          </a:p>
          <a:p>
            <a:r>
              <a:rPr lang="en-US" sz="3200" dirty="0" smtClean="0"/>
              <a:t>E (engineering)</a:t>
            </a:r>
            <a:r>
              <a:rPr lang="ru-RU" sz="3200" dirty="0" smtClean="0"/>
              <a:t> - инжиниринг</a:t>
            </a:r>
            <a:endParaRPr lang="en-US" sz="3200" dirty="0" smtClean="0"/>
          </a:p>
          <a:p>
            <a:r>
              <a:rPr lang="en-US" sz="3200" dirty="0" smtClean="0"/>
              <a:t>M (mathematics)</a:t>
            </a:r>
            <a:r>
              <a:rPr lang="ru-RU" sz="3200" dirty="0" smtClean="0"/>
              <a:t> – математика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Акцент на научно-техническое направление и развитие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способностей (общих принципов работы с информацией, критического мышления и пр.) и их интеграцию в практике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4040188" cy="2286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УЧИТЬ МАТЕМАТИКЕ?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572000" y="1524000"/>
            <a:ext cx="4270375" cy="63976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УЧИТЬ МАТЕМАТИКОЙ?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457200" y="2438400"/>
            <a:ext cx="4040188" cy="3962401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ru-RU" sz="3000" dirty="0" smtClean="0"/>
              <a:t>Ограничение со стороны выбранной программы ФЭМП / РЭМП</a:t>
            </a:r>
          </a:p>
          <a:p>
            <a:r>
              <a:rPr lang="ru-RU" sz="3000" dirty="0" smtClean="0"/>
              <a:t>Зачастую ориентация на «узко-предметный» результат</a:t>
            </a:r>
            <a:endParaRPr lang="ru-RU" sz="3000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2514599"/>
            <a:ext cx="4041775" cy="3886201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Возможность интеграции с другими областями</a:t>
            </a:r>
          </a:p>
          <a:p>
            <a:r>
              <a:rPr lang="ru-RU" sz="3200" dirty="0" smtClean="0"/>
              <a:t>Развитие </a:t>
            </a:r>
            <a:r>
              <a:rPr lang="ru-RU" sz="3200" dirty="0" err="1" smtClean="0"/>
              <a:t>метапредметных</a:t>
            </a:r>
            <a:r>
              <a:rPr lang="ru-RU" sz="3200" dirty="0" smtClean="0"/>
              <a:t> способностей</a:t>
            </a:r>
          </a:p>
          <a:p>
            <a:r>
              <a:rPr lang="ru-RU" sz="3200" dirty="0" smtClean="0"/>
              <a:t>Признание значимости процесса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Учить математике или учить математикой?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Пособия для </a:t>
            </a:r>
            <a:r>
              <a:rPr lang="en-US" dirty="0" smtClean="0"/>
              <a:t>STEM</a:t>
            </a:r>
            <a:r>
              <a:rPr lang="ru-RU" dirty="0" smtClean="0"/>
              <a:t>-образования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Высокое качество материалов</a:t>
            </a:r>
          </a:p>
          <a:p>
            <a:r>
              <a:rPr lang="ru-RU" sz="3200" dirty="0" smtClean="0"/>
              <a:t>Возможность предоставления в свободный доступ и использования при организованной деятельности</a:t>
            </a:r>
          </a:p>
          <a:p>
            <a:r>
              <a:rPr lang="ru-RU" sz="3200" dirty="0" smtClean="0"/>
              <a:t>Широкий круг решаемых задач всех областей развития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Проведем исследование?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Найди пару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Дети выбирают из мешка элементы. Цель игры – найти свою пару, ориентируясь на различные признаки и свойства.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/>
              <a:t>Более сложный вариант – участники не видят элементы друг друга. Цель остается: найдите свою пару.</a:t>
            </a:r>
          </a:p>
          <a:p>
            <a:pPr marL="514350" indent="-514350" algn="ctr">
              <a:buNone/>
            </a:pPr>
            <a:r>
              <a:rPr lang="ru-RU" sz="3600" b="1" dirty="0" smtClean="0"/>
              <a:t>Разделитесь на группы по цветам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Проведем исследование?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Летучие мыши</a:t>
            </a:r>
          </a:p>
          <a:p>
            <a:pPr marL="0" indent="0">
              <a:buNone/>
            </a:pPr>
            <a:r>
              <a:rPr lang="ru-RU" sz="3200" dirty="0" smtClean="0"/>
              <a:t>Внутри ваших подгрупп разделитесь на четверки. Двое из вас – кроты, они плохо видят и не знают, как пройти друг к другу, чтобы вместе позавтракать!</a:t>
            </a:r>
          </a:p>
          <a:p>
            <a:pPr marL="0" indent="0">
              <a:buNone/>
            </a:pPr>
            <a:r>
              <a:rPr lang="ru-RU" sz="3200" dirty="0" smtClean="0"/>
              <a:t>Поэтому у вас есть помощники, которые помогут каждому </a:t>
            </a:r>
            <a:r>
              <a:rPr lang="ru-RU" sz="3200" dirty="0" err="1" smtClean="0"/>
              <a:t>кротику</a:t>
            </a:r>
            <a:r>
              <a:rPr lang="ru-RU" sz="3200" dirty="0" smtClean="0"/>
              <a:t> встретить друга и вместе весело позавтракать.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Проведем исследование?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Шифровка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Ведущий рисует последовательность фигурок, закрывает ее. Задача второго игрока – отгадать ее с помощью вопросов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Ведущий создает последовательность фигур, закрывает ее. Задача второго игрока – отгадать ее с помощью вопросов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Обсуждение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/>
              <a:t>Какова роль (задача) педагога в предложенных играх?</a:t>
            </a:r>
          </a:p>
          <a:p>
            <a:pPr algn="ctr">
              <a:buNone/>
            </a:pPr>
            <a:endParaRPr lang="ru-RU" sz="3200" b="1" dirty="0" smtClean="0"/>
          </a:p>
          <a:p>
            <a:pPr algn="ctr">
              <a:buNone/>
            </a:pPr>
            <a:r>
              <a:rPr lang="ru-RU" sz="3200" b="1" dirty="0" smtClean="0"/>
              <a:t>Была ли математика?</a:t>
            </a:r>
          </a:p>
          <a:p>
            <a:pPr algn="ctr">
              <a:buNone/>
            </a:pPr>
            <a:endParaRPr lang="ru-RU" sz="3200" b="1" dirty="0" smtClean="0"/>
          </a:p>
          <a:p>
            <a:pPr algn="ctr">
              <a:buNone/>
            </a:pPr>
            <a:r>
              <a:rPr lang="ru-RU" sz="3200" b="1" dirty="0" smtClean="0"/>
              <a:t>На что были направлены игры </a:t>
            </a:r>
          </a:p>
          <a:p>
            <a:pPr algn="ctr">
              <a:buNone/>
            </a:pPr>
            <a:r>
              <a:rPr lang="ru-RU" sz="3200" b="1" dirty="0" smtClean="0"/>
              <a:t>(кроме математики)?</a:t>
            </a:r>
            <a:endParaRPr lang="ru-RU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педагог представляет смысл деятельности?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sz="3200" b="1" dirty="0" smtClean="0"/>
              <a:t>Конкретная задача развития узких навыков? </a:t>
            </a:r>
          </a:p>
          <a:p>
            <a:pPr algn="ctr">
              <a:buNone/>
            </a:pPr>
            <a:r>
              <a:rPr lang="ru-RU" sz="3200" dirty="0" smtClean="0"/>
              <a:t> или </a:t>
            </a:r>
          </a:p>
          <a:p>
            <a:pPr algn="ctr">
              <a:buNone/>
            </a:pPr>
            <a:r>
              <a:rPr lang="ru-RU" sz="3200" b="1" dirty="0" smtClean="0"/>
              <a:t>Развитие общих универсальных способов работы с информацией?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399</TotalTime>
  <Words>318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Georgia</vt:lpstr>
      <vt:lpstr>Wingdings</vt:lpstr>
      <vt:lpstr>Wingdings 2</vt:lpstr>
      <vt:lpstr>Официальная</vt:lpstr>
      <vt:lpstr>Мастер-класс  «Играя, развиваемся:  STEM - образование»</vt:lpstr>
      <vt:lpstr>STEM-подход</vt:lpstr>
      <vt:lpstr>Учить математике или учить математикой?</vt:lpstr>
      <vt:lpstr>Пособия для STEM-образования</vt:lpstr>
      <vt:lpstr>Проведем исследование?</vt:lpstr>
      <vt:lpstr>Проведем исследование?</vt:lpstr>
      <vt:lpstr>Проведем исследование?</vt:lpstr>
      <vt:lpstr>Обсуждение</vt:lpstr>
      <vt:lpstr>Как педагог представляет смысл деятельности?</vt:lpstr>
      <vt:lpstr>Презентация PowerPoint</vt:lpstr>
    </vt:vector>
  </TitlesOfParts>
  <Company>Krokoz™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Elena Kotochigova</cp:lastModifiedBy>
  <cp:revision>30</cp:revision>
  <dcterms:created xsi:type="dcterms:W3CDTF">2017-11-27T07:16:38Z</dcterms:created>
  <dcterms:modified xsi:type="dcterms:W3CDTF">2017-12-02T09:34:30Z</dcterms:modified>
</cp:coreProperties>
</file>