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5" r:id="rId2"/>
    <p:sldId id="256" r:id="rId3"/>
    <p:sldId id="258" r:id="rId4"/>
    <p:sldId id="257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433" autoAdjust="0"/>
  </p:normalViewPr>
  <p:slideViewPr>
    <p:cSldViewPr>
      <p:cViewPr varScale="1">
        <p:scale>
          <a:sx n="80" d="100"/>
          <a:sy n="80" d="100"/>
        </p:scale>
        <p:origin x="-1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03C564-84B6-43AE-87BA-392941F0991E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DCE530-E956-46B8-9978-1BB8233E04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346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DCE530-E956-46B8-9978-1BB8233E040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2834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3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&#1043;&#1088;&#1080;&#1096;&#1084;&#1072;&#1085;&#1086;&#1074;&#1089;&#1082;&#1072;&#1103;%20&#1052;&#1042;/&#1043;&#1088;&#1080;&#1096;&#1084;&#1072;&#1085;&#1086;&#1074;&#1089;&#1082;&#1072;&#1103;%20&#1052;.&#1042;.%20(1)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&#1050;&#1086;&#1089;&#1090;&#1077;&#1085;&#1082;&#1086;%20&#1048;&#1057;/&#1052;&#1072;&#1089;&#1090;&#1077;&#1088;-&#1082;&#1083;&#1072;&#1089;&#1089;%20&#1054;&#1073;&#1091;&#1095;&#1077;&#1085;&#1080;&#1077;%20&#1089;%20&#1091;&#1074;&#1083;&#1077;&#1095;&#1077;&#1085;&#1080;&#1077;&#1084;.pp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&#1050;&#1072;&#1082;%20&#1089;&#1076;&#1077;&#1083;&#1072;&#1090;&#1100;%20&#1091;&#1095;&#1072;&#1089;&#1090;&#1086;&#1082;%20&#1076;&#1077;&#1090;&#1089;&#1082;&#1086;&#1075;&#1086;%20&#1089;&#1072;&#1076;&#1072;%20&#1088;&#1072;&#1079;&#1074;&#1080;&#1074;&#1072;&#1102;&#1097;&#1080;&#1084;.ppt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kdno@yandex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454" y="1003801"/>
            <a:ext cx="8655546" cy="1074513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22954"/>
            <a:ext cx="9144000" cy="1063521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88454" y="2677641"/>
            <a:ext cx="8483057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28 марта 2017 года</a:t>
            </a:r>
            <a:endParaRPr lang="ru-RU" sz="3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en-US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XX</a:t>
            </a: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научно-практическая конференция </a:t>
            </a:r>
            <a:endParaRPr lang="ru-RU" sz="3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ru-RU" sz="3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«Актуальные вопросы развития сельских образовательных организаций: проблемы и эффективные практики»</a:t>
            </a:r>
            <a:endParaRPr lang="ru-RU" sz="3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ru-RU" sz="3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000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8208912" cy="2880320"/>
          </a:xfrm>
        </p:spPr>
        <p:txBody>
          <a:bodyPr>
            <a:normAutofit/>
          </a:bodyPr>
          <a:lstStyle/>
          <a:p>
            <a:r>
              <a:rPr lang="ru-RU" dirty="0"/>
              <a:t>Средства реализации дошкольного стандарта в сельской образовательной организации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3429000"/>
            <a:ext cx="7776864" cy="3024336"/>
          </a:xfrm>
        </p:spPr>
        <p:txBody>
          <a:bodyPr>
            <a:normAutofit fontScale="70000" lnSpcReduction="20000"/>
          </a:bodyPr>
          <a:lstStyle/>
          <a:p>
            <a:r>
              <a:rPr lang="ru-RU" sz="4000" i="1" dirty="0" smtClean="0">
                <a:solidFill>
                  <a:schemeClr val="tx1"/>
                </a:solidFill>
              </a:rPr>
              <a:t>Мастер-классы 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pPr algn="r"/>
            <a:r>
              <a:rPr lang="ru-RU" i="1" u="sng" dirty="0" smtClean="0">
                <a:solidFill>
                  <a:schemeClr val="tx1"/>
                </a:solidFill>
              </a:rPr>
              <a:t>Ведущая: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  <a:p>
            <a:pPr algn="r"/>
            <a:r>
              <a:rPr lang="ru-RU" dirty="0" err="1" smtClean="0">
                <a:solidFill>
                  <a:schemeClr val="tx1"/>
                </a:solidFill>
              </a:rPr>
              <a:t>Жбанникова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Ольга Александровна, старший </a:t>
            </a:r>
            <a:r>
              <a:rPr lang="ru-RU" dirty="0" smtClean="0">
                <a:solidFill>
                  <a:schemeClr val="tx1"/>
                </a:solidFill>
              </a:rPr>
              <a:t>преподаватель кафедры </a:t>
            </a:r>
            <a:r>
              <a:rPr lang="ru-RU" dirty="0">
                <a:solidFill>
                  <a:schemeClr val="tx1"/>
                </a:solidFill>
              </a:rPr>
              <a:t>дошкольного образования ГАУ ДПО ЯО </a:t>
            </a:r>
            <a:r>
              <a:rPr lang="ru-RU" dirty="0" smtClean="0">
                <a:solidFill>
                  <a:schemeClr val="tx1"/>
                </a:solidFill>
              </a:rPr>
              <a:t>ИРО</a:t>
            </a:r>
            <a:endParaRPr lang="ru-RU" dirty="0">
              <a:solidFill>
                <a:schemeClr val="tx1"/>
              </a:solidFill>
            </a:endParaRPr>
          </a:p>
          <a:p>
            <a:pPr algn="r"/>
            <a:endParaRPr lang="ru-RU" dirty="0" smtClean="0">
              <a:solidFill>
                <a:schemeClr val="tx1"/>
              </a:solidFill>
            </a:endParaRPr>
          </a:p>
          <a:p>
            <a:endParaRPr lang="ru-RU" dirty="0"/>
          </a:p>
          <a:p>
            <a:r>
              <a:rPr lang="ru-RU" dirty="0" smtClean="0">
                <a:solidFill>
                  <a:schemeClr val="tx1"/>
                </a:solidFill>
              </a:rPr>
              <a:t>Ярославль, 2017 г.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106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мастер-класса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п</a:t>
            </a:r>
            <a:r>
              <a:rPr lang="ru-RU" dirty="0" smtClean="0"/>
              <a:t>редставление опыта работы ДОУ, отработка способов деятельности руководителя и педагога дошкольной образовательной организации по реализации ФГОС ДО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2464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Реализация ФГОС ДО: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i="1" u="sng" dirty="0" smtClean="0"/>
              <a:t>Направления реализации ФГОС ДО</a:t>
            </a:r>
            <a:r>
              <a:rPr lang="ru-RU" dirty="0" smtClean="0"/>
              <a:t>:</a:t>
            </a:r>
          </a:p>
          <a:p>
            <a:pPr algn="just"/>
            <a:r>
              <a:rPr lang="ru-RU" dirty="0"/>
              <a:t>о</a:t>
            </a:r>
            <a:r>
              <a:rPr lang="ru-RU" dirty="0" smtClean="0"/>
              <a:t>ценка качества дошкольного образования в условиях реализации ФГОС ДО</a:t>
            </a:r>
          </a:p>
          <a:p>
            <a:pPr algn="just"/>
            <a:r>
              <a:rPr lang="ru-RU" dirty="0"/>
              <a:t>с</a:t>
            </a:r>
            <a:r>
              <a:rPr lang="ru-RU" dirty="0" smtClean="0"/>
              <a:t>пособы организации детской деятельности, достижение целевых ориентиров дошкольного образования</a:t>
            </a:r>
          </a:p>
          <a:p>
            <a:pPr algn="just"/>
            <a:r>
              <a:rPr lang="ru-RU" dirty="0"/>
              <a:t>о</a:t>
            </a:r>
            <a:r>
              <a:rPr lang="ru-RU" dirty="0" smtClean="0"/>
              <a:t>рганизация развивающей среды в ДОУ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5171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922114"/>
          </a:xfrm>
        </p:spPr>
        <p:txBody>
          <a:bodyPr>
            <a:normAutofit/>
          </a:bodyPr>
          <a:lstStyle/>
          <a:p>
            <a:r>
              <a:rPr lang="ru-RU" dirty="0" smtClean="0"/>
              <a:t>Мастер класс 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12776"/>
            <a:ext cx="8363272" cy="471338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i="1" u="sng" dirty="0" smtClean="0"/>
              <a:t>Тема:</a:t>
            </a:r>
            <a:r>
              <a:rPr lang="ru-RU" b="1" i="1" dirty="0" smtClean="0"/>
              <a:t> </a:t>
            </a:r>
            <a:r>
              <a:rPr lang="ru-RU" b="1" i="1" dirty="0" smtClean="0">
                <a:hlinkClick r:id="rId2" action="ppaction://hlinkpres?slideindex=1&amp;slidetitle="/>
              </a:rPr>
              <a:t>«Система </a:t>
            </a:r>
            <a:r>
              <a:rPr lang="ru-RU" b="1" i="1" dirty="0">
                <a:hlinkClick r:id="rId2" action="ppaction://hlinkpres?slideindex=1&amp;slidetitle="/>
              </a:rPr>
              <a:t>внутренней оценки качества образования в дошкольной организации</a:t>
            </a:r>
            <a:r>
              <a:rPr lang="ru-RU" b="1" i="1" dirty="0" smtClean="0">
                <a:hlinkClick r:id="rId2" action="ppaction://hlinkpres?slideindex=1&amp;slidetitle="/>
              </a:rPr>
              <a:t>»</a:t>
            </a:r>
            <a:endParaRPr lang="ru-RU" b="1" i="1" dirty="0" smtClean="0"/>
          </a:p>
          <a:p>
            <a:pPr marL="0" indent="0">
              <a:buNone/>
            </a:pPr>
            <a:endParaRPr lang="ru-RU" b="1" i="1" dirty="0" smtClean="0"/>
          </a:p>
          <a:p>
            <a:pPr marL="0" indent="0" algn="r">
              <a:buNone/>
            </a:pPr>
            <a:r>
              <a:rPr lang="ru-RU" i="1" u="sng" dirty="0"/>
              <a:t>Ведущий</a:t>
            </a:r>
            <a:r>
              <a:rPr lang="ru-RU" dirty="0"/>
              <a:t>: </a:t>
            </a:r>
            <a:r>
              <a:rPr lang="ru-RU" i="1" dirty="0" err="1" smtClean="0"/>
              <a:t>Гришмановская</a:t>
            </a:r>
            <a:r>
              <a:rPr lang="ru-RU" i="1" dirty="0" smtClean="0"/>
              <a:t> </a:t>
            </a:r>
            <a:r>
              <a:rPr lang="ru-RU" i="1" dirty="0"/>
              <a:t>Марина Владимировна</a:t>
            </a:r>
            <a:r>
              <a:rPr lang="ru-RU" dirty="0"/>
              <a:t>, </a:t>
            </a:r>
            <a:endParaRPr lang="ru-RU" dirty="0" smtClean="0"/>
          </a:p>
          <a:p>
            <a:pPr marL="0" indent="0" algn="r">
              <a:buNone/>
            </a:pPr>
            <a:r>
              <a:rPr lang="ru-RU" dirty="0" smtClean="0"/>
              <a:t>заведующий </a:t>
            </a:r>
            <a:r>
              <a:rPr lang="ru-RU" dirty="0"/>
              <a:t>МДОУ </a:t>
            </a:r>
            <a:endParaRPr lang="ru-RU" dirty="0" smtClean="0"/>
          </a:p>
          <a:p>
            <a:pPr marL="0" indent="0" algn="r">
              <a:buNone/>
            </a:pPr>
            <a:r>
              <a:rPr lang="ru-RU" dirty="0" smtClean="0"/>
              <a:t>детский </a:t>
            </a:r>
            <a:r>
              <a:rPr lang="ru-RU" dirty="0"/>
              <a:t>сад </a:t>
            </a:r>
            <a:r>
              <a:rPr lang="ru-RU" dirty="0" err="1"/>
              <a:t>п.Судоверфь</a:t>
            </a:r>
            <a:r>
              <a:rPr lang="ru-RU" dirty="0"/>
              <a:t> </a:t>
            </a:r>
            <a:endParaRPr lang="ru-RU" dirty="0" smtClean="0"/>
          </a:p>
          <a:p>
            <a:pPr marL="0" indent="0" algn="r">
              <a:buNone/>
            </a:pPr>
            <a:r>
              <a:rPr lang="ru-RU" dirty="0" smtClean="0"/>
              <a:t>«</a:t>
            </a:r>
            <a:r>
              <a:rPr lang="ru-RU" dirty="0"/>
              <a:t>Солнышко»</a:t>
            </a:r>
          </a:p>
        </p:txBody>
      </p:sp>
    </p:spTree>
    <p:extLst>
      <p:ext uri="{BB962C8B-B14F-4D97-AF65-F5344CB8AC3E}">
        <p14:creationId xmlns:p14="http://schemas.microsoft.com/office/powerpoint/2010/main" val="754774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Мастер класс 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b="1" i="1" u="sng" dirty="0"/>
              <a:t>Тема</a:t>
            </a:r>
            <a:r>
              <a:rPr lang="ru-RU" b="1" i="1" dirty="0" smtClean="0"/>
              <a:t>: </a:t>
            </a:r>
            <a:r>
              <a:rPr lang="ru-RU" b="1" i="1" dirty="0" smtClean="0">
                <a:hlinkClick r:id="rId2" action="ppaction://hlinkpres?slideindex=1&amp;slidetitle="/>
              </a:rPr>
              <a:t>«</a:t>
            </a:r>
            <a:r>
              <a:rPr lang="ru-RU" b="1" i="1" dirty="0">
                <a:hlinkClick r:id="rId2" action="ppaction://hlinkpres?slideindex=1&amp;slidetitle="/>
              </a:rPr>
              <a:t>ФГОС ДО: как поддержать детскую деятельность, инициативу и самостоятельность»</a:t>
            </a:r>
            <a:r>
              <a:rPr lang="ru-RU" dirty="0">
                <a:hlinkClick r:id="rId2" action="ppaction://hlinkpres?slideindex=1&amp;slidetitle="/>
              </a:rPr>
              <a:t> </a:t>
            </a:r>
            <a:endParaRPr lang="ru-RU" dirty="0" smtClean="0"/>
          </a:p>
          <a:p>
            <a:pPr marL="0" indent="0" algn="r">
              <a:buNone/>
            </a:pPr>
            <a:r>
              <a:rPr lang="ru-RU" dirty="0"/>
              <a:t> </a:t>
            </a:r>
            <a:r>
              <a:rPr lang="ru-RU" i="1" u="sng" dirty="0" smtClean="0"/>
              <a:t>Ведущие:</a:t>
            </a:r>
            <a:r>
              <a:rPr lang="ru-RU" i="1" dirty="0" smtClean="0"/>
              <a:t> </a:t>
            </a:r>
          </a:p>
          <a:p>
            <a:pPr marL="0" indent="0" algn="r">
              <a:buNone/>
            </a:pPr>
            <a:r>
              <a:rPr lang="ru-RU" i="1" dirty="0" err="1" smtClean="0"/>
              <a:t>Лысенкова</a:t>
            </a:r>
            <a:r>
              <a:rPr lang="ru-RU" i="1" dirty="0" smtClean="0"/>
              <a:t> </a:t>
            </a:r>
            <a:r>
              <a:rPr lang="ru-RU" i="1" dirty="0"/>
              <a:t>Светлана Витальевна</a:t>
            </a:r>
            <a:r>
              <a:rPr lang="ru-RU" dirty="0"/>
              <a:t>, старший </a:t>
            </a:r>
            <a:r>
              <a:rPr lang="ru-RU" dirty="0" smtClean="0"/>
              <a:t>воспитатель; </a:t>
            </a:r>
          </a:p>
          <a:p>
            <a:pPr marL="0" indent="0" algn="r">
              <a:buNone/>
            </a:pPr>
            <a:r>
              <a:rPr lang="ru-RU" i="1" dirty="0" smtClean="0"/>
              <a:t>Костенко </a:t>
            </a:r>
            <a:r>
              <a:rPr lang="ru-RU" i="1" dirty="0"/>
              <a:t>Ирина Саве</a:t>
            </a:r>
            <a:r>
              <a:rPr lang="ru-RU" dirty="0"/>
              <a:t>льевна, </a:t>
            </a:r>
            <a:r>
              <a:rPr lang="ru-RU" dirty="0" smtClean="0"/>
              <a:t>воспитатель; </a:t>
            </a:r>
          </a:p>
          <a:p>
            <a:pPr marL="0" indent="0" algn="r">
              <a:buNone/>
            </a:pPr>
            <a:r>
              <a:rPr lang="ru-RU" i="1" dirty="0" err="1" smtClean="0"/>
              <a:t>Акифьева</a:t>
            </a:r>
            <a:r>
              <a:rPr lang="ru-RU" i="1" dirty="0" smtClean="0"/>
              <a:t> </a:t>
            </a:r>
            <a:r>
              <a:rPr lang="ru-RU" i="1" dirty="0"/>
              <a:t>Наталья Владимировна,</a:t>
            </a:r>
            <a:r>
              <a:rPr lang="ru-RU" dirty="0"/>
              <a:t> учитель </a:t>
            </a:r>
            <a:r>
              <a:rPr lang="ru-RU" dirty="0" smtClean="0"/>
              <a:t>– логопед МБДОУ </a:t>
            </a:r>
            <a:r>
              <a:rPr lang="ru-RU" dirty="0"/>
              <a:t>№ 2 «Сказка» Некрасовского МР.</a:t>
            </a:r>
          </a:p>
        </p:txBody>
      </p:sp>
    </p:spTree>
    <p:extLst>
      <p:ext uri="{BB962C8B-B14F-4D97-AF65-F5344CB8AC3E}">
        <p14:creationId xmlns:p14="http://schemas.microsoft.com/office/powerpoint/2010/main" val="3063545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Мастер- класс 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b="1" i="1" u="sng" dirty="0"/>
              <a:t>Тема: </a:t>
            </a:r>
            <a:r>
              <a:rPr lang="ru-RU" b="1" i="1" dirty="0"/>
              <a:t>«</a:t>
            </a:r>
            <a:r>
              <a:rPr lang="ru-RU" b="1" i="1" dirty="0">
                <a:hlinkClick r:id="rId2" action="ppaction://hlinkpres?slideindex=1&amp;slidetitle="/>
              </a:rPr>
              <a:t>Как сделать пространство участка детского сада развивающим</a:t>
            </a:r>
            <a:r>
              <a:rPr lang="ru-RU" b="1" i="1" dirty="0" smtClean="0"/>
              <a:t>» </a:t>
            </a:r>
          </a:p>
          <a:p>
            <a:pPr marL="0" indent="0" algn="r">
              <a:buNone/>
            </a:pPr>
            <a:r>
              <a:rPr lang="ru-RU" i="1" u="sng" dirty="0"/>
              <a:t>Ведущие</a:t>
            </a:r>
            <a:r>
              <a:rPr lang="ru-RU" i="1" u="sng" dirty="0" smtClean="0"/>
              <a:t>:</a:t>
            </a:r>
          </a:p>
          <a:p>
            <a:pPr marL="0" indent="0" algn="r">
              <a:buNone/>
            </a:pPr>
            <a:r>
              <a:rPr lang="ru-RU" i="1" dirty="0" smtClean="0"/>
              <a:t>Сергеева </a:t>
            </a:r>
            <a:r>
              <a:rPr lang="ru-RU" i="1" dirty="0"/>
              <a:t>Галина Викторовна</a:t>
            </a:r>
            <a:r>
              <a:rPr lang="ru-RU" dirty="0"/>
              <a:t>, старший преподаватель кафедры дошкольного образования ГАУ ДПО ЯО ИРО; </a:t>
            </a:r>
            <a:endParaRPr lang="ru-RU" dirty="0" smtClean="0"/>
          </a:p>
          <a:p>
            <a:pPr marL="0" indent="0" algn="r">
              <a:buNone/>
            </a:pPr>
            <a:r>
              <a:rPr lang="ru-RU" i="1" dirty="0" smtClean="0"/>
              <a:t>Керимова </a:t>
            </a:r>
            <a:r>
              <a:rPr lang="ru-RU" i="1" dirty="0"/>
              <a:t>Валентина Анатольевна</a:t>
            </a:r>
            <a:r>
              <a:rPr lang="ru-RU" dirty="0"/>
              <a:t>, </a:t>
            </a:r>
            <a:endParaRPr lang="ru-RU" dirty="0" smtClean="0"/>
          </a:p>
          <a:p>
            <a:pPr marL="0" indent="0" algn="r">
              <a:buNone/>
            </a:pPr>
            <a:r>
              <a:rPr lang="ru-RU" dirty="0" smtClean="0"/>
              <a:t>старший </a:t>
            </a:r>
            <a:r>
              <a:rPr lang="ru-RU" dirty="0"/>
              <a:t>воспитатель МДОУ </a:t>
            </a:r>
            <a:endParaRPr lang="ru-RU" dirty="0" smtClean="0"/>
          </a:p>
          <a:p>
            <a:pPr marL="0" indent="0" algn="r">
              <a:buNone/>
            </a:pPr>
            <a:r>
              <a:rPr lang="ru-RU" dirty="0" smtClean="0"/>
              <a:t>«</a:t>
            </a:r>
            <a:r>
              <a:rPr lang="ru-RU" dirty="0"/>
              <a:t>Детский сад № 41» </a:t>
            </a:r>
            <a:r>
              <a:rPr lang="ru-RU" dirty="0" err="1" smtClean="0"/>
              <a:t>р.п.Петровское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2474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 по мастер- классам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 smtClean="0"/>
              <a:t>Какие идеи и методические материалы, представленные на мастер- классах, актуальны и практически значимы для Вас?</a:t>
            </a:r>
          </a:p>
          <a:p>
            <a:r>
              <a:rPr lang="ru-RU" i="1" dirty="0" smtClean="0"/>
              <a:t>Какие вопросы и проблемы остались неразрешёнными?</a:t>
            </a:r>
          </a:p>
          <a:p>
            <a:endParaRPr lang="ru-RU" i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3227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 smtClean="0"/>
          </a:p>
          <a:p>
            <a:pPr marL="0" indent="0" algn="ctr">
              <a:buNone/>
            </a:pPr>
            <a:r>
              <a:rPr lang="ru-RU" b="1" dirty="0" smtClean="0"/>
              <a:t>Спасибо за внимание!</a:t>
            </a:r>
          </a:p>
          <a:p>
            <a:pPr marL="0" indent="0" algn="ctr">
              <a:buNone/>
            </a:pPr>
            <a:endParaRPr lang="ru-RU" b="1" dirty="0"/>
          </a:p>
          <a:p>
            <a:pPr marL="0" indent="0" algn="ctr">
              <a:buNone/>
            </a:pPr>
            <a:r>
              <a:rPr lang="ru-RU" b="1" dirty="0" smtClean="0"/>
              <a:t>Готовы с к сотрудничеству!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2400" i="1" dirty="0" smtClean="0"/>
              <a:t>©Кафедра дошкольного образования ГАУ ДПО ЯО ИРО</a:t>
            </a:r>
          </a:p>
          <a:p>
            <a:pPr marL="0" indent="0" algn="ctr">
              <a:buNone/>
            </a:pPr>
            <a:r>
              <a:rPr lang="ru-RU" sz="2400" i="1" dirty="0" smtClean="0"/>
              <a:t>Т. (4852) 45-99-39;       </a:t>
            </a:r>
            <a:r>
              <a:rPr lang="en-US" sz="2400" i="1" dirty="0" smtClean="0"/>
              <a:t>E-mail</a:t>
            </a:r>
            <a:r>
              <a:rPr lang="ru-RU" sz="2400" i="1" dirty="0" smtClean="0"/>
              <a:t>:</a:t>
            </a:r>
            <a:r>
              <a:rPr lang="en-US" sz="2400" i="1" dirty="0" smtClean="0"/>
              <a:t> </a:t>
            </a:r>
            <a:r>
              <a:rPr lang="en-US" sz="2400" i="1" dirty="0" err="1" smtClean="0">
                <a:hlinkClick r:id="rId2"/>
              </a:rPr>
              <a:t>kdno@yandex</a:t>
            </a:r>
            <a:r>
              <a:rPr lang="ru-RU" sz="2400" i="1" dirty="0" smtClean="0">
                <a:hlinkClick r:id="rId2"/>
              </a:rPr>
              <a:t>.</a:t>
            </a:r>
            <a:r>
              <a:rPr lang="en-US" sz="2400" i="1" dirty="0" err="1" smtClean="0">
                <a:hlinkClick r:id="rId2"/>
              </a:rPr>
              <a:t>ru</a:t>
            </a:r>
            <a:endParaRPr lang="en-US" sz="2400" i="1" dirty="0" smtClean="0"/>
          </a:p>
          <a:p>
            <a:pPr marL="0" indent="0" algn="ctr">
              <a:buNone/>
            </a:pPr>
            <a:r>
              <a:rPr lang="en-US" sz="2400" i="1" dirty="0" smtClean="0"/>
              <a:t>2017 </a:t>
            </a:r>
            <a:r>
              <a:rPr lang="ru-RU" sz="2400" i="1" dirty="0" smtClean="0"/>
              <a:t>год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38573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286</Words>
  <Application>Microsoft Office PowerPoint</Application>
  <PresentationFormat>Экран (4:3)</PresentationFormat>
  <Paragraphs>52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Средства реализации дошкольного стандарта в сельской образовательной организации</vt:lpstr>
      <vt:lpstr>Цель мастер-класса</vt:lpstr>
      <vt:lpstr>Реализация ФГОС ДО: </vt:lpstr>
      <vt:lpstr>Мастер класс 1</vt:lpstr>
      <vt:lpstr>Мастер класс 2</vt:lpstr>
      <vt:lpstr>Мастер- класс 3</vt:lpstr>
      <vt:lpstr>Выводы по мастер- классам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Средства реализации дошкольного стандарта в сельской образовательной организации</dc:title>
  <dc:creator>Ольга</dc:creator>
  <cp:lastModifiedBy>Ольга</cp:lastModifiedBy>
  <cp:revision>14</cp:revision>
  <dcterms:created xsi:type="dcterms:W3CDTF">2017-03-21T06:37:06Z</dcterms:created>
  <dcterms:modified xsi:type="dcterms:W3CDTF">2017-03-27T18:32:55Z</dcterms:modified>
</cp:coreProperties>
</file>