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30826-0A03-466A-A6C7-B7AF8F8AA8E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7AEE8-678B-4887-8660-7F155B9858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23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2B7D4AC-4460-4591-9193-DF0971402A55}" type="slidenum">
              <a:rPr lang="ru-RU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6</a:t>
            </a:fld>
            <a:endParaRPr lang="ru-RU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188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87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63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96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pic" idx="13"/>
          </p:nvPr>
        </p:nvSpPr>
        <p:spPr>
          <a:xfrm>
            <a:off x="-1" y="700717"/>
            <a:ext cx="12192001" cy="5456571"/>
          </a:xfrm>
          <a:prstGeom prst="rect">
            <a:avLst/>
          </a:prstGeom>
        </p:spPr>
        <p:txBody>
          <a:bodyPr lIns="80165" tIns="40082" rIns="80165" bIns="40082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65322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8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11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16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117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66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2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01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5DE05-8B77-4D45-A518-6F6186DE164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26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index.php?id=6359" TargetMode="External"/><Relationship Id="rId7" Type="http://schemas.openxmlformats.org/officeDocument/2006/relationships/hyperlink" Target="http://www.iro.yar.ru/index.php?id=7429" TargetMode="External"/><Relationship Id="rId2" Type="http://schemas.openxmlformats.org/officeDocument/2006/relationships/hyperlink" Target="http://www.iro.yar.ru/index.php?id=6031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iro.yar.ru/index.php?id=7181" TargetMode="External"/><Relationship Id="rId5" Type="http://schemas.openxmlformats.org/officeDocument/2006/relationships/hyperlink" Target="http://www.iro.yar.ru/index.php?id=6849" TargetMode="External"/><Relationship Id="rId4" Type="http://schemas.openxmlformats.org/officeDocument/2006/relationships/hyperlink" Target="http://www.iro.yar.ru/index.php?id=651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d0.k@yandex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03512" y="3122695"/>
            <a:ext cx="8712968" cy="16927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Тема:  </a:t>
            </a:r>
          </a:p>
          <a:p>
            <a:pPr algn="ctr"/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Со-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бытийность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как условие включения детей 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особыми образовательными 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потребностями в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образовательную  деятельность ДОО: проектирование со-бытийного дня в детском саду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endParaRPr lang="ru-RU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334" y="0"/>
            <a:ext cx="9060170" cy="11247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492382" y="1219244"/>
            <a:ext cx="5220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Региональный семинар </a:t>
            </a:r>
            <a:b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цикла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06853" y="1844825"/>
            <a:ext cx="7991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«Педагог инклюзивной группы. Специфика взаимодействия с детьми и родителями»</a:t>
            </a:r>
            <a:endParaRPr lang="ru-RU" b="1" dirty="0"/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3011712" y="5452062"/>
            <a:ext cx="6181415" cy="136131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ГАУ ДПО ЯО ИРО</a:t>
            </a:r>
          </a:p>
          <a:p>
            <a:pPr marL="0" indent="0" algn="ctr">
              <a:buNone/>
            </a:pP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Кафедра дошкольного образования</a:t>
            </a:r>
          </a:p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29.02.2024 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66185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548639" y="66502"/>
            <a:ext cx="11260183" cy="660285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вами сегодня:</a:t>
            </a:r>
          </a:p>
          <a:p>
            <a:pPr marL="82296" indent="0" algn="ctr">
              <a:buNone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Татьяна Николаевна Захарова,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заведующий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кафедрой дошкольного образования ГАУ ДПО ЯО «Институт развития образования», кандидат педагогических наук,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доцент, г. Ярославль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Воронина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Ольга Георгиевна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старший воспитатель муниципального дошкольного образовательного учреждения «Детский сад №6 «Ленок», г. Гаврилов-Ям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муниципального дошкольного образовательного учреждения «Детский сад №6 «Ленок», г. Гаврилов-Ям</a:t>
            </a:r>
          </a:p>
          <a:p>
            <a:pPr marL="82296" indent="0" algn="just">
              <a:buNone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3553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1489166" y="404949"/>
            <a:ext cx="10384971" cy="69233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Вопросы дня:</a:t>
            </a:r>
          </a:p>
          <a:p>
            <a:pPr marL="82296" indent="0" algn="just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b="1" dirty="0" smtClean="0"/>
              <a:t>Проблемы </a:t>
            </a:r>
            <a:r>
              <a:rPr lang="ru-RU" dirty="0" smtClean="0"/>
              <a:t>организации развивающего взаимодействия с  детьми дошкольного возраста, имеющими особые образовательные потребности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  <a:r>
              <a:rPr lang="ru-RU" b="1" dirty="0"/>
              <a:t>Со-</a:t>
            </a:r>
            <a:r>
              <a:rPr lang="ru-RU" b="1" dirty="0" err="1"/>
              <a:t>бытийность</a:t>
            </a:r>
            <a:r>
              <a:rPr lang="ru-RU" dirty="0"/>
              <a:t> как условие развития </a:t>
            </a:r>
            <a:r>
              <a:rPr lang="ru-RU" dirty="0" smtClean="0"/>
              <a:t>дошкольников </a:t>
            </a:r>
            <a:r>
              <a:rPr lang="ru-RU" dirty="0"/>
              <a:t>с особыми образовательными потребностями. Практики ДОО </a:t>
            </a:r>
            <a:r>
              <a:rPr lang="ru-RU" dirty="0" smtClean="0"/>
              <a:t>региона</a:t>
            </a:r>
            <a:endParaRPr lang="ru-RU" dirty="0"/>
          </a:p>
          <a:p>
            <a:pPr marL="82296" indent="0" algn="just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7068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36971" y="1052736"/>
            <a:ext cx="1075073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	</a:t>
            </a:r>
            <a:r>
              <a:rPr lang="ru-RU" sz="1600" b="1" dirty="0"/>
              <a:t>25 марта 2022 года </a:t>
            </a:r>
          </a:p>
          <a:p>
            <a:r>
              <a:rPr lang="ru-RU" sz="1600" b="1" dirty="0"/>
              <a:t>Дискуссионная площадка </a:t>
            </a:r>
            <a:endParaRPr lang="ru-RU" sz="1600" dirty="0"/>
          </a:p>
          <a:p>
            <a:r>
              <a:rPr lang="ru-RU" sz="1600" dirty="0"/>
              <a:t>Тема: «Педагог инклюзивной группы. Специфика взаимодействия с детьми и родителями» </a:t>
            </a:r>
          </a:p>
          <a:p>
            <a:r>
              <a:rPr lang="ru-RU" sz="1600" dirty="0"/>
              <a:t>Ссылка на материалы: 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www.iro.yar.ru/index.php?id=6031</a:t>
            </a:r>
            <a:endParaRPr lang="ru-RU" sz="1600" dirty="0" smtClean="0"/>
          </a:p>
          <a:p>
            <a:r>
              <a:rPr lang="ru-RU" sz="1600" b="1" dirty="0" smtClean="0"/>
              <a:t> </a:t>
            </a:r>
            <a:r>
              <a:rPr lang="ru-RU" sz="1600" b="1" dirty="0"/>
              <a:t>	29  сентября 2022 года</a:t>
            </a:r>
          </a:p>
          <a:p>
            <a:r>
              <a:rPr lang="ru-RU" sz="1600" dirty="0"/>
              <a:t>Тема:  «Особый ребенок в детском саду: задержка психического развития»</a:t>
            </a:r>
          </a:p>
          <a:p>
            <a:r>
              <a:rPr lang="ru-RU" sz="1600" dirty="0"/>
              <a:t>Ссылка на материалы: </a:t>
            </a: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www.iro.yar.ru/index.php?id=6359</a:t>
            </a:r>
            <a:endParaRPr lang="ru-RU" sz="1600" dirty="0" smtClean="0"/>
          </a:p>
          <a:p>
            <a:r>
              <a:rPr lang="ru-RU" sz="1600" b="1" dirty="0"/>
              <a:t>	17 ноября 2022 года </a:t>
            </a:r>
          </a:p>
          <a:p>
            <a:r>
              <a:rPr lang="ru-RU" sz="1600" dirty="0"/>
              <a:t>Тема: «Эмоциональное выгорание в профессиональной деятельности педагогов дошкольных образовательных организаций»</a:t>
            </a:r>
          </a:p>
          <a:p>
            <a:r>
              <a:rPr lang="ru-RU" sz="1600" dirty="0"/>
              <a:t>Ссылка на материалы: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www.iro.yar.ru/index.php?id=6514</a:t>
            </a:r>
            <a:endParaRPr lang="ru-RU" sz="1600" dirty="0" smtClean="0"/>
          </a:p>
          <a:p>
            <a:r>
              <a:rPr lang="ru-RU" sz="1600" b="1" dirty="0"/>
              <a:t>	2</a:t>
            </a:r>
            <a:r>
              <a:rPr lang="en-US" sz="1600" b="1" dirty="0"/>
              <a:t>1</a:t>
            </a:r>
            <a:r>
              <a:rPr lang="ru-RU" sz="1600" b="1" dirty="0"/>
              <a:t> марта 2023 года</a:t>
            </a:r>
          </a:p>
          <a:p>
            <a:r>
              <a:rPr lang="ru-RU" sz="1600" dirty="0"/>
              <a:t>Тема: «Психологическая безопасность и эмоциональное благополучие участников образовательного процесса»</a:t>
            </a:r>
          </a:p>
          <a:p>
            <a:r>
              <a:rPr lang="ru-RU" sz="1600" dirty="0"/>
              <a:t>Ссылка на материалы: </a:t>
            </a:r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www.iro.yar.ru/index.php?id=6849</a:t>
            </a:r>
            <a:endParaRPr lang="ru-RU" sz="1600" dirty="0" smtClean="0"/>
          </a:p>
          <a:p>
            <a:r>
              <a:rPr lang="ru-RU" sz="1600" b="1" dirty="0"/>
              <a:t>	22 июня 2023 года</a:t>
            </a:r>
            <a:endParaRPr lang="ru-RU" sz="1600" dirty="0"/>
          </a:p>
          <a:p>
            <a:r>
              <a:rPr lang="ru-RU" sz="1600" dirty="0"/>
              <a:t>Тема: «Вариативные способы и средства сопровождения детей с особыми образовательными потребностями: эффективные практики в ДОО» </a:t>
            </a:r>
            <a:endParaRPr lang="ru-RU" sz="1600" dirty="0" smtClean="0"/>
          </a:p>
          <a:p>
            <a:r>
              <a:rPr lang="ru-RU" sz="1600" dirty="0" smtClean="0"/>
              <a:t>Ссылка на материалы: </a:t>
            </a:r>
            <a:r>
              <a:rPr lang="en-US" sz="1600" dirty="0" smtClean="0">
                <a:hlinkClick r:id="rId6"/>
              </a:rPr>
              <a:t>http://www.iro.yar.ru/index.php?id=7181</a:t>
            </a:r>
            <a:endParaRPr lang="ru-RU" sz="1600" dirty="0" smtClean="0"/>
          </a:p>
          <a:p>
            <a:r>
              <a:rPr lang="ru-RU" sz="1600" b="1" dirty="0" smtClean="0"/>
              <a:t>	</a:t>
            </a:r>
            <a:r>
              <a:rPr lang="ru-RU" sz="1600" b="1" dirty="0" smtClean="0"/>
              <a:t>24 октября </a:t>
            </a:r>
            <a:r>
              <a:rPr lang="ru-RU" sz="1600" b="1" smtClean="0"/>
              <a:t>2023 года</a:t>
            </a:r>
            <a:endParaRPr lang="ru-RU" sz="1600" b="1" dirty="0" smtClean="0"/>
          </a:p>
          <a:p>
            <a:r>
              <a:rPr lang="ru-RU" sz="1600" dirty="0" smtClean="0"/>
              <a:t>Тема: «Со-</a:t>
            </a:r>
            <a:r>
              <a:rPr lang="ru-RU" sz="1600" dirty="0" err="1" smtClean="0"/>
              <a:t>бытийность</a:t>
            </a:r>
            <a:r>
              <a:rPr lang="ru-RU" sz="1600" dirty="0" smtClean="0"/>
              <a:t> </a:t>
            </a:r>
            <a:r>
              <a:rPr lang="ru-RU" sz="1600" dirty="0"/>
              <a:t>как условие включения детей с особенностями развития в образовательную в деятельности ДОО» </a:t>
            </a:r>
          </a:p>
          <a:p>
            <a:r>
              <a:rPr lang="ru-RU" sz="1600" dirty="0"/>
              <a:t>Ссылка на материалы</a:t>
            </a:r>
            <a:r>
              <a:rPr lang="ru-RU" sz="1600" dirty="0" smtClean="0"/>
              <a:t>:  </a:t>
            </a:r>
            <a:r>
              <a:rPr lang="en-US" sz="1600" dirty="0">
                <a:hlinkClick r:id="rId7"/>
              </a:rPr>
              <a:t>http://</a:t>
            </a:r>
            <a:r>
              <a:rPr lang="en-US" sz="1600" dirty="0" smtClean="0">
                <a:hlinkClick r:id="rId7"/>
              </a:rPr>
              <a:t>www.iro.yar.ru/index.php?id=7429</a:t>
            </a:r>
            <a:endParaRPr lang="ru-RU" sz="1600" dirty="0" smtClean="0"/>
          </a:p>
          <a:p>
            <a:endParaRPr lang="ru-RU" sz="16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207568" y="44624"/>
            <a:ext cx="7848872" cy="115212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уже обсуждали?</a:t>
            </a:r>
          </a:p>
          <a:p>
            <a:pPr marL="82296" indent="0" algn="just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0441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1097279" y="836712"/>
            <a:ext cx="10162903" cy="20162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Инклюзия – термины и понятие</a:t>
            </a:r>
          </a:p>
          <a:p>
            <a:pPr marL="82296" indent="0" algn="ctr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В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Великобритании говорят о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social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invention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(социальное изобретение).</a:t>
            </a:r>
          </a:p>
          <a:p>
            <a:pPr marL="82296" indent="0" algn="just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американской педагогической литературе встречается понятие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mainstreaming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(дословно  -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включение в общий поток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marL="82296" indent="0" algn="just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Нам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более привычны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integration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(интеграция, слияние, соединение, внедрение) и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inclusion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инклюзия, включение, вхождение, присоединение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82296" indent="0" algn="just">
              <a:buNone/>
            </a:pPr>
            <a:r>
              <a:rPr lang="ru-RU" sz="2400" b="1" dirty="0" smtClean="0"/>
              <a:t>	ЮНЕСКО </a:t>
            </a:r>
            <a:r>
              <a:rPr lang="ru-RU" sz="2400" dirty="0"/>
              <a:t>рассматривает</a:t>
            </a:r>
            <a:r>
              <a:rPr lang="ru-RU" sz="2400" b="1" dirty="0"/>
              <a:t> инклюзию</a:t>
            </a:r>
            <a:r>
              <a:rPr lang="ru-RU" sz="2400" dirty="0"/>
              <a:t> </a:t>
            </a:r>
            <a:r>
              <a:rPr lang="ru-RU" sz="2400" b="1" dirty="0"/>
              <a:t>как «динамически развивающийся подход», </a:t>
            </a:r>
            <a:r>
              <a:rPr lang="ru-RU" sz="2400" dirty="0"/>
              <a:t>заключающийся в позитивном отношении к разнообразию детей и в восприятии индивидуальных особенностей не как проблемы, а как возможностей для обогащения процесса</a:t>
            </a:r>
          </a:p>
          <a:p>
            <a:pPr marL="82296" indent="0" algn="just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«Инклюзивное образование - обеспечение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равного доступа к образованию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всех обучающихся с учетом разнообразия особых образовательных потребностей и индивидуальных возможностей» 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(Федеральный закон от 29.12.2012 N 273-ФЗ (ред. от 13.06.2023) "Об образовании в Российской Федерации" (с изм. и доп., вступ. в силу с 18.06.2023), Статья 2. Основные понятия, используемые в настоящем Федеральном законе, п. 27)</a:t>
            </a:r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7818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FF8E4-509B-4BC9-8372-03393DC3A642}" type="slidenum">
              <a:rPr lang="ru-RU" smtClean="0">
                <a:latin typeface="Arial" pitchFamily="34" charset="0"/>
              </a:rPr>
              <a:pPr>
                <a:defRPr/>
              </a:pPr>
              <a:t>6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512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98675" y="304801"/>
            <a:ext cx="8001000" cy="1216025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dirty="0"/>
              <a:t>Вызовы: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87829" y="1295274"/>
            <a:ext cx="10620102" cy="54229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75"/>
              </a:spcBef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dirty="0"/>
              <a:t>- </a:t>
            </a:r>
            <a:r>
              <a:rPr lang="ru-RU" sz="2000" b="1" dirty="0"/>
              <a:t>Закон «Об образовании в Российской федерации»</a:t>
            </a:r>
            <a:r>
              <a:rPr lang="ru-RU" sz="2000" dirty="0"/>
              <a:t> − </a:t>
            </a:r>
            <a:r>
              <a:rPr lang="ru-RU" sz="1800" dirty="0"/>
              <a:t>обустройство новой </a:t>
            </a:r>
            <a:r>
              <a:rPr lang="ru-RU" sz="1800" b="1" dirty="0"/>
              <a:t>практики работы с особыми детьми</a:t>
            </a:r>
            <a:r>
              <a:rPr lang="ru-RU" sz="1800" dirty="0"/>
              <a:t> − инклюзивного образования (ориентированного на особые потребности детей, но организованного в пространстве общеобразовательной организации) </a:t>
            </a:r>
          </a:p>
          <a:p>
            <a:pPr marL="0" indent="0" algn="just">
              <a:spcBef>
                <a:spcPts val="175"/>
              </a:spcBef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1800" dirty="0"/>
              <a:t>(</a:t>
            </a:r>
            <a:r>
              <a:rPr lang="ru-RU" sz="1800" i="1" dirty="0"/>
              <a:t>Статья 79. Организация получения образования обучающимися с ограниченными возможностями здоровья</a:t>
            </a:r>
            <a:r>
              <a:rPr lang="ru-RU" sz="1800" dirty="0"/>
              <a:t>)</a:t>
            </a:r>
          </a:p>
          <a:p>
            <a:pPr marL="0" indent="0">
              <a:buNone/>
            </a:pPr>
            <a:r>
              <a:rPr lang="ru-RU" sz="2000" dirty="0"/>
              <a:t>-</a:t>
            </a:r>
            <a:r>
              <a:rPr lang="ru-RU" sz="2000" b="1" dirty="0"/>
              <a:t> Федеральный государственный образовательный стандарт дошкольного образования  </a:t>
            </a:r>
            <a:r>
              <a:rPr lang="ru-RU" sz="2000" dirty="0"/>
              <a:t>- обеспечение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 </a:t>
            </a:r>
          </a:p>
          <a:p>
            <a:pPr marL="0" indent="0">
              <a:buNone/>
            </a:pPr>
            <a:r>
              <a:rPr lang="ru-RU" sz="1800" i="1" dirty="0"/>
              <a:t>(Приказ от 17 октября 2013 года № 1155 «Об утверждении федерального государственного образовательного стандарта дошкольного образования (с изменениями на 8 ноября 2022 года), П.1.6. 2)</a:t>
            </a:r>
          </a:p>
          <a:p>
            <a:pPr lvl="3">
              <a:buFontTx/>
              <a:buChar char="-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33687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Вызовы: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-</a:t>
            </a:r>
            <a:r>
              <a:rPr lang="ru-RU" sz="2000" b="1" dirty="0"/>
              <a:t> Федеральная образовательная программ дошкольного образования </a:t>
            </a:r>
            <a:r>
              <a:rPr lang="ru-RU" sz="2000" dirty="0"/>
              <a:t> Цели </a:t>
            </a:r>
            <a:r>
              <a:rPr lang="ru-RU" sz="2000" i="1" dirty="0"/>
              <a:t>(п. 14.1.): </a:t>
            </a:r>
            <a:r>
              <a:rPr lang="ru-RU" sz="2000" dirty="0"/>
              <a:t>разностороннее развитие ребенка в период дошкольного детства с учетом возрастных и 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pPr marL="0" indent="0">
              <a:buNone/>
            </a:pPr>
            <a:r>
              <a:rPr lang="ru-RU" sz="2000" dirty="0"/>
              <a:t>Задачи </a:t>
            </a:r>
            <a:r>
              <a:rPr lang="ru-RU" sz="2000" i="1" dirty="0"/>
              <a:t>(п. 14.2.)</a:t>
            </a:r>
            <a:r>
              <a:rPr lang="ru-RU" sz="2000" dirty="0"/>
              <a:t>:…. </a:t>
            </a:r>
          </a:p>
          <a:p>
            <a:pPr marL="0" indent="0">
              <a:buNone/>
            </a:pPr>
            <a:r>
              <a:rPr lang="ru-RU" sz="2000" dirty="0"/>
              <a:t>3. Построение содержания образовательной </a:t>
            </a:r>
            <a:r>
              <a:rPr lang="ru-RU" sz="2000" b="1" dirty="0"/>
              <a:t>деятельности на основе учета возрастных и индивидуальных особенностей развития. </a:t>
            </a:r>
          </a:p>
          <a:p>
            <a:pPr marL="0" indent="0">
              <a:buNone/>
            </a:pPr>
            <a:r>
              <a:rPr lang="ru-RU" sz="2000" dirty="0"/>
              <a:t>4. Создание </a:t>
            </a:r>
            <a:r>
              <a:rPr lang="ru-RU" sz="2000" b="1" dirty="0"/>
              <a:t>условий для равного доступа к образованию для всех детей </a:t>
            </a:r>
            <a:r>
              <a:rPr lang="ru-RU" sz="2000" dirty="0"/>
              <a:t>дошкольного возраста с учетом разнообразия образовательных потребностей и индивидуальных возможностей…..</a:t>
            </a:r>
          </a:p>
          <a:p>
            <a:pPr marL="0" indent="0">
              <a:buNone/>
            </a:pPr>
            <a:r>
              <a:rPr lang="ru-RU" sz="1800" i="1" dirty="0"/>
              <a:t>(Приказ Министерства просвещения РФ от 25 ноября 2022 г. № 1028 «Об утверждении федеральной образовательной программы дошкольного образования»)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51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организовывать работу в ДОО по данному направлению?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9900" y="1690688"/>
            <a:ext cx="6525194" cy="490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372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7125" y="2420888"/>
            <a:ext cx="7886700" cy="173163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Продолжаем работать вместе</a:t>
            </a:r>
            <a:r>
              <a:rPr lang="ru-RU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Опыт региона </a:t>
            </a:r>
            <a:endParaRPr lang="ru-RU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857250"/>
            <a:ext cx="798922" cy="798922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1524000" y="1543051"/>
            <a:ext cx="9144000" cy="35353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06905" y="1114676"/>
            <a:ext cx="777004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dirty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72488" y="4682784"/>
            <a:ext cx="361517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1500" b="1" dirty="0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r>
              <a:rPr lang="ru-RU" sz="1500" b="1" dirty="0">
                <a:solidFill>
                  <a:srgbClr val="A52C36"/>
                </a:solidFill>
              </a:rPr>
              <a:t>Сайт: </a:t>
            </a:r>
            <a:r>
              <a:rPr lang="en-US" sz="1500" b="1" dirty="0">
                <a:solidFill>
                  <a:srgbClr val="A32D35"/>
                </a:solidFill>
                <a:hlinkClick r:id="rId3"/>
              </a:rPr>
              <a:t>www.iro.yar.ru</a:t>
            </a:r>
            <a:endParaRPr lang="en-US" sz="1500" b="1" dirty="0">
              <a:solidFill>
                <a:srgbClr val="A32D35"/>
              </a:solidFill>
            </a:endParaRPr>
          </a:p>
          <a:p>
            <a:r>
              <a:rPr lang="en-US" sz="1500" b="1" dirty="0">
                <a:solidFill>
                  <a:srgbClr val="A52C36"/>
                </a:solidFill>
              </a:rPr>
              <a:t>E-mail</a:t>
            </a:r>
            <a:r>
              <a:rPr lang="ru-RU" sz="1500" b="1" dirty="0">
                <a:solidFill>
                  <a:srgbClr val="A52C36"/>
                </a:solidFill>
              </a:rPr>
              <a:t>: </a:t>
            </a:r>
            <a:r>
              <a:rPr lang="en-US" sz="1500" b="1" dirty="0">
                <a:solidFill>
                  <a:srgbClr val="A52C36"/>
                </a:solidFill>
                <a:hlinkClick r:id="rId4"/>
              </a:rPr>
              <a:t>kd0.k@yandex.ru</a:t>
            </a:r>
            <a:endParaRPr lang="ru-RU" sz="1500" b="1" dirty="0">
              <a:solidFill>
                <a:srgbClr val="A52C36"/>
              </a:solidFill>
            </a:endParaRPr>
          </a:p>
          <a:p>
            <a:endParaRPr lang="ru-RU" sz="1500" b="1" dirty="0">
              <a:solidFill>
                <a:srgbClr val="A52C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29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419</Words>
  <Application>Microsoft Office PowerPoint</Application>
  <PresentationFormat>Широкоэкранный</PresentationFormat>
  <Paragraphs>76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Impact</vt:lpstr>
      <vt:lpstr>Lucida Sans Unicode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Вызовы:</vt:lpstr>
      <vt:lpstr>Вызовы:</vt:lpstr>
      <vt:lpstr>Зачем организовывать работу в ДОО по данному направлению?</vt:lpstr>
      <vt:lpstr>Продолжаем работать вместе. Опыт региона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Николаевна Захарова</dc:creator>
  <cp:lastModifiedBy>Татьяна Николаевна Захарова</cp:lastModifiedBy>
  <cp:revision>10</cp:revision>
  <dcterms:created xsi:type="dcterms:W3CDTF">2023-10-24T07:14:19Z</dcterms:created>
  <dcterms:modified xsi:type="dcterms:W3CDTF">2024-02-29T14:22:44Z</dcterms:modified>
</cp:coreProperties>
</file>