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525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tsamutalina@iro.yar.ru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204864"/>
            <a:ext cx="8458200" cy="1470025"/>
          </a:xfrm>
        </p:spPr>
        <p:txBody>
          <a:bodyPr>
            <a:noAutofit/>
          </a:bodyPr>
          <a:lstStyle/>
          <a:p>
            <a:r>
              <a:rPr lang="ru-RU" sz="2800" dirty="0"/>
              <a:t>Региональный семинар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«ФОРМИРУЮЩЕЕ ОЦЕНИВАНИЕ НА УРОКАХ ТЕХНОЛОГИИ»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0648"/>
            <a:ext cx="8496944" cy="17526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chemeClr val="bg1"/>
                </a:solidFill>
              </a:rPr>
              <a:t>Государственное автономное учреждение дополнительного профессионального образования Ярославской области «Институт развития образования»</a:t>
            </a:r>
          </a:p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chemeClr val="bg1"/>
                </a:solidFill>
              </a:rPr>
              <a:t>Кафедра естественно-математических дисциплин</a:t>
            </a:r>
          </a:p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chemeClr val="bg1"/>
                </a:solidFill>
              </a:rPr>
              <a:t>Региональное методическое объединение учителей технологии «ТЕМП»</a:t>
            </a:r>
          </a:p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chemeClr val="bg1"/>
                </a:solidFill>
              </a:rPr>
              <a:t>Методический отдел МУ «ЦОФОУ» г. </a:t>
            </a:r>
            <a:r>
              <a:rPr lang="ru-RU" sz="1400" dirty="0" smtClean="0">
                <a:solidFill>
                  <a:schemeClr val="bg1"/>
                </a:solidFill>
              </a:rPr>
              <a:t>Данилов</a:t>
            </a:r>
            <a:endParaRPr lang="en-US" sz="1400" dirty="0" smtClean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chemeClr val="bg1"/>
                </a:solidFill>
              </a:rPr>
              <a:t>МБОУ «Средняя школа №1» </a:t>
            </a:r>
            <a:r>
              <a:rPr lang="ru-RU" sz="1400" dirty="0" err="1" smtClean="0">
                <a:solidFill>
                  <a:schemeClr val="bg1"/>
                </a:solidFill>
              </a:rPr>
              <a:t>г.Данилов</a:t>
            </a:r>
            <a:endParaRPr lang="ru-RU" sz="1400" dirty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chemeClr val="bg1"/>
                </a:solidFill>
              </a:rPr>
              <a:t>МОУ «</a:t>
            </a:r>
            <a:r>
              <a:rPr lang="ru-RU" sz="1400" dirty="0" err="1">
                <a:solidFill>
                  <a:schemeClr val="bg1"/>
                </a:solidFill>
              </a:rPr>
              <a:t>Тороповская</a:t>
            </a:r>
            <a:r>
              <a:rPr lang="ru-RU" sz="1400" dirty="0">
                <a:solidFill>
                  <a:schemeClr val="bg1"/>
                </a:solidFill>
              </a:rPr>
              <a:t> основная общеобразовательная школа»</a:t>
            </a:r>
          </a:p>
        </p:txBody>
      </p:sp>
      <p:sp>
        <p:nvSpPr>
          <p:cNvPr id="7" name="Подзаголовок 4"/>
          <p:cNvSpPr txBox="1">
            <a:spLocks/>
          </p:cNvSpPr>
          <p:nvPr/>
        </p:nvSpPr>
        <p:spPr>
          <a:xfrm>
            <a:off x="457200" y="3899938"/>
            <a:ext cx="4953000" cy="46516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smtClean="0"/>
              <a:t>25 октября 2017 года</a:t>
            </a:r>
            <a:endParaRPr lang="ru-RU" dirty="0"/>
          </a:p>
        </p:txBody>
      </p:sp>
      <p:pic>
        <p:nvPicPr>
          <p:cNvPr id="3074" name="Picture 2" descr="http://uch.znate.ru/tw_files2/urls_58/5/d-4957/4957_html_6f8c1c0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40" y="4690397"/>
            <a:ext cx="1609199" cy="160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0" t="10454" b="14151"/>
          <a:stretch>
            <a:fillRect/>
          </a:stretch>
        </p:blipFill>
        <p:spPr bwMode="auto">
          <a:xfrm>
            <a:off x="2933700" y="4699396"/>
            <a:ext cx="27241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7" t="30714" r="18596" b="2870"/>
          <a:stretch>
            <a:fillRect/>
          </a:stretch>
        </p:blipFill>
        <p:spPr bwMode="auto">
          <a:xfrm>
            <a:off x="5657850" y="4708922"/>
            <a:ext cx="31432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14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157592" cy="158911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Цель </a:t>
            </a:r>
            <a:r>
              <a:rPr lang="ru-RU" sz="2000" dirty="0" smtClean="0"/>
              <a:t>– познакомиться с практиками использования технологии формирующего оценивания на уроках технологии</a:t>
            </a:r>
            <a:r>
              <a:rPr lang="ru-RU" sz="2000" dirty="0"/>
              <a:t>, расширить знания о пищевой промышленности Ярославской области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3762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b="1" dirty="0" smtClean="0"/>
              <a:t>Задачи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sz="2000" dirty="0"/>
              <a:t>п</a:t>
            </a:r>
            <a:r>
              <a:rPr lang="ru-RU" sz="2000" dirty="0" smtClean="0"/>
              <a:t>ознакомиться с работой </a:t>
            </a:r>
            <a:r>
              <a:rPr lang="ru-RU" sz="2000" dirty="0"/>
              <a:t>региональной инновационной площадки школы </a:t>
            </a:r>
            <a:r>
              <a:rPr lang="ru-RU" sz="2000" dirty="0" smtClean="0"/>
              <a:t>№1 </a:t>
            </a:r>
            <a:r>
              <a:rPr lang="ru-RU" sz="2000" dirty="0" err="1" smtClean="0"/>
              <a:t>г.Данилова</a:t>
            </a:r>
            <a:r>
              <a:rPr lang="ru-RU" sz="2000" dirty="0" smtClean="0"/>
              <a:t> «Повышение </a:t>
            </a:r>
            <a:r>
              <a:rPr lang="ru-RU" sz="2000" dirty="0"/>
              <a:t>мотивации к учению и познанию посредством применения технологии формирующего оценивания</a:t>
            </a:r>
            <a:r>
              <a:rPr lang="ru-RU" sz="2000" dirty="0" smtClean="0"/>
              <a:t>»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sz="2000" dirty="0"/>
              <a:t>у</a:t>
            </a:r>
            <a:r>
              <a:rPr lang="ru-RU" sz="2000" dirty="0" smtClean="0"/>
              <a:t>знать возможности формирующего оценивания в формировании предметных и метапредметных результатов ФГОС ООО на уроках технологии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Узнать технологию </a:t>
            </a:r>
            <a:r>
              <a:rPr lang="ru-RU" sz="2000" dirty="0"/>
              <a:t>сыроделия и маслоделия </a:t>
            </a:r>
            <a:r>
              <a:rPr lang="ru-RU" sz="2000" dirty="0" smtClean="0"/>
              <a:t>в Ярославской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9644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5040560" cy="4858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Программа семинара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21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Clr>
                <a:schemeClr val="tx2">
                  <a:lumMod val="75000"/>
                </a:schemeClr>
              </a:buClr>
              <a:buNone/>
            </a:pPr>
            <a:r>
              <a:rPr lang="ru-RU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Открытие семинара</a:t>
            </a:r>
          </a:p>
          <a:p>
            <a:pPr marL="360000" lvl="1" indent="-36000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ФГОС ООО: Проблемы и решения методического объединения учителей технологии Даниловского муниципального района</a:t>
            </a:r>
          </a:p>
          <a:p>
            <a:pPr marL="360000" lvl="1" indent="-36000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О работе региональной инновационной площадки школы «Повышение мотивации к учению и познанию посредством применения технологии формирующего оценивания»</a:t>
            </a:r>
          </a:p>
          <a:p>
            <a:pPr marL="0" indent="0">
              <a:spcBef>
                <a:spcPts val="0"/>
              </a:spcBef>
              <a:buClr>
                <a:schemeClr val="tx2">
                  <a:lumMod val="75000"/>
                </a:schemeClr>
              </a:buClr>
              <a:buNone/>
            </a:pPr>
            <a:r>
              <a:rPr lang="ru-RU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 1</a:t>
            </a:r>
            <a:r>
              <a:rPr lang="ru-RU" sz="2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«Практика использования формирующего оценивания на уроках технологии</a:t>
            </a:r>
            <a:r>
              <a:rPr lang="ru-RU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marL="360000" lvl="1" indent="-36000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Мастер – класс «Методика формирующего оценивания. Реализация на уроках технологии»</a:t>
            </a:r>
          </a:p>
          <a:p>
            <a:pPr marL="360000" lvl="1" indent="-36000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Урок технологии в 6-м классе по теме «Технология точения древесины»</a:t>
            </a:r>
          </a:p>
          <a:p>
            <a:pPr marL="360000" lvl="1" indent="-36000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Урок технологии в 6-м классе по теме «</a:t>
            </a:r>
            <a:r>
              <a:rPr lang="ru-RU" sz="1800" dirty="0" err="1">
                <a:solidFill>
                  <a:schemeClr val="tx1"/>
                </a:solidFill>
              </a:rPr>
              <a:t>Карвинг</a:t>
            </a:r>
            <a:r>
              <a:rPr lang="ru-RU" sz="1800" dirty="0">
                <a:solidFill>
                  <a:schemeClr val="tx1"/>
                </a:solidFill>
              </a:rPr>
              <a:t> из овощей»</a:t>
            </a:r>
          </a:p>
          <a:p>
            <a:pPr marL="360000" lvl="1" indent="-36000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Подведение итогов </a:t>
            </a:r>
            <a:r>
              <a:rPr lang="en-US" sz="1800" dirty="0">
                <a:solidFill>
                  <a:schemeClr val="tx1"/>
                </a:solidFill>
              </a:rPr>
              <a:t>I</a:t>
            </a:r>
            <a:r>
              <a:rPr lang="ru-RU" sz="1800" dirty="0">
                <a:solidFill>
                  <a:schemeClr val="tx1"/>
                </a:solidFill>
              </a:rPr>
              <a:t>-й части семинара</a:t>
            </a:r>
          </a:p>
          <a:p>
            <a:pPr marL="0" indent="0">
              <a:spcBef>
                <a:spcPts val="0"/>
              </a:spcBef>
              <a:buClr>
                <a:schemeClr val="tx2">
                  <a:lumMod val="75000"/>
                </a:schemeClr>
              </a:buClr>
              <a:buNone/>
            </a:pPr>
            <a:r>
              <a:rPr lang="ru-RU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Обед</a:t>
            </a:r>
          </a:p>
          <a:p>
            <a:pPr marL="0" indent="0">
              <a:spcBef>
                <a:spcPts val="0"/>
              </a:spcBef>
              <a:buClr>
                <a:schemeClr val="tx2">
                  <a:lumMod val="75000"/>
                </a:schemeClr>
              </a:buClr>
              <a:buNone/>
            </a:pPr>
            <a:r>
              <a:rPr lang="ru-RU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 2</a:t>
            </a:r>
            <a:r>
              <a:rPr lang="ru-RU" sz="2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История и технология сыроделия и маслоделия Ярославского </a:t>
            </a:r>
            <a:r>
              <a:rPr lang="ru-RU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края</a:t>
            </a:r>
          </a:p>
          <a:p>
            <a:pPr marL="360000" lvl="1" indent="-36000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Мастер-класс «</a:t>
            </a:r>
            <a:r>
              <a:rPr lang="ru-RU" sz="1800" dirty="0" err="1">
                <a:solidFill>
                  <a:schemeClr val="tx1"/>
                </a:solidFill>
              </a:rPr>
              <a:t>Тороповский</a:t>
            </a:r>
            <a:r>
              <a:rPr lang="ru-RU" sz="1800" dirty="0">
                <a:solidFill>
                  <a:schemeClr val="tx1"/>
                </a:solidFill>
              </a:rPr>
              <a:t> сыр и масло, прошлое и настоящее</a:t>
            </a:r>
            <a:r>
              <a:rPr lang="ru-RU" sz="1800" dirty="0" smtClean="0">
                <a:solidFill>
                  <a:schemeClr val="tx1"/>
                </a:solidFill>
              </a:rPr>
              <a:t>»</a:t>
            </a:r>
            <a:endParaRPr lang="ru-RU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Clr>
                <a:schemeClr val="tx2">
                  <a:lumMod val="75000"/>
                </a:schemeClr>
              </a:buClr>
              <a:buNone/>
            </a:pPr>
            <a:r>
              <a:rPr lang="ru-RU" sz="2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Подведение общих итогов семинара. </a:t>
            </a:r>
            <a:r>
              <a:rPr lang="ru-RU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Рефлексия</a:t>
            </a:r>
            <a:endParaRPr lang="ru-RU" sz="2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92080" y="620688"/>
            <a:ext cx="3600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C00000"/>
                </a:solidFill>
              </a:rPr>
              <a:t>1-1 </a:t>
            </a:r>
            <a:r>
              <a:rPr lang="ru-RU" sz="2800" b="1" i="1" dirty="0" smtClean="0">
                <a:solidFill>
                  <a:srgbClr val="C00000"/>
                </a:solidFill>
              </a:rPr>
              <a:t>   1-2    2-1     2-2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161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4680520" cy="629816"/>
          </a:xfrm>
        </p:spPr>
        <p:txBody>
          <a:bodyPr/>
          <a:lstStyle/>
          <a:p>
            <a:r>
              <a:rPr lang="ru-RU" sz="3200" dirty="0" smtClean="0"/>
              <a:t>Рефлексия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194421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dirty="0"/>
              <a:t>Приглашаем принять участие в экспресс-рефлексии семинара. Ваше мнение считаем важным для профессионального развития учителей технологии, совершенствования деятельности нашего педагогического сообщества «ТЕМП</a:t>
            </a:r>
            <a:r>
              <a:rPr lang="ru-RU" sz="2000" dirty="0" smtClean="0"/>
              <a:t>»</a:t>
            </a:r>
            <a:endParaRPr lang="ru-RU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9" t="15062" r="20026" b="6232"/>
          <a:stretch/>
        </p:blipFill>
        <p:spPr bwMode="auto">
          <a:xfrm>
            <a:off x="4499993" y="3140968"/>
            <a:ext cx="4167611" cy="2606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0" t="21804" r="17232" b="6875"/>
          <a:stretch/>
        </p:blipFill>
        <p:spPr bwMode="auto">
          <a:xfrm rot="20270237">
            <a:off x="511736" y="3283416"/>
            <a:ext cx="4320000" cy="260742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827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64895" cy="943744"/>
          </a:xfrm>
        </p:spPr>
        <p:txBody>
          <a:bodyPr/>
          <a:lstStyle/>
          <a:p>
            <a:r>
              <a:rPr lang="ru-R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Благодарим за участие в семинаре!</a:t>
            </a:r>
            <a:endParaRPr lang="ru-RU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229416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600" dirty="0" smtClean="0">
                <a:solidFill>
                  <a:srgbClr val="025250"/>
                </a:solidFill>
              </a:rPr>
              <a:t>Ждем Ваших предложений в план работы </a:t>
            </a:r>
          </a:p>
          <a:p>
            <a:pPr algn="ctr"/>
            <a:r>
              <a:rPr lang="ru-RU" sz="2600" b="1" dirty="0" smtClean="0">
                <a:solidFill>
                  <a:srgbClr val="025250"/>
                </a:solidFill>
              </a:rPr>
              <a:t>РМО учителей технологии «ТЕМП» </a:t>
            </a:r>
          </a:p>
          <a:p>
            <a:pPr algn="ctr"/>
            <a:r>
              <a:rPr lang="ru-RU" sz="2600" dirty="0" smtClean="0">
                <a:solidFill>
                  <a:srgbClr val="025250"/>
                </a:solidFill>
              </a:rPr>
              <a:t>на </a:t>
            </a:r>
            <a:r>
              <a:rPr lang="ru-RU" sz="2600" b="1" dirty="0" smtClean="0">
                <a:solidFill>
                  <a:srgbClr val="025250"/>
                </a:solidFill>
              </a:rPr>
              <a:t>2018 </a:t>
            </a:r>
            <a:r>
              <a:rPr lang="ru-RU" sz="2600" dirty="0" smtClean="0">
                <a:solidFill>
                  <a:srgbClr val="025250"/>
                </a:solidFill>
              </a:rPr>
              <a:t>год</a:t>
            </a:r>
          </a:p>
          <a:p>
            <a:endParaRPr lang="ru-RU" dirty="0"/>
          </a:p>
          <a:p>
            <a:r>
              <a:rPr lang="ru-RU" dirty="0" smtClean="0"/>
              <a:t>Тел. (4852) 23-05-97   </a:t>
            </a:r>
            <a:r>
              <a:rPr lang="en-US" dirty="0" smtClean="0"/>
              <a:t>e-mail: </a:t>
            </a:r>
            <a:r>
              <a:rPr lang="en-US" dirty="0" smtClean="0">
                <a:hlinkClick r:id="rId2"/>
              </a:rPr>
              <a:t>tsamutalina@iro.yar.ru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/>
              <a:t>Контактное лицо: Цамуталина</a:t>
            </a:r>
            <a:r>
              <a:rPr lang="en-US" dirty="0" smtClean="0"/>
              <a:t> </a:t>
            </a:r>
            <a:r>
              <a:rPr lang="ru-RU" dirty="0" smtClean="0"/>
              <a:t>Елена Евгеньевна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901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Другая 4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131</TotalTime>
  <Words>307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Региональный семинар «ФОРМИРУЮЩЕЕ ОЦЕНИВАНИЕ НА УРОКАХ ТЕХНОЛОГИИ»</vt:lpstr>
      <vt:lpstr>Цель – познакомиться с практиками использования технологии формирующего оценивания на уроках технологии, расширить знания о пищевой промышленности Ярославской области </vt:lpstr>
      <vt:lpstr>Программа семинара</vt:lpstr>
      <vt:lpstr>Рефлексия</vt:lpstr>
      <vt:lpstr>Благодарим за участие в семинаре!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Евгеньевна Цамуталина</dc:creator>
  <cp:lastModifiedBy>Елена Евгеньевна Цамуталина</cp:lastModifiedBy>
  <cp:revision>13</cp:revision>
  <dcterms:created xsi:type="dcterms:W3CDTF">2017-10-24T10:04:14Z</dcterms:created>
  <dcterms:modified xsi:type="dcterms:W3CDTF">2017-10-24T13:49:33Z</dcterms:modified>
</cp:coreProperties>
</file>