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256" r:id="rId2"/>
    <p:sldId id="825" r:id="rId3"/>
    <p:sldId id="974" r:id="rId4"/>
    <p:sldId id="975" r:id="rId5"/>
    <p:sldId id="976" r:id="rId6"/>
    <p:sldId id="977" r:id="rId7"/>
    <p:sldId id="978" r:id="rId8"/>
    <p:sldId id="979" r:id="rId9"/>
    <p:sldId id="980" r:id="rId10"/>
    <p:sldId id="981" r:id="rId11"/>
    <p:sldId id="982" r:id="rId12"/>
    <p:sldId id="983" r:id="rId13"/>
    <p:sldId id="984" r:id="rId14"/>
    <p:sldId id="985" r:id="rId15"/>
    <p:sldId id="986" r:id="rId16"/>
    <p:sldId id="987" r:id="rId17"/>
    <p:sldId id="988" r:id="rId18"/>
    <p:sldId id="989" r:id="rId19"/>
    <p:sldId id="990" r:id="rId20"/>
    <p:sldId id="991" r:id="rId21"/>
    <p:sldId id="992" r:id="rId22"/>
    <p:sldId id="993" r:id="rId23"/>
    <p:sldId id="994" r:id="rId24"/>
    <p:sldId id="995" r:id="rId25"/>
    <p:sldId id="996" r:id="rId26"/>
    <p:sldId id="997" r:id="rId27"/>
    <p:sldId id="998" r:id="rId28"/>
    <p:sldId id="999" r:id="rId29"/>
    <p:sldId id="1000" r:id="rId30"/>
    <p:sldId id="1001" r:id="rId31"/>
    <p:sldId id="1002" r:id="rId32"/>
    <p:sldId id="1003" r:id="rId33"/>
    <p:sldId id="1004" r:id="rId34"/>
    <p:sldId id="1005" r:id="rId35"/>
    <p:sldId id="1006" r:id="rId36"/>
    <p:sldId id="1007" r:id="rId37"/>
    <p:sldId id="1008" r:id="rId38"/>
    <p:sldId id="1009" r:id="rId39"/>
    <p:sldId id="1010" r:id="rId40"/>
    <p:sldId id="1011" r:id="rId41"/>
    <p:sldId id="1012" r:id="rId42"/>
    <p:sldId id="1013" r:id="rId43"/>
    <p:sldId id="1014" r:id="rId44"/>
    <p:sldId id="1015" r:id="rId45"/>
    <p:sldId id="1016" r:id="rId46"/>
    <p:sldId id="1017" r:id="rId47"/>
    <p:sldId id="1018" r:id="rId48"/>
    <p:sldId id="1019" r:id="rId49"/>
    <p:sldId id="1021" r:id="rId50"/>
    <p:sldId id="1022" r:id="rId51"/>
    <p:sldId id="1023" r:id="rId52"/>
    <p:sldId id="1024" r:id="rId53"/>
    <p:sldId id="1025" r:id="rId54"/>
    <p:sldId id="1026" r:id="rId55"/>
    <p:sldId id="1027" r:id="rId56"/>
    <p:sldId id="1028" r:id="rId57"/>
    <p:sldId id="1029" r:id="rId58"/>
    <p:sldId id="1030" r:id="rId59"/>
    <p:sldId id="1112" r:id="rId60"/>
    <p:sldId id="1031" r:id="rId61"/>
    <p:sldId id="1113" r:id="rId62"/>
    <p:sldId id="1035" r:id="rId63"/>
    <p:sldId id="1032" r:id="rId64"/>
    <p:sldId id="1033" r:id="rId65"/>
    <p:sldId id="1034" r:id="rId66"/>
    <p:sldId id="1036" r:id="rId67"/>
    <p:sldId id="1037" r:id="rId68"/>
    <p:sldId id="1038" r:id="rId69"/>
    <p:sldId id="1039" r:id="rId70"/>
    <p:sldId id="1040" r:id="rId71"/>
    <p:sldId id="1041" r:id="rId72"/>
    <p:sldId id="1043" r:id="rId73"/>
    <p:sldId id="1044" r:id="rId74"/>
    <p:sldId id="1045" r:id="rId75"/>
    <p:sldId id="1046" r:id="rId76"/>
    <p:sldId id="1047" r:id="rId77"/>
    <p:sldId id="1048" r:id="rId78"/>
    <p:sldId id="1049" r:id="rId79"/>
    <p:sldId id="1050" r:id="rId80"/>
    <p:sldId id="1052" r:id="rId81"/>
    <p:sldId id="1054" r:id="rId82"/>
    <p:sldId id="1055" r:id="rId83"/>
    <p:sldId id="1056" r:id="rId84"/>
    <p:sldId id="1057" r:id="rId85"/>
    <p:sldId id="1058" r:id="rId86"/>
    <p:sldId id="1059" r:id="rId87"/>
    <p:sldId id="1060" r:id="rId88"/>
    <p:sldId id="1061" r:id="rId89"/>
    <p:sldId id="1062" r:id="rId90"/>
    <p:sldId id="1064" r:id="rId91"/>
    <p:sldId id="1067" r:id="rId92"/>
    <p:sldId id="1066" r:id="rId93"/>
    <p:sldId id="1065" r:id="rId94"/>
    <p:sldId id="1068" r:id="rId95"/>
    <p:sldId id="1069" r:id="rId96"/>
    <p:sldId id="1070" r:id="rId97"/>
    <p:sldId id="1071" r:id="rId98"/>
    <p:sldId id="1072" r:id="rId99"/>
    <p:sldId id="1073" r:id="rId100"/>
    <p:sldId id="1074" r:id="rId101"/>
    <p:sldId id="1075" r:id="rId102"/>
    <p:sldId id="1076" r:id="rId103"/>
    <p:sldId id="1077" r:id="rId104"/>
    <p:sldId id="1078" r:id="rId105"/>
    <p:sldId id="1079" r:id="rId106"/>
    <p:sldId id="1080" r:id="rId107"/>
    <p:sldId id="1081" r:id="rId108"/>
    <p:sldId id="1082" r:id="rId109"/>
    <p:sldId id="1083" r:id="rId110"/>
    <p:sldId id="1084" r:id="rId111"/>
    <p:sldId id="1085" r:id="rId112"/>
    <p:sldId id="1086" r:id="rId113"/>
    <p:sldId id="1087" r:id="rId114"/>
    <p:sldId id="1088" r:id="rId115"/>
    <p:sldId id="1089" r:id="rId116"/>
    <p:sldId id="1090" r:id="rId117"/>
    <p:sldId id="1091" r:id="rId118"/>
    <p:sldId id="1092" r:id="rId119"/>
    <p:sldId id="1093" r:id="rId120"/>
    <p:sldId id="1094" r:id="rId121"/>
    <p:sldId id="1095" r:id="rId122"/>
    <p:sldId id="1096" r:id="rId123"/>
    <p:sldId id="1097" r:id="rId124"/>
    <p:sldId id="1098" r:id="rId125"/>
    <p:sldId id="1099" r:id="rId126"/>
    <p:sldId id="1100" r:id="rId127"/>
    <p:sldId id="1101" r:id="rId128"/>
    <p:sldId id="1102" r:id="rId129"/>
    <p:sldId id="1103" r:id="rId130"/>
    <p:sldId id="1104" r:id="rId131"/>
    <p:sldId id="1105" r:id="rId132"/>
    <p:sldId id="1106" r:id="rId133"/>
    <p:sldId id="1107" r:id="rId134"/>
    <p:sldId id="1108" r:id="rId135"/>
    <p:sldId id="1109" r:id="rId136"/>
    <p:sldId id="1110" r:id="rId137"/>
    <p:sldId id="1111" r:id="rId138"/>
    <p:sldId id="1114" r:id="rId139"/>
    <p:sldId id="1115" r:id="rId140"/>
    <p:sldId id="1117" r:id="rId141"/>
    <p:sldId id="1116" r:id="rId142"/>
    <p:sldId id="1020" r:id="rId1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0"/>
  </p:normalViewPr>
  <p:slideViewPr>
    <p:cSldViewPr>
      <p:cViewPr varScale="1">
        <p:scale>
          <a:sx n="82" d="100"/>
          <a:sy n="82" d="100"/>
        </p:scale>
        <p:origin x="176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10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83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5" Type="http://schemas.openxmlformats.org/officeDocument/2006/relationships/image" Target="../media/image23.wmf"/><Relationship Id="rId4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7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5" Type="http://schemas.openxmlformats.org/officeDocument/2006/relationships/image" Target="../media/image29.wmf"/><Relationship Id="rId4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5" Type="http://schemas.openxmlformats.org/officeDocument/2006/relationships/image" Target="../media/image30.wmf"/><Relationship Id="rId4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1.wmf"/><Relationship Id="rId5" Type="http://schemas.openxmlformats.org/officeDocument/2006/relationships/image" Target="../media/image43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5.wmf"/><Relationship Id="rId7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1.wmf"/><Relationship Id="rId5" Type="http://schemas.openxmlformats.org/officeDocument/2006/relationships/image" Target="../media/image43.wmf"/><Relationship Id="rId4" Type="http://schemas.openxmlformats.org/officeDocument/2006/relationships/image" Target="../media/image4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4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4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4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8.wmf"/><Relationship Id="rId5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5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4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7.wmf"/><Relationship Id="rId7" Type="http://schemas.openxmlformats.org/officeDocument/2006/relationships/image" Target="../media/image55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7.wmf"/><Relationship Id="rId7" Type="http://schemas.openxmlformats.org/officeDocument/2006/relationships/image" Target="../media/image55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Relationship Id="rId9" Type="http://schemas.openxmlformats.org/officeDocument/2006/relationships/image" Target="../media/image5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7.wmf"/><Relationship Id="rId7" Type="http://schemas.openxmlformats.org/officeDocument/2006/relationships/image" Target="../media/image55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10" Type="http://schemas.openxmlformats.org/officeDocument/2006/relationships/image" Target="../media/image57.wmf"/><Relationship Id="rId4" Type="http://schemas.openxmlformats.org/officeDocument/2006/relationships/image" Target="../media/image50.wmf"/><Relationship Id="rId9" Type="http://schemas.openxmlformats.org/officeDocument/2006/relationships/image" Target="../media/image5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7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7.wmf"/><Relationship Id="rId7" Type="http://schemas.openxmlformats.org/officeDocument/2006/relationships/image" Target="../media/image57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7.wmf"/><Relationship Id="rId7" Type="http://schemas.openxmlformats.org/officeDocument/2006/relationships/image" Target="../media/image57.wmf"/><Relationship Id="rId2" Type="http://schemas.openxmlformats.org/officeDocument/2006/relationships/image" Target="../media/image39.wmf"/><Relationship Id="rId1" Type="http://schemas.openxmlformats.org/officeDocument/2006/relationships/image" Target="../media/image52.wmf"/><Relationship Id="rId6" Type="http://schemas.openxmlformats.org/officeDocument/2006/relationships/image" Target="../media/image53.wmf"/><Relationship Id="rId5" Type="http://schemas.openxmlformats.org/officeDocument/2006/relationships/image" Target="../media/image49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5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9.wmf"/><Relationship Id="rId1" Type="http://schemas.openxmlformats.org/officeDocument/2006/relationships/image" Target="../media/image5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9.wmf"/><Relationship Id="rId1" Type="http://schemas.openxmlformats.org/officeDocument/2006/relationships/image" Target="../media/image59.wmf"/><Relationship Id="rId4" Type="http://schemas.openxmlformats.org/officeDocument/2006/relationships/image" Target="../media/image61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9.wmf"/><Relationship Id="rId1" Type="http://schemas.openxmlformats.org/officeDocument/2006/relationships/image" Target="../media/image59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63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9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70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70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7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4" Type="http://schemas.openxmlformats.org/officeDocument/2006/relationships/image" Target="../media/image70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3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7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8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8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9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9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0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1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2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3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3.wmf"/></Relationships>
</file>

<file path=ppt/drawings/_rels/vmlDrawing9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184FB73-830E-4783-8385-2283FBF4DA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D05DB8-E5C8-4F42-8E57-142083A4E2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6C692DA-11F6-402F-8B7A-4CF1714E394C}" type="datetimeFigureOut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3F6DC-5574-4C7E-95A5-5603B10C4B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F6EF04-F291-467F-94E6-3BFA2A761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AECF82-F798-4EFA-ADF9-D082705FA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5A0DB2-C290-4FAA-92DA-9A5DD377D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53D5B3-9C84-4DCD-AE2A-E3C0E9EF04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D7CAF3-2207-482A-BE99-1B04BB3C27AC}" type="datetimeFigureOut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9C0B4EF-6BA8-4286-9084-372694D64C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3BEECAE-5B77-4D00-87DE-A97CB6FC6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AE6FE-A02B-4805-BB8E-7CDD8EF3D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F39B3B-4FC4-438A-96BC-DD5E32483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9B0800-FD8C-4502-BDAD-F3E0D6CD91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CB7C4116-A66A-4FAB-87DB-0743E8D85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DA7F0A7C-5A24-41D0-BC94-C0815ADE45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72F5CDEC-473E-4E12-99CA-E52F59525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AF497-D850-477D-A049-6E142F7BAB3E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1296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0681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26760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19035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8269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72363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82158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0746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36698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7656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109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39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6152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27065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35508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67644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88078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24723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35982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63494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89663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17334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76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00038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95328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32908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1888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16213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42413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49540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58508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20357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0650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87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5369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07706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32694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94275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36868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62539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57165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52533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31449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4635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12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30496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14549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9963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CB7C4116-A66A-4FAB-87DB-0743E8D85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DA7F0A7C-5A24-41D0-BC94-C0815ADE45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72F5CDEC-473E-4E12-99CA-E52F59525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AF497-D850-477D-A049-6E142F7BAB3E}" type="slidenum">
              <a:rPr lang="ru-RU" altLang="ru-RU" smtClean="0"/>
              <a:pPr>
                <a:spcBef>
                  <a:spcPct val="0"/>
                </a:spcBef>
              </a:pPr>
              <a:t>142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5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15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533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05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142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00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18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434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087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89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13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38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76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258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36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338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771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967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430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174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404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804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006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62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245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396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5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738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111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854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387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113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67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5954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964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743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4709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0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316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0690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9426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6513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692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322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8942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018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0756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364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08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3646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1511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9304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2098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212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5618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4622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4464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2888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6323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82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792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302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322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6057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5117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4098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5176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6184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50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197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03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5607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7641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7299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6774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4240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1696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54202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3129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578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6580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89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06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9187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718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7529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1621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50739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71405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3798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0194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26554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44389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05CCFF5B-15A8-4CDB-A3A5-38FDE1C4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7F9D528-B0A0-49B1-ACBF-D9F954AC9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DF6931E-A22C-4A13-A600-73B653F36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BB294-912C-4CF9-A5A5-A8931E25A4D1}" type="slidenum">
              <a:rPr lang="ru-RU" altLang="ru-RU" smtClean="0"/>
              <a:pPr>
                <a:spcBef>
                  <a:spcPct val="0"/>
                </a:spcBef>
              </a:pPr>
              <a:t>99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19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ACE0A-1AAA-417B-AA40-53BB202B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F07A-CF15-4677-B785-470DAA9D1C38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CBDED-F479-4E87-9ADC-245CA9E1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E66ADD-A6F0-4C76-AA5F-DADE5CDD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8052-6BEE-42E5-B268-5C3C9C802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70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964F7-320D-443F-B63B-69B3D837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74B7-FDD0-4B63-9092-7978327D1EBF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70440-AAD4-4F3F-8261-1E31D985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21EDA-240F-4D50-9C80-0FA7B687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A169-DF5B-475A-BAF2-2A5045B618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76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3E244-31B4-44E4-A575-792E1A79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B40F-A4E4-4506-A526-703FF7BCDBDC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FF41B-0011-4951-AA19-C22B6169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DE85F-EA2B-4ABD-AB42-5FE388D0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F8E2-F12D-47AA-A3E2-CE3BF2387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52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D1599-4F0F-46E0-89B7-EE3294E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F57A-E5F2-4943-A7F4-0B3A8BCBF712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AED4D-A646-4B22-972B-009B7EEB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3572-9CA7-4790-BA22-985B9CFB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D927-CC8D-4C16-A506-6328A9DF9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35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F2554-654E-4980-8264-5B8C36D6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23DA-2486-42CC-9097-2086DBF7B51A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8352E-B97F-49A8-9620-BEE8EAE2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E2DB4-852F-44C1-8B06-07FA364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5A85-DD7F-46F3-9E06-9A275CDE0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7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EDB35FA-4753-4F80-9D79-EDFED1C9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2CDC-8CD4-4B16-8738-C7A6FDC27632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A0FDDFC-B824-45D6-A7BF-3EA09703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693A9F1-4F19-4139-8338-277F20A0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7D37-1BEF-47B8-AC1C-FCCF64021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2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9D589E1-7A0D-4C3A-BA04-7A9E95E9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C8DC-ED63-418F-963A-E377523B78DF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E0C3A61-9960-420E-9A16-6EF5950E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C235066-148A-44EC-9F81-FB517CC3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FB4C-861D-49F4-9E1D-9691F49B5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5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711CCCF-5FC0-41E7-9A77-899AC7D6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C3AB-8A6E-4AF1-A094-95E6DCC1FEAA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32801FF-2307-4C03-98C4-5AA12F8B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A3810E7-EC78-4778-AC3E-E59BB944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6FBF-F8BD-4A94-A8B0-AA958A8F4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57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FED40EB-491F-48D6-BC87-7CCEF1ED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F603-3371-43AE-A564-375800621B0D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F51AA2C-0D9F-4A62-BA22-D3D35E81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46FED5C-BA34-4FE6-B6DD-DE3877CE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B071-CFFF-40F0-AC6B-7FECA07E9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40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1ECD952-ADBD-4EF5-B4FF-2F4AD8A9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111D-EDC1-4092-A2C8-FB1BB53E4915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A4316A3-C3ED-410A-90F2-BE9952D7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30C0AF6-C128-40E1-BE0B-AE84BE8F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388-3786-4354-930E-77BA2BD54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9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F6C0A01-1BCF-483F-A490-CB6CE14A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C3D2-45B6-4DDE-8FC1-EAF0B4525BF1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D00B8A9-9900-47D7-BFFD-4092C92F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05F60D-9F73-4F87-93BA-67915302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B75D-D761-4F45-AE76-D36B5CD05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0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B4B08A1-0FC5-4B57-8A54-F132C5E0B1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453A54B-D17A-40CF-9C52-6DE7E6861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A1ACB-D1B9-429A-B666-F1D937E73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6DDCB-6A50-41D8-B19A-9BF66015DF12}" type="datetime1">
              <a:rPr lang="ru-RU"/>
              <a:pPr>
                <a:defRPr/>
              </a:pPr>
              <a:t>10.11.2018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1B8C1-BD7A-44F0-BBED-BDAFCC42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FCADC-D7E5-46D1-9F2C-2A112FA3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7B91E-5508-45B3-BE42-B5F4F66D2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13" Type="http://schemas.openxmlformats.org/officeDocument/2006/relationships/oleObject" Target="../embeddings/oleObject312.bin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39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08.bin"/><Relationship Id="rId11" Type="http://schemas.openxmlformats.org/officeDocument/2006/relationships/oleObject" Target="../embeddings/oleObject311.bin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10.bin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60.wmf"/><Relationship Id="rId14" Type="http://schemas.openxmlformats.org/officeDocument/2006/relationships/image" Target="../media/image6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1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13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7.bin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16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18.bin"/><Relationship Id="rId4" Type="http://schemas.openxmlformats.org/officeDocument/2006/relationships/oleObject" Target="../embeddings/oleObject315.bin"/><Relationship Id="rId9" Type="http://schemas.openxmlformats.org/officeDocument/2006/relationships/image" Target="../media/image64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20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22.bin"/><Relationship Id="rId4" Type="http://schemas.openxmlformats.org/officeDocument/2006/relationships/oleObject" Target="../embeddings/oleObject319.bin"/><Relationship Id="rId9" Type="http://schemas.openxmlformats.org/officeDocument/2006/relationships/image" Target="../media/image64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29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2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34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6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31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333.bin"/><Relationship Id="rId4" Type="http://schemas.openxmlformats.org/officeDocument/2006/relationships/oleObject" Target="../embeddings/oleObject33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35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38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40.bin"/><Relationship Id="rId4" Type="http://schemas.openxmlformats.org/officeDocument/2006/relationships/oleObject" Target="../embeddings/oleObject337.bin"/><Relationship Id="rId9" Type="http://schemas.openxmlformats.org/officeDocument/2006/relationships/image" Target="../media/image68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342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41.bin"/><Relationship Id="rId9" Type="http://schemas.openxmlformats.org/officeDocument/2006/relationships/image" Target="../media/image68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7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46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48.bin"/><Relationship Id="rId4" Type="http://schemas.openxmlformats.org/officeDocument/2006/relationships/oleObject" Target="../embeddings/oleObject345.bin"/><Relationship Id="rId9" Type="http://schemas.openxmlformats.org/officeDocument/2006/relationships/image" Target="../media/image68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2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351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53.bin"/><Relationship Id="rId4" Type="http://schemas.openxmlformats.org/officeDocument/2006/relationships/oleObject" Target="../embeddings/oleObject350.bin"/><Relationship Id="rId9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7.bin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356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58.bin"/><Relationship Id="rId4" Type="http://schemas.openxmlformats.org/officeDocument/2006/relationships/oleObject" Target="../embeddings/oleObject355.bin"/><Relationship Id="rId9" Type="http://schemas.openxmlformats.org/officeDocument/2006/relationships/image" Target="../media/image68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1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360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62.bin"/><Relationship Id="rId4" Type="http://schemas.openxmlformats.org/officeDocument/2006/relationships/oleObject" Target="../embeddings/oleObject359.bin"/><Relationship Id="rId9" Type="http://schemas.openxmlformats.org/officeDocument/2006/relationships/image" Target="../media/image68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5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364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66.bin"/><Relationship Id="rId4" Type="http://schemas.openxmlformats.org/officeDocument/2006/relationships/oleObject" Target="../embeddings/oleObject363.bin"/><Relationship Id="rId9" Type="http://schemas.openxmlformats.org/officeDocument/2006/relationships/image" Target="../media/image68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9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368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70.bin"/><Relationship Id="rId4" Type="http://schemas.openxmlformats.org/officeDocument/2006/relationships/oleObject" Target="../embeddings/oleObject367.bin"/><Relationship Id="rId9" Type="http://schemas.openxmlformats.org/officeDocument/2006/relationships/image" Target="../media/image68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4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373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75.bin"/><Relationship Id="rId4" Type="http://schemas.openxmlformats.org/officeDocument/2006/relationships/oleObject" Target="../embeddings/oleObject372.bin"/><Relationship Id="rId9" Type="http://schemas.openxmlformats.org/officeDocument/2006/relationships/image" Target="../media/image68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378.bin"/><Relationship Id="rId11" Type="http://schemas.openxmlformats.org/officeDocument/2006/relationships/image" Target="../media/image70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80.bin"/><Relationship Id="rId4" Type="http://schemas.openxmlformats.org/officeDocument/2006/relationships/oleObject" Target="../embeddings/oleObject37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82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384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83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7.bin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386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388.bin"/><Relationship Id="rId4" Type="http://schemas.openxmlformats.org/officeDocument/2006/relationships/oleObject" Target="../embeddings/oleObject385.bin"/><Relationship Id="rId9" Type="http://schemas.openxmlformats.org/officeDocument/2006/relationships/image" Target="../media/image75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1.bin"/><Relationship Id="rId13" Type="http://schemas.openxmlformats.org/officeDocument/2006/relationships/oleObject" Target="../embeddings/oleObject394.bin"/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3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390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392.bin"/><Relationship Id="rId4" Type="http://schemas.openxmlformats.org/officeDocument/2006/relationships/oleObject" Target="../embeddings/oleObject389.bin"/><Relationship Id="rId9" Type="http://schemas.openxmlformats.org/officeDocument/2006/relationships/image" Target="../media/image75.wmf"/><Relationship Id="rId14" Type="http://schemas.openxmlformats.org/officeDocument/2006/relationships/image" Target="../media/image77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396.bin"/><Relationship Id="rId11" Type="http://schemas.openxmlformats.org/officeDocument/2006/relationships/image" Target="../media/image77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398.bin"/><Relationship Id="rId4" Type="http://schemas.openxmlformats.org/officeDocument/2006/relationships/oleObject" Target="../embeddings/oleObject395.bin"/><Relationship Id="rId9" Type="http://schemas.openxmlformats.org/officeDocument/2006/relationships/image" Target="../media/image7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1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00.bin"/><Relationship Id="rId11" Type="http://schemas.openxmlformats.org/officeDocument/2006/relationships/image" Target="../media/image77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402.bin"/><Relationship Id="rId4" Type="http://schemas.openxmlformats.org/officeDocument/2006/relationships/oleObject" Target="../embeddings/oleObject399.bin"/><Relationship Id="rId9" Type="http://schemas.openxmlformats.org/officeDocument/2006/relationships/image" Target="../media/image76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6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121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05.bin"/><Relationship Id="rId11" Type="http://schemas.openxmlformats.org/officeDocument/2006/relationships/image" Target="../media/image77.wmf"/><Relationship Id="rId5" Type="http://schemas.openxmlformats.org/officeDocument/2006/relationships/image" Target="../media/image73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07.bin"/><Relationship Id="rId4" Type="http://schemas.openxmlformats.org/officeDocument/2006/relationships/oleObject" Target="../embeddings/oleObject404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409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2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14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16.bin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411.bin"/><Relationship Id="rId11" Type="http://schemas.openxmlformats.org/officeDocument/2006/relationships/image" Target="../media/image77.wmf"/><Relationship Id="rId5" Type="http://schemas.openxmlformats.org/officeDocument/2006/relationships/image" Target="../media/image73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13.bin"/><Relationship Id="rId4" Type="http://schemas.openxmlformats.org/officeDocument/2006/relationships/oleObject" Target="../embeddings/oleObject410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415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418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17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1.bin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42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19.bin"/><Relationship Id="rId9" Type="http://schemas.openxmlformats.org/officeDocument/2006/relationships/image" Target="../media/image85.w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4.bin"/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42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22.bin"/><Relationship Id="rId9" Type="http://schemas.openxmlformats.org/officeDocument/2006/relationships/image" Target="../media/image86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7.bin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42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25.bin"/><Relationship Id="rId9" Type="http://schemas.openxmlformats.org/officeDocument/2006/relationships/image" Target="../media/image87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0.bin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429.bin"/><Relationship Id="rId11" Type="http://schemas.openxmlformats.org/officeDocument/2006/relationships/image" Target="../media/image88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31.bin"/><Relationship Id="rId4" Type="http://schemas.openxmlformats.org/officeDocument/2006/relationships/oleObject" Target="../embeddings/oleObject428.bin"/><Relationship Id="rId9" Type="http://schemas.openxmlformats.org/officeDocument/2006/relationships/image" Target="../media/image87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4.bin"/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433.bin"/><Relationship Id="rId11" Type="http://schemas.openxmlformats.org/officeDocument/2006/relationships/image" Target="../media/image88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35.bin"/><Relationship Id="rId4" Type="http://schemas.openxmlformats.org/officeDocument/2006/relationships/oleObject" Target="../embeddings/oleObject432.bin"/><Relationship Id="rId9" Type="http://schemas.openxmlformats.org/officeDocument/2006/relationships/image" Target="../media/image87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8.bin"/><Relationship Id="rId3" Type="http://schemas.openxmlformats.org/officeDocument/2006/relationships/notesSlide" Target="../notesSlides/notesSlide129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437.bin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39.bin"/><Relationship Id="rId4" Type="http://schemas.openxmlformats.org/officeDocument/2006/relationships/oleObject" Target="../embeddings/oleObject436.bin"/><Relationship Id="rId9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2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441.bin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43.bin"/><Relationship Id="rId4" Type="http://schemas.openxmlformats.org/officeDocument/2006/relationships/oleObject" Target="../embeddings/oleObject440.bin"/><Relationship Id="rId9" Type="http://schemas.openxmlformats.org/officeDocument/2006/relationships/image" Target="../media/image87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6.bin"/><Relationship Id="rId3" Type="http://schemas.openxmlformats.org/officeDocument/2006/relationships/notesSlide" Target="../notesSlides/notesSlide131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445.bin"/><Relationship Id="rId11" Type="http://schemas.openxmlformats.org/officeDocument/2006/relationships/image" Target="../media/image90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47.bin"/><Relationship Id="rId4" Type="http://schemas.openxmlformats.org/officeDocument/2006/relationships/oleObject" Target="../embeddings/oleObject444.bin"/><Relationship Id="rId9" Type="http://schemas.openxmlformats.org/officeDocument/2006/relationships/image" Target="../media/image87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0.bin"/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449.bin"/><Relationship Id="rId11" Type="http://schemas.openxmlformats.org/officeDocument/2006/relationships/image" Target="../media/image91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51.bin"/><Relationship Id="rId4" Type="http://schemas.openxmlformats.org/officeDocument/2006/relationships/oleObject" Target="../embeddings/oleObject448.bin"/><Relationship Id="rId9" Type="http://schemas.openxmlformats.org/officeDocument/2006/relationships/image" Target="../media/image87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4.bin"/><Relationship Id="rId3" Type="http://schemas.openxmlformats.org/officeDocument/2006/relationships/notesSlide" Target="../notesSlides/notesSlide133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453.bin"/><Relationship Id="rId11" Type="http://schemas.openxmlformats.org/officeDocument/2006/relationships/image" Target="../media/image92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55.bin"/><Relationship Id="rId4" Type="http://schemas.openxmlformats.org/officeDocument/2006/relationships/oleObject" Target="../embeddings/oleObject452.bin"/><Relationship Id="rId9" Type="http://schemas.openxmlformats.org/officeDocument/2006/relationships/image" Target="../media/image87.w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8.bin"/><Relationship Id="rId3" Type="http://schemas.openxmlformats.org/officeDocument/2006/relationships/notesSlide" Target="../notesSlides/notesSlide134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457.bin"/><Relationship Id="rId11" Type="http://schemas.openxmlformats.org/officeDocument/2006/relationships/image" Target="../media/image93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59.bin"/><Relationship Id="rId4" Type="http://schemas.openxmlformats.org/officeDocument/2006/relationships/oleObject" Target="../embeddings/oleObject456.bin"/><Relationship Id="rId9" Type="http://schemas.openxmlformats.org/officeDocument/2006/relationships/image" Target="../media/image87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2.bin"/><Relationship Id="rId3" Type="http://schemas.openxmlformats.org/officeDocument/2006/relationships/notesSlide" Target="../notesSlides/notesSlide135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4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461.bin"/><Relationship Id="rId11" Type="http://schemas.openxmlformats.org/officeDocument/2006/relationships/image" Target="../media/image93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463.bin"/><Relationship Id="rId4" Type="http://schemas.openxmlformats.org/officeDocument/2006/relationships/oleObject" Target="../embeddings/oleObject460.bin"/><Relationship Id="rId9" Type="http://schemas.openxmlformats.org/officeDocument/2006/relationships/image" Target="../media/image87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46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65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46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67.bin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1.bin"/><Relationship Id="rId3" Type="http://schemas.openxmlformats.org/officeDocument/2006/relationships/notesSlide" Target="../notesSlides/notesSlide139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470.bin"/><Relationship Id="rId11" Type="http://schemas.openxmlformats.org/officeDocument/2006/relationships/image" Target="../media/image20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472.bin"/><Relationship Id="rId4" Type="http://schemas.openxmlformats.org/officeDocument/2006/relationships/oleObject" Target="../embeddings/oleObject469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3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3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3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3.wmf"/><Relationship Id="rId5" Type="http://schemas.openxmlformats.org/officeDocument/2006/relationships/image" Target="../media/image5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6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24.wmf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8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9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9.wmf"/><Relationship Id="rId1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8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19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1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3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34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2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4.bin"/><Relationship Id="rId5" Type="http://schemas.openxmlformats.org/officeDocument/2006/relationships/image" Target="../media/image34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5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3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35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35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5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1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0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169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7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75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2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8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9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88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47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46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47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0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0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01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4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47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15.bin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17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8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47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2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1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28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36.bin"/><Relationship Id="rId17" Type="http://schemas.openxmlformats.org/officeDocument/2006/relationships/oleObject" Target="../embeddings/oleObject23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8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37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49.wmf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44.bin"/><Relationship Id="rId17" Type="http://schemas.openxmlformats.org/officeDocument/2006/relationships/oleObject" Target="../embeddings/oleObject24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6.bin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43.bin"/><Relationship Id="rId19" Type="http://schemas.openxmlformats.org/officeDocument/2006/relationships/oleObject" Target="../embeddings/oleObject248.bin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45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49.wmf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92.xml"/><Relationship Id="rId21" Type="http://schemas.openxmlformats.org/officeDocument/2006/relationships/oleObject" Target="../embeddings/oleObject25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53.bin"/><Relationship Id="rId17" Type="http://schemas.openxmlformats.org/officeDocument/2006/relationships/oleObject" Target="../embeddings/oleObject25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5.bin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50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52.bin"/><Relationship Id="rId19" Type="http://schemas.openxmlformats.org/officeDocument/2006/relationships/oleObject" Target="../embeddings/oleObject257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54.bin"/><Relationship Id="rId22" Type="http://schemas.openxmlformats.org/officeDocument/2006/relationships/image" Target="../media/image56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13" Type="http://schemas.openxmlformats.org/officeDocument/2006/relationships/image" Target="../media/image49.wmf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93.xml"/><Relationship Id="rId21" Type="http://schemas.openxmlformats.org/officeDocument/2006/relationships/oleObject" Target="../embeddings/oleObject26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3.bin"/><Relationship Id="rId17" Type="http://schemas.openxmlformats.org/officeDocument/2006/relationships/oleObject" Target="../embeddings/oleObject26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5.bin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50.wmf"/><Relationship Id="rId24" Type="http://schemas.openxmlformats.org/officeDocument/2006/relationships/image" Target="../media/image57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23" Type="http://schemas.openxmlformats.org/officeDocument/2006/relationships/oleObject" Target="../embeddings/oleObject269.bin"/><Relationship Id="rId10" Type="http://schemas.openxmlformats.org/officeDocument/2006/relationships/oleObject" Target="../embeddings/oleObject262.bin"/><Relationship Id="rId19" Type="http://schemas.openxmlformats.org/officeDocument/2006/relationships/oleObject" Target="../embeddings/oleObject267.bin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64.bin"/><Relationship Id="rId22" Type="http://schemas.openxmlformats.org/officeDocument/2006/relationships/image" Target="../media/image56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13" Type="http://schemas.openxmlformats.org/officeDocument/2006/relationships/image" Target="../media/image49.wmf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74.bin"/><Relationship Id="rId17" Type="http://schemas.openxmlformats.org/officeDocument/2006/relationships/oleObject" Target="../embeddings/oleObject27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76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75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49.wmf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82.bin"/><Relationship Id="rId17" Type="http://schemas.openxmlformats.org/officeDocument/2006/relationships/oleObject" Target="../embeddings/oleObject28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4.bin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81.bin"/><Relationship Id="rId19" Type="http://schemas.openxmlformats.org/officeDocument/2006/relationships/oleObject" Target="../embeddings/oleObject286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83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13" Type="http://schemas.openxmlformats.org/officeDocument/2006/relationships/image" Target="../media/image49.wmf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91.bin"/><Relationship Id="rId17" Type="http://schemas.openxmlformats.org/officeDocument/2006/relationships/oleObject" Target="../embeddings/oleObject29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3.bin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90.bin"/><Relationship Id="rId19" Type="http://schemas.openxmlformats.org/officeDocument/2006/relationships/oleObject" Target="../embeddings/oleObject295.bin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9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9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96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0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99.bin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01.bin"/><Relationship Id="rId4" Type="http://schemas.openxmlformats.org/officeDocument/2006/relationships/oleObject" Target="../embeddings/oleObject298.bin"/><Relationship Id="rId9" Type="http://schemas.openxmlformats.org/officeDocument/2006/relationships/image" Target="../media/image60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4.bin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39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6.bin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302.bin"/><Relationship Id="rId9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5CA09A24-F30E-42EF-831F-EB21CD62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0" y="1573049"/>
            <a:ext cx="849162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 err="1">
                <a:latin typeface="Arial" panose="020B0604020202020204" pitchFamily="34" charset="0"/>
              </a:rPr>
              <a:t>Транснеравенство</a:t>
            </a:r>
            <a:br>
              <a:rPr lang="ru-RU" altLang="ru-RU" sz="7200" dirty="0">
                <a:latin typeface="Arial" panose="020B0604020202020204" pitchFamily="34" charset="0"/>
              </a:rPr>
            </a:br>
            <a:endParaRPr lang="ru-RU" altLang="ru-RU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latin typeface="Arial" panose="020B0604020202020204" pitchFamily="34" charset="0"/>
              </a:rPr>
              <a:t>для начинающих и не только</a:t>
            </a:r>
            <a:endParaRPr lang="ru-RU" altLang="ru-RU" sz="7200" dirty="0">
              <a:latin typeface="Arial" panose="020B0604020202020204" pitchFamily="34" charset="0"/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393B5731-231D-4470-9338-0A8E1A8B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373688"/>
            <a:ext cx="44719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Богомолов Юрий Викторович,</a:t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доцент кафедры дискретного анализа</a:t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 err="1">
                <a:latin typeface="Arial" panose="020B0604020202020204" pitchFamily="34" charset="0"/>
              </a:rPr>
              <a:t>ЯрГУ</a:t>
            </a:r>
            <a:r>
              <a:rPr lang="ru-RU" altLang="ru-RU" sz="1800" dirty="0">
                <a:latin typeface="Arial" panose="020B0604020202020204" pitchFamily="34" charset="0"/>
              </a:rPr>
              <a:t> имени </a:t>
            </a:r>
            <a:r>
              <a:rPr lang="ru-RU" altLang="ru-RU" sz="1800" dirty="0" err="1">
                <a:latin typeface="Arial" panose="020B0604020202020204" pitchFamily="34" charset="0"/>
              </a:rPr>
              <a:t>П.Г.Демидова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2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яблока, а яблоко тяжелее груши. Что тяжелее: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7 апельсинов, 5 яблок и 4 груши или </a:t>
            </a:r>
            <a:br>
              <a:rPr lang="ru-RU" altLang="ru-RU" sz="3600" dirty="0">
                <a:latin typeface="Arial" panose="020B0604020202020204" pitchFamily="34" charset="0"/>
              </a:rPr>
            </a:br>
            <a:r>
              <a:rPr lang="ru-RU" altLang="ru-RU" sz="3600" dirty="0">
                <a:latin typeface="Arial" panose="020B0604020202020204" pitchFamily="34" charset="0"/>
              </a:rPr>
              <a:t>7 яблок, 5 груш и 4 апельсина?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227AD-5B4D-49D6-9912-04756799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2" y="3903995"/>
            <a:ext cx="644277" cy="635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25190-1B2F-480B-91DB-1E06F398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9" y="3666452"/>
            <a:ext cx="644277" cy="635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F1743-7592-4ADC-8396-1BC6B80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6" y="4312710"/>
            <a:ext cx="644277" cy="635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AE854D-30E6-4669-BC3A-5C890084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5" y="4353675"/>
            <a:ext cx="644277" cy="6300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74F510-E5EF-4CC1-AACB-65F77AF93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5" y="5193959"/>
            <a:ext cx="644277" cy="6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9C4426-911F-462D-A54D-D62A07292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64" y="4777263"/>
            <a:ext cx="644277" cy="630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4DC8E0-8258-40E9-B135-47E909C0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13" y="5172990"/>
            <a:ext cx="644277" cy="630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20264D-3524-4EC4-9A95-DA1B00B96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81" y="5522001"/>
            <a:ext cx="644277" cy="6300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BA977A-E7E2-4614-900C-23EC9ED4C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310" y="5835697"/>
            <a:ext cx="659956" cy="6896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DADA0D-7681-443F-88AF-B93B8A3F3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373216"/>
            <a:ext cx="659956" cy="6896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667A9E-1A7A-4036-9924-E96A75AEB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032" y="5120669"/>
            <a:ext cx="659956" cy="6896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6D1B2B-9045-493A-901D-0DC6A0837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344" y="5995968"/>
            <a:ext cx="659956" cy="68964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0A8CB63-1ECB-469C-B272-D4F74726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327" y="4190905"/>
            <a:ext cx="644277" cy="6300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7E431B8-D43C-49DD-BB59-F376CB130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37" y="5031189"/>
            <a:ext cx="644277" cy="6300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7D50DA-E0E1-49B3-99B1-8F6F76CF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16" y="4614493"/>
            <a:ext cx="644277" cy="630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5D0E65B-E126-4759-AE37-244216820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65" y="5010220"/>
            <a:ext cx="644277" cy="6300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0932B61-FA39-4DBE-B152-729B4304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933" y="5359231"/>
            <a:ext cx="644277" cy="6300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AA28CD-6D40-4761-A9B2-5BE009532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762" y="5672927"/>
            <a:ext cx="659956" cy="68964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63E290-59A8-4759-8AE6-CC539F42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44" y="5210446"/>
            <a:ext cx="659956" cy="6896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6EF9DDE-C11C-4C79-9FD4-C93918760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84" y="4957899"/>
            <a:ext cx="659956" cy="6896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E1E1AD0-7501-4D7D-9A68-80D1DCAE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796" y="5833198"/>
            <a:ext cx="659956" cy="68964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35D555-0DC9-49F2-B104-1B0F31B35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433" y="4207257"/>
            <a:ext cx="659956" cy="68964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EF151F-9BAA-4ED6-A642-87584B7A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65" y="4527106"/>
            <a:ext cx="644277" cy="63008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74B75C-FE60-42C4-8669-ECE3BFD5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56" y="5794103"/>
            <a:ext cx="644277" cy="6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019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8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1678186"/>
          <a:ext cx="43418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213" y="1678186"/>
                        <a:ext cx="43418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121FED-315C-45E3-A50A-ABAF8EA29BD4}"/>
              </a:ext>
            </a:extLst>
          </p:cNvPr>
          <p:cNvCxnSpPr/>
          <p:nvPr/>
        </p:nvCxnSpPr>
        <p:spPr>
          <a:xfrm>
            <a:off x="755576" y="292494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4C5AEDAE-030D-4474-9A38-30212394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142191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AD84A7B-8851-4936-A514-031D71F97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" y="2895600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AD84A7B-8851-4936-A514-031D71F97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025" y="2895600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F97FA552-20D4-4095-89ED-16E1566A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14096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75349A6-4511-4C91-9FE6-CEE547085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2901751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10" imgW="507960" imgH="393480" progId="Equation.DSMT4">
                  <p:embed/>
                </p:oleObj>
              </mc:Choice>
              <mc:Fallback>
                <p:oleObj name="Equation" r:id="rId10" imgW="5079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75349A6-4511-4C91-9FE6-CEE547085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2901751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F2C513D-2486-4CA6-87BA-2F618E7C0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426" y="4048307"/>
          <a:ext cx="67611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1F2C513D-2486-4CA6-87BA-2F618E7C0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63426" y="4048307"/>
                        <a:ext cx="6761163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02210C7-616A-4F3F-BCCA-0A4544B94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33617"/>
              </p:ext>
            </p:extLst>
          </p:nvPr>
        </p:nvGraphicFramePr>
        <p:xfrm>
          <a:off x="2246313" y="5133975"/>
          <a:ext cx="43402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13" imgW="1549080" imgH="419040" progId="Equation.DSMT4">
                  <p:embed/>
                </p:oleObj>
              </mc:Choice>
              <mc:Fallback>
                <p:oleObj name="Equation" r:id="rId13" imgW="154908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6313" y="5133975"/>
                        <a:ext cx="4340225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3886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55994"/>
              </p:ext>
            </p:extLst>
          </p:nvPr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0595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FA70E135-3C69-4317-ACF1-14B2CD4D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92616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93172A-10F6-46D9-956A-F8BB0696B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934891"/>
          <a:ext cx="1080120" cy="55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493172A-10F6-46D9-956A-F8BB0696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2" y="2934891"/>
                        <a:ext cx="1080120" cy="55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0DB2FEFE-D305-4969-AABE-35B19FC2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92494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E18707D-3148-4B9C-8C49-FBFA76B1A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866" y="2780928"/>
          <a:ext cx="2740142" cy="95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E18707D-3148-4B9C-8C49-FBFA76B1A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866" y="2780928"/>
                        <a:ext cx="2740142" cy="95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340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FA70E135-3C69-4317-ACF1-14B2CD4D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92616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93172A-10F6-46D9-956A-F8BB0696B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934891"/>
          <a:ext cx="1080120" cy="55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493172A-10F6-46D9-956A-F8BB0696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2" y="2934891"/>
                        <a:ext cx="1080120" cy="55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0DB2FEFE-D305-4969-AABE-35B19FC2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92494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E18707D-3148-4B9C-8C49-FBFA76B1A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866" y="2780928"/>
          <a:ext cx="2740142" cy="95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E18707D-3148-4B9C-8C49-FBFA76B1A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866" y="2780928"/>
                        <a:ext cx="2740142" cy="95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F795BC5-9694-40B5-953D-CDCC9A464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65198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Equation" r:id="rId12" imgW="2590560" imgH="393480" progId="Equation.DSMT4">
                  <p:embed/>
                </p:oleObj>
              </mc:Choice>
              <mc:Fallback>
                <p:oleObj name="Equation" r:id="rId12" imgW="25905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F795BC5-9694-40B5-953D-CDCC9A464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3648" y="365198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3609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FA70E135-3C69-4317-ACF1-14B2CD4D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92616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93172A-10F6-46D9-956A-F8BB0696B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934891"/>
          <a:ext cx="1080120" cy="55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493172A-10F6-46D9-956A-F8BB0696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2" y="2934891"/>
                        <a:ext cx="1080120" cy="55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0DB2FEFE-D305-4969-AABE-35B19FC2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92494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E18707D-3148-4B9C-8C49-FBFA76B1A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866" y="2780928"/>
          <a:ext cx="2740142" cy="95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E18707D-3148-4B9C-8C49-FBFA76B1A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866" y="2780928"/>
                        <a:ext cx="2740142" cy="95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F795BC5-9694-40B5-953D-CDCC9A464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65198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Equation" r:id="rId12" imgW="2590560" imgH="393480" progId="Equation.DSMT4">
                  <p:embed/>
                </p:oleObj>
              </mc:Choice>
              <mc:Fallback>
                <p:oleObj name="Equation" r:id="rId12" imgW="25905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F795BC5-9694-40B5-953D-CDCC9A464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3648" y="365198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52039"/>
              </p:ext>
            </p:extLst>
          </p:nvPr>
        </p:nvGraphicFramePr>
        <p:xfrm>
          <a:off x="1403648" y="4526930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14" imgW="2590560" imgH="393480" progId="Equation.DSMT4">
                  <p:embed/>
                </p:oleObj>
              </mc:Choice>
              <mc:Fallback>
                <p:oleObj name="Equation" r:id="rId14" imgW="25905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F795BC5-9694-40B5-953D-CDCC9A464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3648" y="4526930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3858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FA70E135-3C69-4317-ACF1-14B2CD4D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92616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93172A-10F6-46D9-956A-F8BB0696B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2934891"/>
          <a:ext cx="1080120" cy="55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493172A-10F6-46D9-956A-F8BB0696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2" y="2934891"/>
                        <a:ext cx="1080120" cy="55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0DB2FEFE-D305-4969-AABE-35B19FC2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92494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E18707D-3148-4B9C-8C49-FBFA76B1A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866" y="2780928"/>
          <a:ext cx="2740142" cy="95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E18707D-3148-4B9C-8C49-FBFA76B1A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866" y="2780928"/>
                        <a:ext cx="2740142" cy="95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F795BC5-9694-40B5-953D-CDCC9A464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65198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12" imgW="2590560" imgH="393480" progId="Equation.DSMT4">
                  <p:embed/>
                </p:oleObj>
              </mc:Choice>
              <mc:Fallback>
                <p:oleObj name="Equation" r:id="rId12" imgW="25905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F795BC5-9694-40B5-953D-CDCC9A464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3648" y="365198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4526930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14" imgW="2590560" imgH="393480" progId="Equation.DSMT4">
                  <p:embed/>
                </p:oleObj>
              </mc:Choice>
              <mc:Fallback>
                <p:oleObj name="Equation" r:id="rId14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3648" y="4526930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24521"/>
              </p:ext>
            </p:extLst>
          </p:nvPr>
        </p:nvGraphicFramePr>
        <p:xfrm>
          <a:off x="1403648" y="539102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16" imgW="2590560" imgH="393480" progId="Equation.DSMT4">
                  <p:embed/>
                </p:oleObj>
              </mc:Choice>
              <mc:Fallback>
                <p:oleObj name="Equation" r:id="rId16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03648" y="539102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687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97843"/>
              </p:ext>
            </p:extLst>
          </p:nvPr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03040"/>
              </p:ext>
            </p:extLst>
          </p:nvPr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1742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408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96FB90F-4FC4-4ABD-B98C-D87EF35A1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95528"/>
              </p:ext>
            </p:extLst>
          </p:nvPr>
        </p:nvGraphicFramePr>
        <p:xfrm>
          <a:off x="3393281" y="5534174"/>
          <a:ext cx="33797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12" imgW="1447560" imgH="393480" progId="Equation.DSMT4">
                  <p:embed/>
                </p:oleObj>
              </mc:Choice>
              <mc:Fallback>
                <p:oleObj name="Equation" r:id="rId12" imgW="1447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3281" y="5534174"/>
                        <a:ext cx="3379788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5390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96FB90F-4FC4-4ABD-B98C-D87EF35A1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99050"/>
              </p:ext>
            </p:extLst>
          </p:nvPr>
        </p:nvGraphicFramePr>
        <p:xfrm>
          <a:off x="3393281" y="5534174"/>
          <a:ext cx="33797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12" imgW="1447560" imgH="393480" progId="Equation.DSMT4">
                  <p:embed/>
                </p:oleObj>
              </mc:Choice>
              <mc:Fallback>
                <p:oleObj name="Equation" r:id="rId12" imgW="144756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96FB90F-4FC4-4ABD-B98C-D87EF35A1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3281" y="5534174"/>
                        <a:ext cx="3379788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16CC5-BE4E-4142-8463-5E6D08491D87}"/>
              </a:ext>
            </a:extLst>
          </p:cNvPr>
          <p:cNvSpPr/>
          <p:nvPr/>
        </p:nvSpPr>
        <p:spPr>
          <a:xfrm>
            <a:off x="4716016" y="4725144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1689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2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яблока, а яблоко тяжелее груши. Что тяжелее: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7 апельсинов, 5 яблок и 4 груши или </a:t>
            </a:r>
            <a:br>
              <a:rPr lang="ru-RU" altLang="ru-RU" sz="3600" dirty="0">
                <a:latin typeface="Arial" panose="020B0604020202020204" pitchFamily="34" charset="0"/>
              </a:rPr>
            </a:br>
            <a:r>
              <a:rPr lang="ru-RU" altLang="ru-RU" sz="3600" dirty="0">
                <a:latin typeface="Arial" panose="020B0604020202020204" pitchFamily="34" charset="0"/>
              </a:rPr>
              <a:t>7 яблок, 5 груш и 4 апельсина?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227AD-5B4D-49D6-9912-04756799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2" y="3903995"/>
            <a:ext cx="644277" cy="635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25190-1B2F-480B-91DB-1E06F398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9" y="3666452"/>
            <a:ext cx="644277" cy="635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F1743-7592-4ADC-8396-1BC6B80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6" y="4312710"/>
            <a:ext cx="644277" cy="6357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5D0E65B-E126-4759-AE37-244216820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65" y="5010220"/>
            <a:ext cx="644277" cy="6300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35D555-0DC9-49F2-B104-1B0F31B35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433" y="4207257"/>
            <a:ext cx="659956" cy="68964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EF151F-9BAA-4ED6-A642-87584B7A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65" y="4527106"/>
            <a:ext cx="644277" cy="6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82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16CC5-BE4E-4142-8463-5E6D08491D87}"/>
              </a:ext>
            </a:extLst>
          </p:cNvPr>
          <p:cNvSpPr/>
          <p:nvPr/>
        </p:nvSpPr>
        <p:spPr>
          <a:xfrm>
            <a:off x="4716016" y="4725144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771480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16CC5-BE4E-4142-8463-5E6D08491D87}"/>
              </a:ext>
            </a:extLst>
          </p:cNvPr>
          <p:cNvSpPr/>
          <p:nvPr/>
        </p:nvSpPr>
        <p:spPr>
          <a:xfrm>
            <a:off x="4716016" y="4725144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42F464D-A468-4FA9-A0E1-1D2BDB880EAB}"/>
              </a:ext>
            </a:extLst>
          </p:cNvPr>
          <p:cNvSpPr/>
          <p:nvPr/>
        </p:nvSpPr>
        <p:spPr>
          <a:xfrm>
            <a:off x="5580112" y="2826186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E59377-8406-441A-8317-EE06C5FA46D9}"/>
              </a:ext>
            </a:extLst>
          </p:cNvPr>
          <p:cNvSpPr/>
          <p:nvPr/>
        </p:nvSpPr>
        <p:spPr>
          <a:xfrm>
            <a:off x="5761352" y="4726885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104234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16CC5-BE4E-4142-8463-5E6D08491D87}"/>
              </a:ext>
            </a:extLst>
          </p:cNvPr>
          <p:cNvSpPr/>
          <p:nvPr/>
        </p:nvSpPr>
        <p:spPr>
          <a:xfrm>
            <a:off x="4716016" y="4725144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42F464D-A468-4FA9-A0E1-1D2BDB880EAB}"/>
              </a:ext>
            </a:extLst>
          </p:cNvPr>
          <p:cNvSpPr/>
          <p:nvPr/>
        </p:nvSpPr>
        <p:spPr>
          <a:xfrm>
            <a:off x="5580112" y="2826186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E59377-8406-441A-8317-EE06C5FA46D9}"/>
              </a:ext>
            </a:extLst>
          </p:cNvPr>
          <p:cNvSpPr/>
          <p:nvPr/>
        </p:nvSpPr>
        <p:spPr>
          <a:xfrm>
            <a:off x="5761352" y="4726885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006B2FB-B9CD-463D-A2E7-7565D6E95822}"/>
              </a:ext>
            </a:extLst>
          </p:cNvPr>
          <p:cNvSpPr/>
          <p:nvPr/>
        </p:nvSpPr>
        <p:spPr>
          <a:xfrm>
            <a:off x="6623009" y="2826186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699023-672D-4696-A676-40015FB91BF8}"/>
              </a:ext>
            </a:extLst>
          </p:cNvPr>
          <p:cNvSpPr/>
          <p:nvPr/>
        </p:nvSpPr>
        <p:spPr>
          <a:xfrm>
            <a:off x="6804249" y="4726885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58233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E96CFD-E717-4A5B-9FC3-B9A0A88A909D}"/>
              </a:ext>
            </a:extLst>
          </p:cNvPr>
          <p:cNvSpPr/>
          <p:nvPr/>
        </p:nvSpPr>
        <p:spPr>
          <a:xfrm>
            <a:off x="4534776" y="2824445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16CC5-BE4E-4142-8463-5E6D08491D87}"/>
              </a:ext>
            </a:extLst>
          </p:cNvPr>
          <p:cNvSpPr/>
          <p:nvPr/>
        </p:nvSpPr>
        <p:spPr>
          <a:xfrm>
            <a:off x="4716016" y="4725144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42F464D-A468-4FA9-A0E1-1D2BDB880EAB}"/>
              </a:ext>
            </a:extLst>
          </p:cNvPr>
          <p:cNvSpPr/>
          <p:nvPr/>
        </p:nvSpPr>
        <p:spPr>
          <a:xfrm>
            <a:off x="5580112" y="2826186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E59377-8406-441A-8317-EE06C5FA46D9}"/>
              </a:ext>
            </a:extLst>
          </p:cNvPr>
          <p:cNvSpPr/>
          <p:nvPr/>
        </p:nvSpPr>
        <p:spPr>
          <a:xfrm>
            <a:off x="5761352" y="4726885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006B2FB-B9CD-463D-A2E7-7565D6E95822}"/>
              </a:ext>
            </a:extLst>
          </p:cNvPr>
          <p:cNvSpPr/>
          <p:nvPr/>
        </p:nvSpPr>
        <p:spPr>
          <a:xfrm>
            <a:off x="6623009" y="2826186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699023-672D-4696-A676-40015FB91BF8}"/>
              </a:ext>
            </a:extLst>
          </p:cNvPr>
          <p:cNvSpPr/>
          <p:nvPr/>
        </p:nvSpPr>
        <p:spPr>
          <a:xfrm>
            <a:off x="6804249" y="4726885"/>
            <a:ext cx="34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latin typeface="Arial" panose="020B0604020202020204" pitchFamily="34" charset="0"/>
              </a:rPr>
              <a:t>1</a:t>
            </a:r>
            <a:endParaRPr lang="ru-RU" sz="3600" b="1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98B9AFA-F41D-42CE-8CD7-570A23A79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27140"/>
              </p:ext>
            </p:extLst>
          </p:nvPr>
        </p:nvGraphicFramePr>
        <p:xfrm>
          <a:off x="2441575" y="5329238"/>
          <a:ext cx="39719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Equation" r:id="rId12" imgW="1701720" imgH="431640" progId="Equation.DSMT4">
                  <p:embed/>
                </p:oleObj>
              </mc:Choice>
              <mc:Fallback>
                <p:oleObj name="Equation" r:id="rId12" imgW="1701720" imgH="4316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41575" y="5329238"/>
                        <a:ext cx="39719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3026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98B9AFA-F41D-42CE-8CD7-570A23A79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46243"/>
              </p:ext>
            </p:extLst>
          </p:nvPr>
        </p:nvGraphicFramePr>
        <p:xfrm>
          <a:off x="2544291" y="4581128"/>
          <a:ext cx="39719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Equation" r:id="rId12" imgW="1701720" imgH="431640" progId="Equation.DSMT4">
                  <p:embed/>
                </p:oleObj>
              </mc:Choice>
              <mc:Fallback>
                <p:oleObj name="Equation" r:id="rId12" imgW="1701720" imgH="4316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98B9AFA-F41D-42CE-8CD7-570A23A79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44291" y="4581128"/>
                        <a:ext cx="39719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531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9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1628800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628800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CA5CBD-F42E-4E8B-BBA5-F257349D4D21}"/>
              </a:ext>
            </a:extLst>
          </p:cNvPr>
          <p:cNvCxnSpPr/>
          <p:nvPr/>
        </p:nvCxnSpPr>
        <p:spPr>
          <a:xfrm>
            <a:off x="755576" y="270892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B2EAC53-4A32-4EA4-B7AB-167C7093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2852936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8" imgW="2590560" imgH="393480" progId="Equation.DSMT4">
                  <p:embed/>
                </p:oleObj>
              </mc:Choice>
              <mc:Fallback>
                <p:oleObj name="Equation" r:id="rId8" imgW="25905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B2EAC53-4A32-4EA4-B7AB-167C7093C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852936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D5E3A7-A1E9-43F0-ADB9-3CC502D88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648" y="3717032"/>
          <a:ext cx="6048219" cy="91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10" imgW="2590560" imgH="393480" progId="Equation.DSMT4">
                  <p:embed/>
                </p:oleObj>
              </mc:Choice>
              <mc:Fallback>
                <p:oleObj name="Equation" r:id="rId10" imgW="2590560" imgH="393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8D5E3A7-A1E9-43F0-ADB9-3CC502D8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6048219" cy="91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98B9AFA-F41D-42CE-8CD7-570A23A79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291" y="4581128"/>
          <a:ext cx="39719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Equation" r:id="rId12" imgW="1701720" imgH="431640" progId="Equation.DSMT4">
                  <p:embed/>
                </p:oleObj>
              </mc:Choice>
              <mc:Fallback>
                <p:oleObj name="Equation" r:id="rId12" imgW="1701720" imgH="4316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98B9AFA-F41D-42CE-8CD7-570A23A79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44291" y="4581128"/>
                        <a:ext cx="39719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459026C-9BF6-4EE5-BD19-4FC01EDBF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2912"/>
              </p:ext>
            </p:extLst>
          </p:nvPr>
        </p:nvGraphicFramePr>
        <p:xfrm>
          <a:off x="2699792" y="5517232"/>
          <a:ext cx="3672407" cy="9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14" imgW="1498320" imgH="393480" progId="Equation.DSMT4">
                  <p:embed/>
                </p:oleObj>
              </mc:Choice>
              <mc:Fallback>
                <p:oleObj name="Equation" r:id="rId14" imgW="14983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5517232"/>
                        <a:ext cx="3672407" cy="9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724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6047"/>
              </p:ext>
            </p:extLst>
          </p:nvPr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50607"/>
              </p:ext>
            </p:extLst>
          </p:nvPr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0334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509CB93C-FE83-4F22-A2D4-410F705C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56612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52C8A56-1C68-4A87-928C-DEA24E8AB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539970"/>
              </p:ext>
            </p:extLst>
          </p:nvPr>
        </p:nvGraphicFramePr>
        <p:xfrm>
          <a:off x="135607" y="2574925"/>
          <a:ext cx="19161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493172A-10F6-46D9-956A-F8BB0696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607" y="2574925"/>
                        <a:ext cx="1916113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>
            <a:extLst>
              <a:ext uri="{FF2B5EF4-FFF2-40B4-BE49-F238E27FC236}">
                <a16:creationId xmlns:a16="http://schemas.microsoft.com/office/drawing/2014/main" id="{7667E48D-42EF-4696-88A4-B9044FCB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56490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55234"/>
              </p:ext>
            </p:extLst>
          </p:nvPr>
        </p:nvGraphicFramePr>
        <p:xfrm>
          <a:off x="2483768" y="2515493"/>
          <a:ext cx="22304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E52C8A56-1C68-4A87-928C-DEA24E8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2515493"/>
                        <a:ext cx="2230437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6403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509CB93C-FE83-4F22-A2D4-410F705C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56612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52C8A56-1C68-4A87-928C-DEA24E8AB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607" y="2574925"/>
          <a:ext cx="19161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E52C8A56-1C68-4A87-928C-DEA24E8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607" y="2574925"/>
                        <a:ext cx="1916113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>
            <a:extLst>
              <a:ext uri="{FF2B5EF4-FFF2-40B4-BE49-F238E27FC236}">
                <a16:creationId xmlns:a16="http://schemas.microsoft.com/office/drawing/2014/main" id="{7667E48D-42EF-4696-88A4-B9044FCB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56490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2515493"/>
          <a:ext cx="22304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2515493"/>
                        <a:ext cx="2230437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4BC82BF6-B0AD-4ABF-B29F-5C106CE2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28620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38F0CEA-2C8A-4794-BDC0-FE2768C09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41791"/>
              </p:ext>
            </p:extLst>
          </p:nvPr>
        </p:nvGraphicFramePr>
        <p:xfrm>
          <a:off x="135607" y="3295005"/>
          <a:ext cx="19161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Equation" r:id="rId12" imgW="698400" imgH="203040" progId="Equation.DSMT4">
                  <p:embed/>
                </p:oleObj>
              </mc:Choice>
              <mc:Fallback>
                <p:oleObj name="Equation" r:id="rId12" imgW="698400" imgH="2030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E52C8A56-1C68-4A87-928C-DEA24E8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607" y="3295005"/>
                        <a:ext cx="1916113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B463D146-EDAC-4BB1-A1C8-DAAAA20D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3284984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87D784A-0112-4A11-BEDD-9B22B435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83674"/>
              </p:ext>
            </p:extLst>
          </p:nvPr>
        </p:nvGraphicFramePr>
        <p:xfrm>
          <a:off x="2554288" y="3009900"/>
          <a:ext cx="20907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4288" y="3009900"/>
                        <a:ext cx="20907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0438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26274"/>
              </p:ext>
            </p:extLst>
          </p:nvPr>
        </p:nvGraphicFramePr>
        <p:xfrm>
          <a:off x="253331" y="2679098"/>
          <a:ext cx="2014413" cy="5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331" y="2679098"/>
                        <a:ext cx="2014413" cy="56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4BC82BF6-B0AD-4ABF-B29F-5C106CE2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42" y="2710142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463D146-EDAC-4BB1-A1C8-DAAAA20D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689756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87D784A-0112-4A11-BEDD-9B22B435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186116"/>
              </p:ext>
            </p:extLst>
          </p:nvPr>
        </p:nvGraphicFramePr>
        <p:xfrm>
          <a:off x="2975283" y="2532860"/>
          <a:ext cx="1740733" cy="89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3"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87D784A-0112-4A11-BEDD-9B22B4359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5283" y="2532860"/>
                        <a:ext cx="1740733" cy="89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0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яблока, а яблоко тяжелее груши. В корзину влезает больше фруктов, чем в коробку, а в коробку — больше фруктов, </a:t>
            </a:r>
            <a:br>
              <a:rPr lang="ru-RU" altLang="ru-RU" sz="3600" dirty="0">
                <a:latin typeface="Arial" panose="020B0604020202020204" pitchFamily="34" charset="0"/>
              </a:rPr>
            </a:br>
            <a:r>
              <a:rPr lang="ru-RU" altLang="ru-RU" sz="3600" dirty="0">
                <a:latin typeface="Arial" panose="020B0604020202020204" pitchFamily="34" charset="0"/>
              </a:rPr>
              <a:t>чем в пакет. Как следует разложить фрукты, чтобы общая масса была как можно больше?</a:t>
            </a:r>
          </a:p>
        </p:txBody>
      </p:sp>
    </p:spTree>
    <p:extLst>
      <p:ext uri="{BB962C8B-B14F-4D97-AF65-F5344CB8AC3E}">
        <p14:creationId xmlns:p14="http://schemas.microsoft.com/office/powerpoint/2010/main" val="20175869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31" y="2679098"/>
          <a:ext cx="2014413" cy="5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331" y="2679098"/>
                        <a:ext cx="2014413" cy="56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4BC82BF6-B0AD-4ABF-B29F-5C106CE2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42" y="2710142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463D146-EDAC-4BB1-A1C8-DAAAA20D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689756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87D784A-0112-4A11-BEDD-9B22B435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5283" y="2532860"/>
          <a:ext cx="1740733" cy="89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87D784A-0112-4A11-BEDD-9B22B4359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5283" y="2532860"/>
                        <a:ext cx="1740733" cy="89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343A053-0246-45E7-A767-623936FCA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958646"/>
              </p:ext>
            </p:extLst>
          </p:nvPr>
        </p:nvGraphicFramePr>
        <p:xfrm>
          <a:off x="165370" y="3543920"/>
          <a:ext cx="836930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Equation" r:id="rId12" imgW="3416040" imgH="393480" progId="Equation.DSMT4">
                  <p:embed/>
                </p:oleObj>
              </mc:Choice>
              <mc:Fallback>
                <p:oleObj name="Equation" r:id="rId12" imgW="341604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5370" y="3543920"/>
                        <a:ext cx="8369301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6732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31" y="2679098"/>
          <a:ext cx="2014413" cy="5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331" y="2679098"/>
                        <a:ext cx="2014413" cy="56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4BC82BF6-B0AD-4ABF-B29F-5C106CE2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42" y="2710142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463D146-EDAC-4BB1-A1C8-DAAAA20D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689756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87D784A-0112-4A11-BEDD-9B22B435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5283" y="2532860"/>
          <a:ext cx="1740733" cy="89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87D784A-0112-4A11-BEDD-9B22B4359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5283" y="2532860"/>
                        <a:ext cx="1740733" cy="89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343A053-0246-45E7-A767-623936FCA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370" y="3543920"/>
          <a:ext cx="836930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12" imgW="3416040" imgH="393480" progId="Equation.DSMT4">
                  <p:embed/>
                </p:oleObj>
              </mc:Choice>
              <mc:Fallback>
                <p:oleObj name="Equation" r:id="rId12" imgW="341604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343A053-0246-45E7-A767-623936FCA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5370" y="3543920"/>
                        <a:ext cx="8369301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6D7E24F-FB83-4082-9492-AFC3DD1B6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5481" y="4625962"/>
          <a:ext cx="51974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14" imgW="2120760" imgH="419040" progId="Equation.DSMT4">
                  <p:embed/>
                </p:oleObj>
              </mc:Choice>
              <mc:Fallback>
                <p:oleObj name="Equation" r:id="rId14" imgW="2120760" imgH="419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6D7E24F-FB83-4082-9492-AFC3DD1B6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45481" y="4625962"/>
                        <a:ext cx="51974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8845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10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Найдите наименьшее значение функции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1462" y="1268760"/>
          <a:ext cx="3360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Equation" r:id="rId4" imgW="1371600" imgH="419040" progId="Equation.DSMT4">
                  <p:embed/>
                </p:oleObj>
              </mc:Choice>
              <mc:Fallback>
                <p:oleObj name="Equation" r:id="rId4" imgW="137160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462" y="1268760"/>
                        <a:ext cx="3360737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50150D2C-C308-451B-915B-0D58970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974" y="1537628"/>
            <a:ext cx="83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при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0F5EC0-E1A8-43B4-903C-C858E0A35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062" y="1340768"/>
          <a:ext cx="16192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A0F5EC0-E1A8-43B4-903C-C858E0A35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1062" y="1340768"/>
                        <a:ext cx="161925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1CF48FE-E9E5-4444-BBFC-1881527D0F27}"/>
              </a:ext>
            </a:extLst>
          </p:cNvPr>
          <p:cNvCxnSpPr/>
          <p:nvPr/>
        </p:nvCxnSpPr>
        <p:spPr>
          <a:xfrm>
            <a:off x="755576" y="234888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0A787C7-F4D5-412B-BC2D-22D8CC738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31" y="2679098"/>
          <a:ext cx="2014413" cy="5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0A787C7-F4D5-412B-BC2D-22D8CC738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331" y="2679098"/>
                        <a:ext cx="2014413" cy="56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4BC82BF6-B0AD-4ABF-B29F-5C106CE2E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42" y="2710142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463D146-EDAC-4BB1-A1C8-DAAAA20D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296" y="2689756"/>
            <a:ext cx="4211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87D784A-0112-4A11-BEDD-9B22B435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5283" y="2532860"/>
          <a:ext cx="1740733" cy="89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87D784A-0112-4A11-BEDD-9B22B4359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5283" y="2532860"/>
                        <a:ext cx="1740733" cy="89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343A053-0246-45E7-A767-623936FCA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370" y="3543920"/>
          <a:ext cx="836930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12" imgW="3416040" imgH="393480" progId="Equation.DSMT4">
                  <p:embed/>
                </p:oleObj>
              </mc:Choice>
              <mc:Fallback>
                <p:oleObj name="Equation" r:id="rId12" imgW="341604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343A053-0246-45E7-A767-623936FCA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5370" y="3543920"/>
                        <a:ext cx="8369301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6D7E24F-FB83-4082-9492-AFC3DD1B6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5481" y="4625962"/>
          <a:ext cx="51974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Equation" r:id="rId14" imgW="2120760" imgH="419040" progId="Equation.DSMT4">
                  <p:embed/>
                </p:oleObj>
              </mc:Choice>
              <mc:Fallback>
                <p:oleObj name="Equation" r:id="rId14" imgW="2120760" imgH="419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6D7E24F-FB83-4082-9492-AFC3DD1B6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45481" y="4625962"/>
                        <a:ext cx="51974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266B66D-57A2-4404-B388-D3A7FFAD8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33108"/>
              </p:ext>
            </p:extLst>
          </p:nvPr>
        </p:nvGraphicFramePr>
        <p:xfrm>
          <a:off x="2784390" y="5603034"/>
          <a:ext cx="302101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Equation" r:id="rId16" imgW="1231560" imgH="431640" progId="Equation.DSMT4">
                  <p:embed/>
                </p:oleObj>
              </mc:Choice>
              <mc:Fallback>
                <p:oleObj name="Equation" r:id="rId16" imgW="1231560" imgH="4316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6D7E24F-FB83-4082-9492-AFC3DD1B6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84390" y="5603034"/>
                        <a:ext cx="3021013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198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84671"/>
              </p:ext>
            </p:extLst>
          </p:nvPr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55062"/>
              </p:ext>
            </p:extLst>
          </p:nvPr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13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5485"/>
              </p:ext>
            </p:extLst>
          </p:nvPr>
        </p:nvGraphicFramePr>
        <p:xfrm>
          <a:off x="1545498" y="3140968"/>
          <a:ext cx="62420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Equation" r:id="rId8" imgW="2209680" imgH="228600" progId="Equation.DSMT4">
                  <p:embed/>
                </p:oleObj>
              </mc:Choice>
              <mc:Fallback>
                <p:oleObj name="Equation" r:id="rId8" imgW="220968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5498" y="3140968"/>
                        <a:ext cx="624205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44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79421"/>
              </p:ext>
            </p:extLst>
          </p:nvPr>
        </p:nvGraphicFramePr>
        <p:xfrm>
          <a:off x="1546225" y="3140968"/>
          <a:ext cx="62420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Equation" r:id="rId8" imgW="2209680" imgH="457200" progId="Equation.DSMT4">
                  <p:embed/>
                </p:oleObj>
              </mc:Choice>
              <mc:Fallback>
                <p:oleObj name="Equation" r:id="rId8" imgW="2209680" imgH="4572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6225" y="3140968"/>
                        <a:ext cx="6242050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2916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03312"/>
              </p:ext>
            </p:extLst>
          </p:nvPr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0223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522920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42741"/>
              </p:ext>
            </p:extLst>
          </p:nvPr>
        </p:nvGraphicFramePr>
        <p:xfrm>
          <a:off x="1043608" y="5317750"/>
          <a:ext cx="42687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5317750"/>
                        <a:ext cx="42687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86684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522920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608" y="5317750"/>
          <a:ext cx="42687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5317750"/>
                        <a:ext cx="42687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4760462" y="321573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751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522920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98991"/>
              </p:ext>
            </p:extLst>
          </p:nvPr>
        </p:nvGraphicFramePr>
        <p:xfrm>
          <a:off x="1003300" y="5332847"/>
          <a:ext cx="7137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10" imgW="2527200" imgH="228600" progId="Equation.DSMT4">
                  <p:embed/>
                </p:oleObj>
              </mc:Choice>
              <mc:Fallback>
                <p:oleObj name="Equation" r:id="rId10" imgW="252720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3300" y="5332847"/>
                        <a:ext cx="71374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4760462" y="321573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814065"/>
            <a:ext cx="82629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Апельсин тяжелее яблока, а яблоко тяжелее груши. В корзину влезает больше фруктов, чем в коробку, а в коробку — больше фруктов,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чем в пакет. Как следует разложить фрукты, чтобы общая масса была как можно больше?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755576" y="3244334"/>
            <a:ext cx="210390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779912" y="3244334"/>
            <a:ext cx="489871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184026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522920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3300" y="5332847"/>
          <a:ext cx="7137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10" imgW="2527200" imgH="228600" progId="Equation.DSMT4">
                  <p:embed/>
                </p:oleObj>
              </mc:Choice>
              <mc:Fallback>
                <p:oleObj name="Equation" r:id="rId10" imgW="252720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3300" y="5332847"/>
                        <a:ext cx="71374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5868144" y="321573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095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894138"/>
          <a:ext cx="4608512" cy="6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894138"/>
                        <a:ext cx="4608512" cy="66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84829" y="1340768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916832"/>
          <a:ext cx="7533862" cy="11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916832"/>
                        <a:ext cx="7533862" cy="11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2468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314684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314684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522920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23597"/>
              </p:ext>
            </p:extLst>
          </p:nvPr>
        </p:nvGraphicFramePr>
        <p:xfrm>
          <a:off x="985838" y="5229225"/>
          <a:ext cx="71739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Equation" r:id="rId10" imgW="2539800" imgH="457200" progId="Equation.DSMT4">
                  <p:embed/>
                </p:oleObj>
              </mc:Choice>
              <mc:Fallback>
                <p:oleObj name="Equation" r:id="rId10" imgW="2539800" imgH="4572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5838" y="5229225"/>
                        <a:ext cx="7173912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5868144" y="321573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132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04941"/>
              </p:ext>
            </p:extLst>
          </p:nvPr>
        </p:nvGraphicFramePr>
        <p:xfrm>
          <a:off x="2627784" y="894138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4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894138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332057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53557"/>
              </p:ext>
            </p:extLst>
          </p:nvPr>
        </p:nvGraphicFramePr>
        <p:xfrm>
          <a:off x="1475656" y="1762378"/>
          <a:ext cx="6904691" cy="1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1762378"/>
                        <a:ext cx="6904691" cy="101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193833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81803"/>
              </p:ext>
            </p:extLst>
          </p:nvPr>
        </p:nvGraphicFramePr>
        <p:xfrm>
          <a:off x="1528763" y="285293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285293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493529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425468"/>
              </p:ext>
            </p:extLst>
          </p:nvPr>
        </p:nvGraphicFramePr>
        <p:xfrm>
          <a:off x="985838" y="4935538"/>
          <a:ext cx="71739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Equation" r:id="rId10" imgW="2539800" imgH="457200" progId="Equation.DSMT4">
                  <p:embed/>
                </p:oleObj>
              </mc:Choice>
              <mc:Fallback>
                <p:oleObj name="Equation" r:id="rId10" imgW="2539800" imgH="4572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5838" y="4935538"/>
                        <a:ext cx="7173912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6948264" y="292182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229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784" y="894138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894138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332057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656" y="1762378"/>
          <a:ext cx="6904691" cy="1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1762378"/>
                        <a:ext cx="6904691" cy="101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193833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285293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285293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493529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14548"/>
              </p:ext>
            </p:extLst>
          </p:nvPr>
        </p:nvGraphicFramePr>
        <p:xfrm>
          <a:off x="971600" y="4947046"/>
          <a:ext cx="67437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10" imgW="2387520" imgH="685800" progId="Equation.DSMT4">
                  <p:embed/>
                </p:oleObj>
              </mc:Choice>
              <mc:Fallback>
                <p:oleObj name="Equation" r:id="rId10" imgW="2387520" imgH="6858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600" y="4947046"/>
                        <a:ext cx="674370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6948264" y="292182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884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784" y="894138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894138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332057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656" y="1762378"/>
          <a:ext cx="6904691" cy="1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1762378"/>
                        <a:ext cx="6904691" cy="101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193833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285293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285293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493529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15899"/>
              </p:ext>
            </p:extLst>
          </p:nvPr>
        </p:nvGraphicFramePr>
        <p:xfrm>
          <a:off x="461144" y="5013176"/>
          <a:ext cx="82153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10" imgW="2908080" imgH="228600" progId="Equation.DSMT4">
                  <p:embed/>
                </p:oleObj>
              </mc:Choice>
              <mc:Fallback>
                <p:oleObj name="Equation" r:id="rId10" imgW="290808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144" y="5013176"/>
                        <a:ext cx="82153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6948264" y="292182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333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784" y="894138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894138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332057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656" y="1762378"/>
          <a:ext cx="6904691" cy="1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Equation" r:id="rId6" imgW="2666880" imgH="393480" progId="Equation.DSMT4">
                  <p:embed/>
                </p:oleObj>
              </mc:Choice>
              <mc:Fallback>
                <p:oleObj name="Equation" r:id="rId6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1762378"/>
                        <a:ext cx="6904691" cy="101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193833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9322F2-41C1-4FF5-90B9-A59F87EF1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8763" y="2852936"/>
          <a:ext cx="627697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Equation" r:id="rId8" imgW="2222280" imgH="685800" progId="Equation.DSMT4">
                  <p:embed/>
                </p:oleObj>
              </mc:Choice>
              <mc:Fallback>
                <p:oleObj name="Equation" r:id="rId8" imgW="2222280" imgH="6858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9322F2-41C1-4FF5-90B9-A59F87EF1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763" y="2852936"/>
                        <a:ext cx="6276975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EC8B5A-2B3E-4F84-B142-969DBDECB15C}"/>
              </a:ext>
            </a:extLst>
          </p:cNvPr>
          <p:cNvCxnSpPr/>
          <p:nvPr/>
        </p:nvCxnSpPr>
        <p:spPr>
          <a:xfrm>
            <a:off x="755576" y="4935290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FB194A-BDE7-4796-86DD-3B1255413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144" y="5013176"/>
          <a:ext cx="82153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10" imgW="2908080" imgH="228600" progId="Equation.DSMT4">
                  <p:embed/>
                </p:oleObj>
              </mc:Choice>
              <mc:Fallback>
                <p:oleObj name="Equation" r:id="rId10" imgW="2908080" imgH="228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7FB194A-BDE7-4796-86DD-3B1255413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144" y="5013176"/>
                        <a:ext cx="82153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9C0D0D-20C2-4156-ABF3-F9C2D46F1A3E}"/>
              </a:ext>
            </a:extLst>
          </p:cNvPr>
          <p:cNvSpPr/>
          <p:nvPr/>
        </p:nvSpPr>
        <p:spPr>
          <a:xfrm>
            <a:off x="6948264" y="2921824"/>
            <a:ext cx="829311" cy="1900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4D83EF0-83E9-4B4B-941D-5BE71DBDC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56645"/>
              </p:ext>
            </p:extLst>
          </p:nvPr>
        </p:nvGraphicFramePr>
        <p:xfrm>
          <a:off x="971600" y="5661248"/>
          <a:ext cx="732207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Equation" r:id="rId12" imgW="2666880" imgH="393480" progId="Equation.DSMT4">
                  <p:embed/>
                </p:oleObj>
              </mc:Choice>
              <mc:Fallback>
                <p:oleObj name="Equation" r:id="rId12" imgW="266688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5661248"/>
                        <a:ext cx="732207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320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02055"/>
              </p:ext>
            </p:extLst>
          </p:nvPr>
        </p:nvGraphicFramePr>
        <p:xfrm>
          <a:off x="2627784" y="956231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956231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548081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8602"/>
              </p:ext>
            </p:extLst>
          </p:nvPr>
        </p:nvGraphicFramePr>
        <p:xfrm>
          <a:off x="193675" y="2176785"/>
          <a:ext cx="8756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Equation" r:id="rId6" imgW="3860640" imgH="393480" progId="Equation.DSMT4">
                  <p:embed/>
                </p:oleObj>
              </mc:Choice>
              <mc:Fallback>
                <p:oleObj name="Equation" r:id="rId6" imgW="38606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675" y="2176785"/>
                        <a:ext cx="875665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31883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5552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4" y="44624"/>
            <a:ext cx="6959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Неравенство Чебышёва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784" y="956231"/>
          <a:ext cx="4176464" cy="60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4" imgW="1587240" imgH="228600" progId="Equation.DSMT4">
                  <p:embed/>
                </p:oleObj>
              </mc:Choice>
              <mc:Fallback>
                <p:oleObj name="Equation" r:id="rId4" imgW="158724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956231"/>
                        <a:ext cx="4176464" cy="60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4068283" y="1548081"/>
            <a:ext cx="122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Тогда:</a:t>
            </a:r>
            <a:endParaRPr lang="en-US" sz="3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75" y="2176785"/>
          <a:ext cx="8756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Equation" r:id="rId6" imgW="3860640" imgH="393480" progId="Equation.DSMT4">
                  <p:embed/>
                </p:oleObj>
              </mc:Choice>
              <mc:Fallback>
                <p:oleObj name="Equation" r:id="rId6" imgW="386064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675" y="2176785"/>
                        <a:ext cx="875665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231883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0EFB8A-4971-4DCD-AD87-BDEA99AEB209}"/>
              </a:ext>
            </a:extLst>
          </p:cNvPr>
          <p:cNvSpPr/>
          <p:nvPr/>
        </p:nvSpPr>
        <p:spPr>
          <a:xfrm>
            <a:off x="864320" y="3429000"/>
            <a:ext cx="7882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Обобщается на случай наборов из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/>
              <a:t> </a:t>
            </a:r>
            <a:r>
              <a:rPr lang="ru-RU" sz="3200" dirty="0"/>
              <a:t> чисел.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583317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561" y="44624"/>
            <a:ext cx="21519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980728"/>
            <a:ext cx="82629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 Васи есть два прямоугольника, причём длина первого больше длины второго, а ширина первого больше ширины второго. Он сделал новый прямоугольник, у которого длина равна среднему арифметическому длин исходных прямоугольников, а ширина равна среднему арифметическому ширин исходных прямоугольников.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Что больше, среднее арифметическое площадей исходных прямоугольников или площадь нового прямоугольника?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Всегда ли так будет?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52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552" y="44624"/>
            <a:ext cx="2151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56939"/>
              </p:ext>
            </p:extLst>
          </p:nvPr>
        </p:nvGraphicFramePr>
        <p:xfrm>
          <a:off x="2333399" y="1068048"/>
          <a:ext cx="43545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4" imgW="1244520" imgH="228600" progId="Equation.DSMT4">
                  <p:embed/>
                </p:oleObj>
              </mc:Choice>
              <mc:Fallback>
                <p:oleObj name="Equation" r:id="rId4" imgW="12445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3399" y="1068048"/>
                        <a:ext cx="4354513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703948" y="2597374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90197"/>
              </p:ext>
            </p:extLst>
          </p:nvPr>
        </p:nvGraphicFramePr>
        <p:xfrm>
          <a:off x="1845140" y="3313380"/>
          <a:ext cx="56705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6" imgW="1333440" imgH="457200" progId="Equation.DSMT4">
                  <p:embed/>
                </p:oleObj>
              </mc:Choice>
              <mc:Fallback>
                <p:oleObj name="Equation" r:id="rId6" imgW="1333440" imgH="4572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5140" y="3313380"/>
                        <a:ext cx="567055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71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200648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561" y="44624"/>
            <a:ext cx="21519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980728"/>
            <a:ext cx="82629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 доску записывают 5 дробей.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В числители можно записать числа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1, 2, 3, 4, 5 (каждое по одному разу)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и в знаменатели тоже можно записать числа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1, 2, 3, 4, 5 (каждое по одному разу).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Как добиться того, чтобы сумма записанных дробей была наименьшей?</a:t>
            </a:r>
          </a:p>
        </p:txBody>
      </p:sp>
    </p:spTree>
    <p:extLst>
      <p:ext uri="{BB962C8B-B14F-4D97-AF65-F5344CB8AC3E}">
        <p14:creationId xmlns:p14="http://schemas.microsoft.com/office/powerpoint/2010/main" val="23986302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561" y="44624"/>
            <a:ext cx="21519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980728"/>
            <a:ext cx="82629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На доску записывают 99 дробей.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В числители можно записать числа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1, 2, 3, …, </a:t>
            </a:r>
            <a:r>
              <a:rPr lang="en-US" altLang="ru-RU" sz="2800" dirty="0">
                <a:latin typeface="Arial" panose="020B0604020202020204" pitchFamily="34" charset="0"/>
              </a:rPr>
              <a:t>99</a:t>
            </a:r>
            <a:r>
              <a:rPr lang="ru-RU" altLang="ru-RU" sz="2800" dirty="0">
                <a:latin typeface="Arial" panose="020B0604020202020204" pitchFamily="34" charset="0"/>
              </a:rPr>
              <a:t> (каждое по одному разу)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и в знаменатели тоже можно записать числа 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1, 2, 3, …, </a:t>
            </a:r>
            <a:r>
              <a:rPr lang="en-US" altLang="ru-RU" sz="2800" dirty="0">
                <a:latin typeface="Arial" panose="020B0604020202020204" pitchFamily="34" charset="0"/>
              </a:rPr>
              <a:t>99</a:t>
            </a:r>
            <a:r>
              <a:rPr lang="ru-RU" altLang="ru-RU" sz="2800" dirty="0">
                <a:latin typeface="Arial" panose="020B0604020202020204" pitchFamily="34" charset="0"/>
              </a:rPr>
              <a:t> (каждое по одному разу).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Как добиться того, чтобы сумма записанных дробей была наименьшей?</a:t>
            </a:r>
          </a:p>
        </p:txBody>
      </p:sp>
    </p:spTree>
    <p:extLst>
      <p:ext uri="{BB962C8B-B14F-4D97-AF65-F5344CB8AC3E}">
        <p14:creationId xmlns:p14="http://schemas.microsoft.com/office/powerpoint/2010/main" val="356546235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5CA09A24-F30E-42EF-831F-EB21CD62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0" y="1573049"/>
            <a:ext cx="849162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 err="1">
                <a:latin typeface="Arial" panose="020B0604020202020204" pitchFamily="34" charset="0"/>
              </a:rPr>
              <a:t>Транснеравенство</a:t>
            </a:r>
            <a:br>
              <a:rPr lang="ru-RU" altLang="ru-RU" sz="7200" dirty="0">
                <a:latin typeface="Arial" panose="020B0604020202020204" pitchFamily="34" charset="0"/>
              </a:rPr>
            </a:br>
            <a:endParaRPr lang="ru-RU" altLang="ru-RU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latin typeface="Arial" panose="020B0604020202020204" pitchFamily="34" charset="0"/>
              </a:rPr>
              <a:t>для начинающих и не только</a:t>
            </a:r>
            <a:endParaRPr lang="ru-RU" altLang="ru-RU" sz="7200" dirty="0">
              <a:latin typeface="Arial" panose="020B0604020202020204" pitchFamily="34" charset="0"/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393B5731-231D-4470-9338-0A8E1A8B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373688"/>
            <a:ext cx="44719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Богомолов Юрий Викторович,</a:t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доцент кафедры дискретного анализа</a:t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 err="1">
                <a:latin typeface="Arial" panose="020B0604020202020204" pitchFamily="34" charset="0"/>
              </a:rPr>
              <a:t>ЯрГУ</a:t>
            </a:r>
            <a:r>
              <a:rPr lang="ru-RU" altLang="ru-RU" sz="1800" dirty="0">
                <a:latin typeface="Arial" panose="020B0604020202020204" pitchFamily="34" charset="0"/>
              </a:rPr>
              <a:t> имени </a:t>
            </a:r>
            <a:r>
              <a:rPr lang="ru-RU" altLang="ru-RU" sz="1800" dirty="0" err="1">
                <a:latin typeface="Arial" panose="020B0604020202020204" pitchFamily="34" charset="0"/>
              </a:rPr>
              <a:t>П.Г.Демидова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3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3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83D663-DC73-4296-994F-04016DE1A82F}"/>
              </a:ext>
            </a:extLst>
          </p:cNvPr>
          <p:cNvSpPr/>
          <p:nvPr/>
        </p:nvSpPr>
        <p:spPr>
          <a:xfrm>
            <a:off x="5563868" y="4057908"/>
            <a:ext cx="281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by + </a:t>
            </a:r>
            <a:r>
              <a:rPr lang="en-US" sz="2800" dirty="0" err="1"/>
              <a:t>cz</a:t>
            </a:r>
            <a:r>
              <a:rPr lang="en-US" sz="2800" dirty="0"/>
              <a:t>   ?  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86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83D663-DC73-4296-994F-04016DE1A82F}"/>
              </a:ext>
            </a:extLst>
          </p:cNvPr>
          <p:cNvSpPr/>
          <p:nvPr/>
        </p:nvSpPr>
        <p:spPr>
          <a:xfrm>
            <a:off x="5563868" y="4057908"/>
            <a:ext cx="28661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by + </a:t>
            </a:r>
            <a:r>
              <a:rPr lang="en-US" sz="2800" dirty="0" err="1"/>
              <a:t>cz</a:t>
            </a:r>
            <a:r>
              <a:rPr lang="en-US" sz="2800" dirty="0"/>
              <a:t>   ?  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by – cy   ?   </a:t>
            </a:r>
            <a:r>
              <a:rPr lang="en-US" sz="2800" dirty="0" err="1"/>
              <a:t>bz</a:t>
            </a:r>
            <a:r>
              <a:rPr lang="en-US" sz="2800" dirty="0"/>
              <a:t> – </a:t>
            </a:r>
            <a:r>
              <a:rPr lang="en-US" sz="2800" dirty="0" err="1"/>
              <a:t>cz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625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83D663-DC73-4296-994F-04016DE1A82F}"/>
              </a:ext>
            </a:extLst>
          </p:cNvPr>
          <p:cNvSpPr/>
          <p:nvPr/>
        </p:nvSpPr>
        <p:spPr>
          <a:xfrm>
            <a:off x="5563868" y="4057908"/>
            <a:ext cx="28101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by + </a:t>
            </a:r>
            <a:r>
              <a:rPr lang="en-US" sz="2800" dirty="0" err="1"/>
              <a:t>cz</a:t>
            </a:r>
            <a:r>
              <a:rPr lang="en-US" sz="2800" dirty="0"/>
              <a:t>   ?  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by – cy   ?   </a:t>
            </a:r>
            <a:r>
              <a:rPr lang="en-US" sz="2800" dirty="0" err="1"/>
              <a:t>bz</a:t>
            </a:r>
            <a:r>
              <a:rPr lang="en-US" sz="2800" dirty="0"/>
              <a:t> –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(b – c)y  ?  (b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025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83D663-DC73-4296-994F-04016DE1A82F}"/>
              </a:ext>
            </a:extLst>
          </p:cNvPr>
          <p:cNvSpPr/>
          <p:nvPr/>
        </p:nvSpPr>
        <p:spPr>
          <a:xfrm>
            <a:off x="5563868" y="4057908"/>
            <a:ext cx="28101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by + </a:t>
            </a:r>
            <a:r>
              <a:rPr lang="en-US" sz="2800" dirty="0" err="1"/>
              <a:t>cz</a:t>
            </a:r>
            <a:r>
              <a:rPr lang="en-US" sz="2800" dirty="0"/>
              <a:t>   ?  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by – cy   ?   </a:t>
            </a:r>
            <a:r>
              <a:rPr lang="en-US" sz="2800" dirty="0" err="1"/>
              <a:t>bz</a:t>
            </a:r>
            <a:r>
              <a:rPr lang="en-US" sz="2800" dirty="0"/>
              <a:t> –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(b – c)y  &gt;  (b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07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5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7 апельсинов и 9 яблок или 9 апельсинов и 7 яблок?</a:t>
            </a:r>
          </a:p>
        </p:txBody>
      </p:sp>
    </p:spTree>
    <p:extLst>
      <p:ext uri="{BB962C8B-B14F-4D97-AF65-F5344CB8AC3E}">
        <p14:creationId xmlns:p14="http://schemas.microsoft.com/office/powerpoint/2010/main" val="418127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253CDD6-2713-491C-BAB7-E24E77D083B4}"/>
              </a:ext>
            </a:extLst>
          </p:cNvPr>
          <p:cNvSpPr/>
          <p:nvPr/>
        </p:nvSpPr>
        <p:spPr>
          <a:xfrm>
            <a:off x="2485290" y="3933056"/>
            <a:ext cx="2103909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83D663-DC73-4296-994F-04016DE1A82F}"/>
              </a:ext>
            </a:extLst>
          </p:cNvPr>
          <p:cNvSpPr/>
          <p:nvPr/>
        </p:nvSpPr>
        <p:spPr>
          <a:xfrm>
            <a:off x="5563868" y="4057908"/>
            <a:ext cx="28101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by + </a:t>
            </a:r>
            <a:r>
              <a:rPr lang="en-US" sz="2800" dirty="0" err="1"/>
              <a:t>cz</a:t>
            </a:r>
            <a:r>
              <a:rPr lang="en-US" sz="2800" dirty="0"/>
              <a:t>   &gt;  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by – cy   &gt;   </a:t>
            </a:r>
            <a:r>
              <a:rPr lang="en-US" sz="2800" dirty="0" err="1"/>
              <a:t>bz</a:t>
            </a:r>
            <a:r>
              <a:rPr lang="en-US" sz="2800" dirty="0"/>
              <a:t> –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(b – c)y  &gt;  (b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344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1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2C64F-C096-4E4D-BE53-99C51C5FAABB}"/>
              </a:ext>
            </a:extLst>
          </p:cNvPr>
          <p:cNvSpPr/>
          <p:nvPr/>
        </p:nvSpPr>
        <p:spPr>
          <a:xfrm>
            <a:off x="5563868" y="4057908"/>
            <a:ext cx="2865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by   ?   ay + bx</a:t>
            </a:r>
          </a:p>
        </p:txBody>
      </p:sp>
    </p:spTree>
    <p:extLst>
      <p:ext uri="{BB962C8B-B14F-4D97-AF65-F5344CB8AC3E}">
        <p14:creationId xmlns:p14="http://schemas.microsoft.com/office/powerpoint/2010/main" val="67758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2C64F-C096-4E4D-BE53-99C51C5FAABB}"/>
              </a:ext>
            </a:extLst>
          </p:cNvPr>
          <p:cNvSpPr/>
          <p:nvPr/>
        </p:nvSpPr>
        <p:spPr>
          <a:xfrm>
            <a:off x="5563868" y="4057908"/>
            <a:ext cx="28652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by   ?   ay + bx</a:t>
            </a:r>
          </a:p>
          <a:p>
            <a:r>
              <a:rPr lang="en-US" sz="2800" dirty="0"/>
              <a:t>ax – bx   ?   ay – by</a:t>
            </a:r>
          </a:p>
        </p:txBody>
      </p:sp>
    </p:spTree>
    <p:extLst>
      <p:ext uri="{BB962C8B-B14F-4D97-AF65-F5344CB8AC3E}">
        <p14:creationId xmlns:p14="http://schemas.microsoft.com/office/powerpoint/2010/main" val="1472046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2C64F-C096-4E4D-BE53-99C51C5FAABB}"/>
              </a:ext>
            </a:extLst>
          </p:cNvPr>
          <p:cNvSpPr/>
          <p:nvPr/>
        </p:nvSpPr>
        <p:spPr>
          <a:xfrm>
            <a:off x="5563868" y="4057908"/>
            <a:ext cx="28652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by   ?   ay + bx</a:t>
            </a:r>
          </a:p>
          <a:p>
            <a:r>
              <a:rPr lang="en-US" sz="2800" dirty="0"/>
              <a:t>ax – bx   ?   ay – by</a:t>
            </a:r>
          </a:p>
          <a:p>
            <a:r>
              <a:rPr lang="en-US" sz="2800" dirty="0"/>
              <a:t>(a – b)x  ?  (a – b)y</a:t>
            </a:r>
          </a:p>
        </p:txBody>
      </p:sp>
    </p:spTree>
    <p:extLst>
      <p:ext uri="{BB962C8B-B14F-4D97-AF65-F5344CB8AC3E}">
        <p14:creationId xmlns:p14="http://schemas.microsoft.com/office/powerpoint/2010/main" val="267259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2C64F-C096-4E4D-BE53-99C51C5FAABB}"/>
              </a:ext>
            </a:extLst>
          </p:cNvPr>
          <p:cNvSpPr/>
          <p:nvPr/>
        </p:nvSpPr>
        <p:spPr>
          <a:xfrm>
            <a:off x="5563868" y="4057908"/>
            <a:ext cx="28652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by   ?   ay + bx</a:t>
            </a:r>
          </a:p>
          <a:p>
            <a:r>
              <a:rPr lang="en-US" sz="2800" dirty="0"/>
              <a:t>ax – bx   ?   ay – by</a:t>
            </a:r>
          </a:p>
          <a:p>
            <a:r>
              <a:rPr lang="en-US" sz="2800" dirty="0"/>
              <a:t>(a – b)x  &gt;  (a – b)y</a:t>
            </a:r>
          </a:p>
        </p:txBody>
      </p:sp>
    </p:spTree>
    <p:extLst>
      <p:ext uri="{BB962C8B-B14F-4D97-AF65-F5344CB8AC3E}">
        <p14:creationId xmlns:p14="http://schemas.microsoft.com/office/powerpoint/2010/main" val="207622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33056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4797152"/>
            <a:ext cx="2103909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C2C64F-C096-4E4D-BE53-99C51C5FAABB}"/>
              </a:ext>
            </a:extLst>
          </p:cNvPr>
          <p:cNvSpPr/>
          <p:nvPr/>
        </p:nvSpPr>
        <p:spPr>
          <a:xfrm>
            <a:off x="5563868" y="4057908"/>
            <a:ext cx="28652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by   &gt;   ay + bx</a:t>
            </a:r>
          </a:p>
          <a:p>
            <a:r>
              <a:rPr lang="en-US" sz="2800" dirty="0"/>
              <a:t>ax – bx   &gt;   ay – by</a:t>
            </a:r>
          </a:p>
          <a:p>
            <a:r>
              <a:rPr lang="en-US" sz="2800" dirty="0"/>
              <a:t>(a – b)x  &gt;  (a – b)y</a:t>
            </a:r>
          </a:p>
        </p:txBody>
      </p:sp>
    </p:spTree>
    <p:extLst>
      <p:ext uri="{BB962C8B-B14F-4D97-AF65-F5344CB8AC3E}">
        <p14:creationId xmlns:p14="http://schemas.microsoft.com/office/powerpoint/2010/main" val="346352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157191"/>
            <a:ext cx="2103909" cy="46916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1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213797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D468F2E-5E63-4CF3-AA43-682FA2F05E9F}"/>
              </a:ext>
            </a:extLst>
          </p:cNvPr>
          <p:cNvSpPr/>
          <p:nvPr/>
        </p:nvSpPr>
        <p:spPr>
          <a:xfrm>
            <a:off x="2483768" y="4797152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3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5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7 апельсинов и 9 яблок или 9 апельсинов и 7 яблок?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7BD66-B57D-45C1-A10C-C1266766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2" y="3580749"/>
            <a:ext cx="644277" cy="635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0B8E19-1BE4-459B-9605-B70C6CA5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9" y="3343206"/>
            <a:ext cx="644277" cy="635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AA454-7BF7-4B26-8AAE-A27C80FD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3268524"/>
            <a:ext cx="644277" cy="635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83332-20C1-4E3B-9955-10359BDD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6" y="3989464"/>
            <a:ext cx="644277" cy="635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75DFBB-AA19-44FB-AD72-53E63E9A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63" y="3751921"/>
            <a:ext cx="644277" cy="635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29A370-F21A-4D87-98EF-86E3C767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366" y="4373859"/>
            <a:ext cx="644277" cy="635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5D6CAB-9B02-4A86-BCBD-B6210E9B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4136316"/>
            <a:ext cx="644277" cy="635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07738-10B1-4EAD-A674-7A9BE87E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5" y="4030429"/>
            <a:ext cx="644277" cy="6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0CB953-EDA8-4FA6-97E4-C0ACE5F7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5" y="4870713"/>
            <a:ext cx="644277" cy="630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277F39-E2D2-4C3C-A6D9-536CDB8F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64" y="4454017"/>
            <a:ext cx="644277" cy="630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B74A2C-6571-407D-A7E5-DFAC17969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13" y="4849744"/>
            <a:ext cx="644277" cy="630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0F9C10-ACF6-43B4-8867-5E14D485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81" y="5198755"/>
            <a:ext cx="644277" cy="6300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40C762-56AC-435C-8B4C-E353EF2F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35" y="5500004"/>
            <a:ext cx="644277" cy="630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72270C-C44F-4B0E-8892-0B46EC93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982" y="4779255"/>
            <a:ext cx="644277" cy="630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9F51B3-F3E6-42BD-8867-E9599D4DA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13" y="5241815"/>
            <a:ext cx="644277" cy="6300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3BE0DA-86CA-437C-8ECD-545C2FCB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411" y="5438418"/>
            <a:ext cx="644277" cy="6300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7B5AA3-2C70-4EFD-AE0D-5D25CD65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41" y="3385878"/>
            <a:ext cx="644277" cy="6357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373484-D363-4C71-A156-F5FD3E91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18" y="3148335"/>
            <a:ext cx="644277" cy="6357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053DE5-EA29-41E7-8F4A-BDF0A5BC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72" y="3073653"/>
            <a:ext cx="644277" cy="635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E113B2-FC3E-4FAC-9032-47ECA427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15" y="3794593"/>
            <a:ext cx="644277" cy="6357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0BFDA8-D8FA-4B64-B0B5-B09EAA62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92" y="3557050"/>
            <a:ext cx="644277" cy="6357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185B9D-C02A-45EA-AFDC-99FFEC5F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95" y="4178988"/>
            <a:ext cx="644277" cy="6357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A8EF87-CEFB-4FDD-84AE-021AE9F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72" y="3941445"/>
            <a:ext cx="644277" cy="6357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09457D-ADBC-4BEF-A4A8-7F24FDAD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83" y="4476200"/>
            <a:ext cx="644277" cy="6300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26AE8F-1DD2-473D-B340-C2EBA22F5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90" y="4799351"/>
            <a:ext cx="644277" cy="6300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1B69F5A-AB9B-4DF3-B50E-8C8B8676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20" y="5161377"/>
            <a:ext cx="644277" cy="6300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661648-E08B-4AE2-82C2-E9D797BEE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818" y="5417911"/>
            <a:ext cx="644277" cy="630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62F4403-CAA1-4A07-8374-70E87896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11" y="4584384"/>
            <a:ext cx="644277" cy="6300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236A177-8B8C-48AA-88E3-32E6FA4E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42" y="5046944"/>
            <a:ext cx="644277" cy="6300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D74638-C0F3-4EF1-AFAC-8B565983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40" y="5243547"/>
            <a:ext cx="644277" cy="6300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E317E0E-B15B-4A31-B935-ECA004206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922" y="3403187"/>
            <a:ext cx="644277" cy="6357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11CEA6-13D6-48B8-BD18-97466272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94" y="4218732"/>
            <a:ext cx="644277" cy="6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213797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D468F2E-5E63-4CF3-AA43-682FA2F05E9F}"/>
              </a:ext>
            </a:extLst>
          </p:cNvPr>
          <p:cNvSpPr/>
          <p:nvPr/>
        </p:nvSpPr>
        <p:spPr>
          <a:xfrm>
            <a:off x="2483768" y="4797152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8DF4C1-99F9-462D-BC1C-541C28C4F3D9}"/>
              </a:ext>
            </a:extLst>
          </p:cNvPr>
          <p:cNvSpPr/>
          <p:nvPr/>
        </p:nvSpPr>
        <p:spPr>
          <a:xfrm>
            <a:off x="5563868" y="4725144"/>
            <a:ext cx="2804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bx + </a:t>
            </a:r>
            <a:r>
              <a:rPr lang="en-US" sz="2800" dirty="0" err="1"/>
              <a:t>cz</a:t>
            </a:r>
            <a:r>
              <a:rPr lang="en-US" sz="2800" dirty="0"/>
              <a:t>   &gt;  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/>
              <a:t>(b – c)x  &gt;  (b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2682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608727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70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608727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516BB2-88DF-4DBC-826D-55A64560522C}"/>
              </a:ext>
            </a:extLst>
          </p:cNvPr>
          <p:cNvSpPr/>
          <p:nvPr/>
        </p:nvSpPr>
        <p:spPr>
          <a:xfrm>
            <a:off x="2483768" y="4797152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3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5608727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516BB2-88DF-4DBC-826D-55A64560522C}"/>
              </a:ext>
            </a:extLst>
          </p:cNvPr>
          <p:cNvSpPr/>
          <p:nvPr/>
        </p:nvSpPr>
        <p:spPr>
          <a:xfrm>
            <a:off x="2483768" y="4797152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7D1E3E-B587-439A-B919-B70F11133376}"/>
              </a:ext>
            </a:extLst>
          </p:cNvPr>
          <p:cNvSpPr/>
          <p:nvPr/>
        </p:nvSpPr>
        <p:spPr>
          <a:xfrm>
            <a:off x="5563868" y="4725144"/>
            <a:ext cx="2804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ay + </a:t>
            </a:r>
            <a:r>
              <a:rPr lang="en-US" sz="2800" dirty="0" err="1"/>
              <a:t>cz</a:t>
            </a:r>
            <a:r>
              <a:rPr lang="en-US" sz="2800" dirty="0"/>
              <a:t>   &gt;   </a:t>
            </a:r>
            <a:r>
              <a:rPr lang="en-US" sz="2800" dirty="0" err="1"/>
              <a:t>az</a:t>
            </a:r>
            <a:r>
              <a:rPr lang="en-US" sz="2800" dirty="0"/>
              <a:t> + cy</a:t>
            </a:r>
          </a:p>
          <a:p>
            <a:r>
              <a:rPr lang="en-US" sz="2800" dirty="0"/>
              <a:t>(a – c)y  &gt;  (a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285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6093296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6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DBC9A9-EF64-4C44-BDED-BF07A9296E45}"/>
              </a:ext>
            </a:extLst>
          </p:cNvPr>
          <p:cNvSpPr/>
          <p:nvPr/>
        </p:nvSpPr>
        <p:spPr>
          <a:xfrm>
            <a:off x="2483768" y="6093296"/>
            <a:ext cx="2103909" cy="4125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1B1004-7CFA-4C1B-A87C-DFCEA03A4A30}"/>
              </a:ext>
            </a:extLst>
          </p:cNvPr>
          <p:cNvSpPr/>
          <p:nvPr/>
        </p:nvSpPr>
        <p:spPr>
          <a:xfrm>
            <a:off x="5563868" y="4725144"/>
            <a:ext cx="2804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ax + </a:t>
            </a:r>
            <a:r>
              <a:rPr lang="en-US" sz="2800" dirty="0" err="1"/>
              <a:t>cz</a:t>
            </a:r>
            <a:r>
              <a:rPr lang="en-US" sz="2800" dirty="0"/>
              <a:t>   &gt;   </a:t>
            </a:r>
            <a:r>
              <a:rPr lang="en-US" sz="2800" dirty="0" err="1"/>
              <a:t>az</a:t>
            </a:r>
            <a:r>
              <a:rPr lang="en-US" sz="2800" dirty="0"/>
              <a:t> + cx</a:t>
            </a:r>
          </a:p>
          <a:p>
            <a:r>
              <a:rPr lang="en-US" sz="2800" dirty="0"/>
              <a:t>(a – c)x  &gt;  (a – c)z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5434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3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813D1-73DC-483F-A25E-610509535AEF}"/>
              </a:ext>
            </a:extLst>
          </p:cNvPr>
          <p:cNvSpPr/>
          <p:nvPr/>
        </p:nvSpPr>
        <p:spPr>
          <a:xfrm>
            <a:off x="827584" y="814065"/>
            <a:ext cx="21039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Массы:</a:t>
            </a:r>
          </a:p>
          <a:p>
            <a:r>
              <a:rPr lang="ru-RU" sz="2800" dirty="0"/>
              <a:t>апельсин = </a:t>
            </a:r>
            <a:r>
              <a:rPr lang="en-US" sz="2800" dirty="0"/>
              <a:t>x</a:t>
            </a:r>
            <a:br>
              <a:rPr lang="en-US" sz="2800" dirty="0"/>
            </a:br>
            <a:r>
              <a:rPr lang="ru-RU" sz="2800" dirty="0"/>
              <a:t>яблоко = </a:t>
            </a:r>
            <a:r>
              <a:rPr lang="en-US" sz="2800" dirty="0"/>
              <a:t>y</a:t>
            </a:r>
          </a:p>
          <a:p>
            <a:r>
              <a:rPr lang="ru-RU" sz="2800" dirty="0"/>
              <a:t>груша = </a:t>
            </a:r>
            <a:r>
              <a:rPr lang="en-US" sz="2800" dirty="0"/>
              <a:t>z</a:t>
            </a:r>
          </a:p>
          <a:p>
            <a:r>
              <a:rPr lang="en-US" sz="2800" dirty="0"/>
              <a:t>(x &gt; y &gt; z)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509154-0486-443D-9897-9EDA704533B7}"/>
              </a:ext>
            </a:extLst>
          </p:cNvPr>
          <p:cNvSpPr/>
          <p:nvPr/>
        </p:nvSpPr>
        <p:spPr>
          <a:xfrm>
            <a:off x="3851920" y="814065"/>
            <a:ext cx="48987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Сколько фруктов влезает:</a:t>
            </a:r>
          </a:p>
          <a:p>
            <a:r>
              <a:rPr lang="ru-RU" sz="2800" dirty="0"/>
              <a:t>корзина = </a:t>
            </a:r>
            <a:r>
              <a:rPr lang="en-US" sz="2800" dirty="0"/>
              <a:t>a</a:t>
            </a:r>
            <a:br>
              <a:rPr lang="en-US" sz="2800" dirty="0"/>
            </a:br>
            <a:r>
              <a:rPr lang="ru-RU" sz="2800" dirty="0"/>
              <a:t>коробка = </a:t>
            </a:r>
            <a:r>
              <a:rPr lang="en-US" sz="2800" dirty="0"/>
              <a:t>b</a:t>
            </a:r>
          </a:p>
          <a:p>
            <a:r>
              <a:rPr lang="ru-RU" sz="2800" dirty="0"/>
              <a:t>пакет = </a:t>
            </a:r>
            <a:r>
              <a:rPr lang="en-US" sz="2800" dirty="0"/>
              <a:t>c</a:t>
            </a:r>
          </a:p>
          <a:p>
            <a:r>
              <a:rPr lang="en-US" sz="2800" dirty="0"/>
              <a:t>(a &gt; b &gt; c)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C0F67-4D74-4101-AF3B-EDBDCB5DFAA4}"/>
              </a:ext>
            </a:extLst>
          </p:cNvPr>
          <p:cNvSpPr/>
          <p:nvPr/>
        </p:nvSpPr>
        <p:spPr>
          <a:xfrm>
            <a:off x="2612107" y="3414479"/>
            <a:ext cx="337470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</a:rPr>
              <a:t>Сравнить суммы:</a:t>
            </a:r>
          </a:p>
          <a:p>
            <a:r>
              <a:rPr lang="en-US" sz="2800" dirty="0"/>
              <a:t>ax + by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ax + </a:t>
            </a:r>
            <a:r>
              <a:rPr lang="en-US" sz="2800" dirty="0" err="1"/>
              <a:t>bz</a:t>
            </a:r>
            <a:r>
              <a:rPr lang="en-US" sz="2800" dirty="0"/>
              <a:t> + cy</a:t>
            </a:r>
          </a:p>
          <a:p>
            <a:r>
              <a:rPr lang="en-US" sz="2800" dirty="0"/>
              <a:t>ay + bx + </a:t>
            </a:r>
            <a:r>
              <a:rPr lang="en-US" sz="2800" dirty="0" err="1"/>
              <a:t>cz</a:t>
            </a:r>
            <a:endParaRPr lang="en-US" sz="2800" dirty="0"/>
          </a:p>
          <a:p>
            <a:r>
              <a:rPr lang="en-US" sz="2800" dirty="0"/>
              <a:t>ay + </a:t>
            </a:r>
            <a:r>
              <a:rPr lang="en-US" sz="2800" dirty="0" err="1"/>
              <a:t>bz</a:t>
            </a:r>
            <a:r>
              <a:rPr lang="en-US" sz="2800" dirty="0"/>
              <a:t> + cx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bx + cy</a:t>
            </a:r>
          </a:p>
          <a:p>
            <a:r>
              <a:rPr lang="en-US" sz="2800" dirty="0" err="1"/>
              <a:t>az</a:t>
            </a:r>
            <a:r>
              <a:rPr lang="en-US" sz="2800" dirty="0"/>
              <a:t> + by + cx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7CAA-44BB-4555-B1E4-29C13626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12" y="3866777"/>
            <a:ext cx="430045" cy="382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763966-9E4A-4681-B70B-73042D2455B3}"/>
              </a:ext>
            </a:extLst>
          </p:cNvPr>
          <p:cNvSpPr/>
          <p:nvPr/>
        </p:nvSpPr>
        <p:spPr>
          <a:xfrm>
            <a:off x="2485290" y="3909527"/>
            <a:ext cx="2103909" cy="45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75958"/>
              </p:ext>
            </p:extLst>
          </p:nvPr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40582"/>
              </p:ext>
            </p:extLst>
          </p:nvPr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093ABA1-1675-4B99-8C26-D8CA0E4CF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66532"/>
              </p:ext>
            </p:extLst>
          </p:nvPr>
        </p:nvGraphicFramePr>
        <p:xfrm>
          <a:off x="1744663" y="3429000"/>
          <a:ext cx="53482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4663" y="3429000"/>
                        <a:ext cx="53482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861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093ABA1-1675-4B99-8C26-D8CA0E4CF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4663" y="3429000"/>
          <a:ext cx="53482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093ABA1-1675-4B99-8C26-D8CA0E4CF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4663" y="3429000"/>
                        <a:ext cx="53482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B044921-98FD-464B-BF73-3B42DB303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40071"/>
              </p:ext>
            </p:extLst>
          </p:nvPr>
        </p:nvGraphicFramePr>
        <p:xfrm>
          <a:off x="1520825" y="4077568"/>
          <a:ext cx="5834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0" imgW="1371600" imgH="203040" progId="Equation.DSMT4">
                  <p:embed/>
                </p:oleObj>
              </mc:Choice>
              <mc:Fallback>
                <p:oleObj name="Equation" r:id="rId10" imgW="137160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093ABA1-1675-4B99-8C26-D8CA0E4CF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0825" y="4077568"/>
                        <a:ext cx="58340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3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5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7 апельсинов и 9 яблок или 9 апельсинов и 7 яблок?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7BD66-B57D-45C1-A10C-C1266766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2" y="3580749"/>
            <a:ext cx="644277" cy="635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0B8E19-1BE4-459B-9605-B70C6CA5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9" y="3343206"/>
            <a:ext cx="644277" cy="635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AA454-7BF7-4B26-8AAE-A27C80FD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3268524"/>
            <a:ext cx="644277" cy="635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83332-20C1-4E3B-9955-10359BDD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6" y="3989464"/>
            <a:ext cx="644277" cy="635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75DFBB-AA19-44FB-AD72-53E63E9A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63" y="3751921"/>
            <a:ext cx="644277" cy="635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29A370-F21A-4D87-98EF-86E3C767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366" y="4373859"/>
            <a:ext cx="644277" cy="635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5D6CAB-9B02-4A86-BCBD-B6210E9B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4136316"/>
            <a:ext cx="644277" cy="635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07738-10B1-4EAD-A674-7A9BE87E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5" y="4030429"/>
            <a:ext cx="644277" cy="6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0CB953-EDA8-4FA6-97E4-C0ACE5F7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5" y="4870713"/>
            <a:ext cx="644277" cy="630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277F39-E2D2-4C3C-A6D9-536CDB8F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64" y="4454017"/>
            <a:ext cx="644277" cy="630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B74A2C-6571-407D-A7E5-DFAC17969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13" y="4849744"/>
            <a:ext cx="644277" cy="630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0F9C10-ACF6-43B4-8867-5E14D485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81" y="5198755"/>
            <a:ext cx="644277" cy="6300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40C762-56AC-435C-8B4C-E353EF2F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35" y="5500004"/>
            <a:ext cx="644277" cy="630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72270C-C44F-4B0E-8892-0B46EC93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982" y="4779255"/>
            <a:ext cx="644277" cy="630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9F51B3-F3E6-42BD-8867-E9599D4DA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13" y="5241815"/>
            <a:ext cx="644277" cy="6300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3BE0DA-86CA-437C-8ECD-545C2FCB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411" y="5438418"/>
            <a:ext cx="644277" cy="6300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7B5AA3-2C70-4EFD-AE0D-5D25CD65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41" y="3385878"/>
            <a:ext cx="644277" cy="6357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373484-D363-4C71-A156-F5FD3E91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18" y="3148335"/>
            <a:ext cx="644277" cy="6357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053DE5-EA29-41E7-8F4A-BDF0A5BC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72" y="3073653"/>
            <a:ext cx="644277" cy="635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E113B2-FC3E-4FAC-9032-47ECA427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15" y="3794593"/>
            <a:ext cx="644277" cy="6357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0BFDA8-D8FA-4B64-B0B5-B09EAA62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92" y="3557050"/>
            <a:ext cx="644277" cy="6357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185B9D-C02A-45EA-AFDC-99FFEC5F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95" y="4178988"/>
            <a:ext cx="644277" cy="6357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A8EF87-CEFB-4FDD-84AE-021AE9F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72" y="3941445"/>
            <a:ext cx="644277" cy="6357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09457D-ADBC-4BEF-A4A8-7F24FDAD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83" y="4476200"/>
            <a:ext cx="644277" cy="6300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26AE8F-1DD2-473D-B340-C2EBA22F5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90" y="4799351"/>
            <a:ext cx="644277" cy="6300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1B69F5A-AB9B-4DF3-B50E-8C8B8676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20" y="5161377"/>
            <a:ext cx="644277" cy="6300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661648-E08B-4AE2-82C2-E9D797BEE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818" y="5417911"/>
            <a:ext cx="644277" cy="630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62F4403-CAA1-4A07-8374-70E87896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11" y="4584384"/>
            <a:ext cx="644277" cy="6300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236A177-8B8C-48AA-88E3-32E6FA4E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42" y="5046944"/>
            <a:ext cx="644277" cy="6300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D74638-C0F3-4EF1-AFAC-8B565983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40" y="5243547"/>
            <a:ext cx="644277" cy="6300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E317E0E-B15B-4A31-B935-ECA004206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922" y="3403187"/>
            <a:ext cx="644277" cy="6357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11CEA6-13D6-48B8-BD18-97466272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94" y="4218732"/>
            <a:ext cx="644277" cy="63572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83463C-C4C2-492C-869F-7D3E76664E11}"/>
              </a:ext>
            </a:extLst>
          </p:cNvPr>
          <p:cNvSpPr/>
          <p:nvPr/>
        </p:nvSpPr>
        <p:spPr>
          <a:xfrm>
            <a:off x="1190668" y="3073653"/>
            <a:ext cx="2805268" cy="33076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2D01741-FA7F-452F-AFE0-E43E43B29F75}"/>
              </a:ext>
            </a:extLst>
          </p:cNvPr>
          <p:cNvSpPr/>
          <p:nvPr/>
        </p:nvSpPr>
        <p:spPr>
          <a:xfrm>
            <a:off x="5151108" y="2857629"/>
            <a:ext cx="2805268" cy="33076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20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093ABA1-1675-4B99-8C26-D8CA0E4CF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4663" y="3429000"/>
          <a:ext cx="53482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093ABA1-1675-4B99-8C26-D8CA0E4CF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4663" y="3429000"/>
                        <a:ext cx="53482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B044921-98FD-464B-BF73-3B42DB303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0825" y="4077568"/>
          <a:ext cx="5834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0" imgW="1371600" imgH="203040" progId="Equation.DSMT4">
                  <p:embed/>
                </p:oleObj>
              </mc:Choice>
              <mc:Fallback>
                <p:oleObj name="Equation" r:id="rId10" imgW="137160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B044921-98FD-464B-BF73-3B42DB303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0825" y="4077568"/>
                        <a:ext cx="58340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A08288F-4FDE-40A7-9649-AEC22734B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86868"/>
              </p:ext>
            </p:extLst>
          </p:nvPr>
        </p:nvGraphicFramePr>
        <p:xfrm>
          <a:off x="1547664" y="4725640"/>
          <a:ext cx="5834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2" imgW="1371600" imgH="203040" progId="Equation.DSMT4">
                  <p:embed/>
                </p:oleObj>
              </mc:Choice>
              <mc:Fallback>
                <p:oleObj name="Equation" r:id="rId12" imgW="137160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B044921-98FD-464B-BF73-3B42DB303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47664" y="4725640"/>
                        <a:ext cx="58340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303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093ABA1-1675-4B99-8C26-D8CA0E4CF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4663" y="3429000"/>
          <a:ext cx="53482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093ABA1-1675-4B99-8C26-D8CA0E4CF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4663" y="3429000"/>
                        <a:ext cx="53482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B044921-98FD-464B-BF73-3B42DB303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0825" y="4077568"/>
          <a:ext cx="5834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0" imgW="1371600" imgH="203040" progId="Equation.DSMT4">
                  <p:embed/>
                </p:oleObj>
              </mc:Choice>
              <mc:Fallback>
                <p:oleObj name="Equation" r:id="rId10" imgW="137160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0B044921-98FD-464B-BF73-3B42DB303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0825" y="4077568"/>
                        <a:ext cx="58340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A08288F-4FDE-40A7-9649-AEC22734B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664" y="4725640"/>
          <a:ext cx="5834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2" imgW="1371600" imgH="203040" progId="Equation.DSMT4">
                  <p:embed/>
                </p:oleObj>
              </mc:Choice>
              <mc:Fallback>
                <p:oleObj name="Equation" r:id="rId12" imgW="13716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A08288F-4FDE-40A7-9649-AEC22734B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47664" y="4725640"/>
                        <a:ext cx="583406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0235105-354F-4908-9F8D-DD53907E6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85018"/>
              </p:ext>
            </p:extLst>
          </p:nvPr>
        </p:nvGraphicFramePr>
        <p:xfrm>
          <a:off x="2195513" y="5589736"/>
          <a:ext cx="4538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4" imgW="1066680" imgH="203040" progId="Equation.DSMT4">
                  <p:embed/>
                </p:oleObj>
              </mc:Choice>
              <mc:Fallback>
                <p:oleObj name="Equation" r:id="rId14" imgW="10666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A08288F-4FDE-40A7-9649-AEC22734B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5513" y="5589736"/>
                        <a:ext cx="453866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653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14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24096"/>
              </p:ext>
            </p:extLst>
          </p:nvPr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38797C-921E-4F27-A0A2-AA917ECFE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9533"/>
              </p:ext>
            </p:extLst>
          </p:nvPr>
        </p:nvGraphicFramePr>
        <p:xfrm>
          <a:off x="485650" y="3357563"/>
          <a:ext cx="8478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50" y="3357563"/>
                        <a:ext cx="84788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980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38797C-921E-4F27-A0A2-AA917ECFE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50" y="3357563"/>
          <a:ext cx="8478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6838797C-921E-4F27-A0A2-AA917ECFE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50" y="3357563"/>
                        <a:ext cx="84788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FA93AB-1FA0-428B-BDB1-C705DF38C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4229"/>
              </p:ext>
            </p:extLst>
          </p:nvPr>
        </p:nvGraphicFramePr>
        <p:xfrm>
          <a:off x="161229" y="4005064"/>
          <a:ext cx="8947275" cy="77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0" imgW="2349360" imgH="203040" progId="Equation.DSMT4">
                  <p:embed/>
                </p:oleObj>
              </mc:Choice>
              <mc:Fallback>
                <p:oleObj name="Equation" r:id="rId10" imgW="234936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229" y="4005064"/>
                        <a:ext cx="8947275" cy="77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419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38797C-921E-4F27-A0A2-AA917ECFE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50" y="3357563"/>
          <a:ext cx="8478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6838797C-921E-4F27-A0A2-AA917ECFE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50" y="3357563"/>
                        <a:ext cx="84788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FA93AB-1FA0-428B-BDB1-C705DF38C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229" y="4005064"/>
          <a:ext cx="8947275" cy="77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0" imgW="2349360" imgH="203040" progId="Equation.DSMT4">
                  <p:embed/>
                </p:oleObj>
              </mc:Choice>
              <mc:Fallback>
                <p:oleObj name="Equation" r:id="rId10" imgW="234936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FA93AB-1FA0-428B-BDB1-C705DF38C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229" y="4005064"/>
                        <a:ext cx="8947275" cy="77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EDF31C-A402-45C0-B2D0-96CC7F3B1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71064"/>
              </p:ext>
            </p:extLst>
          </p:nvPr>
        </p:nvGraphicFramePr>
        <p:xfrm>
          <a:off x="58738" y="4672013"/>
          <a:ext cx="91884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2" imgW="2412720" imgH="203040" progId="Equation.DSMT4">
                  <p:embed/>
                </p:oleObj>
              </mc:Choice>
              <mc:Fallback>
                <p:oleObj name="Equation" r:id="rId12" imgW="241272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FA93AB-1FA0-428B-BDB1-C705DF38C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38" y="4672013"/>
                        <a:ext cx="918845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281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38797C-921E-4F27-A0A2-AA917ECFE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50" y="3357563"/>
          <a:ext cx="8478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6838797C-921E-4F27-A0A2-AA917ECFE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50" y="3357563"/>
                        <a:ext cx="84788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FA93AB-1FA0-428B-BDB1-C705DF38C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229" y="4005064"/>
          <a:ext cx="8947275" cy="77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10" imgW="2349360" imgH="203040" progId="Equation.DSMT4">
                  <p:embed/>
                </p:oleObj>
              </mc:Choice>
              <mc:Fallback>
                <p:oleObj name="Equation" r:id="rId10" imgW="234936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FA93AB-1FA0-428B-BDB1-C705DF38C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229" y="4005064"/>
                        <a:ext cx="8947275" cy="77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EDF31C-A402-45C0-B2D0-96CC7F3B1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407270"/>
              </p:ext>
            </p:extLst>
          </p:nvPr>
        </p:nvGraphicFramePr>
        <p:xfrm>
          <a:off x="58738" y="4622452"/>
          <a:ext cx="91884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2" imgW="2412720" imgH="253800" progId="Equation.DSMT4">
                  <p:embed/>
                </p:oleObj>
              </mc:Choice>
              <mc:Fallback>
                <p:oleObj name="Equation" r:id="rId12" imgW="2412720" imgH="2538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9EDF31C-A402-45C0-B2D0-96CC7F3B1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38" y="4622452"/>
                        <a:ext cx="9188450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981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980596"/>
          <a:ext cx="36184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596"/>
                        <a:ext cx="361840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427477" y="1718835"/>
            <a:ext cx="2085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Доказать: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132" y="2276872"/>
          <a:ext cx="448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7132" y="2276872"/>
                        <a:ext cx="4483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2051720" y="894138"/>
            <a:ext cx="4680520" cy="23908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38797C-921E-4F27-A0A2-AA917ECFE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50" y="3357563"/>
          <a:ext cx="8478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6838797C-921E-4F27-A0A2-AA917ECFE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50" y="3357563"/>
                        <a:ext cx="84788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FA93AB-1FA0-428B-BDB1-C705DF38C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229" y="4005064"/>
          <a:ext cx="8947275" cy="77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10" imgW="2349360" imgH="203040" progId="Equation.DSMT4">
                  <p:embed/>
                </p:oleObj>
              </mc:Choice>
              <mc:Fallback>
                <p:oleObj name="Equation" r:id="rId10" imgW="234936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FA93AB-1FA0-428B-BDB1-C705DF38C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229" y="4005064"/>
                        <a:ext cx="8947275" cy="77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EDF31C-A402-45C0-B2D0-96CC7F3B1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4622452"/>
          <a:ext cx="91884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2" imgW="2412720" imgH="253800" progId="Equation.DSMT4">
                  <p:embed/>
                </p:oleObj>
              </mc:Choice>
              <mc:Fallback>
                <p:oleObj name="Equation" r:id="rId12" imgW="2412720" imgH="2538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9EDF31C-A402-45C0-B2D0-96CC7F3B1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38" y="4622452"/>
                        <a:ext cx="9188450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A791F51-4CA6-452B-9A14-0E3783EF6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08132"/>
              </p:ext>
            </p:extLst>
          </p:nvPr>
        </p:nvGraphicFramePr>
        <p:xfrm>
          <a:off x="3571875" y="5715000"/>
          <a:ext cx="17287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4" imgW="406080" imgH="177480" progId="Equation.DSMT4">
                  <p:embed/>
                </p:oleObj>
              </mc:Choice>
              <mc:Fallback>
                <p:oleObj name="Equation" r:id="rId14" imgW="40608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71875" y="5715000"/>
                        <a:ext cx="172878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218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94835"/>
              </p:ext>
            </p:extLst>
          </p:nvPr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703948" y="2597374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9104"/>
              </p:ext>
            </p:extLst>
          </p:nvPr>
        </p:nvGraphicFramePr>
        <p:xfrm>
          <a:off x="1259632" y="3214712"/>
          <a:ext cx="6913563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" imgW="1625400" imgH="711000" progId="Equation.DSMT4">
                  <p:embed/>
                </p:oleObj>
              </mc:Choice>
              <mc:Fallback>
                <p:oleObj name="Equation" r:id="rId6" imgW="1625400" imgH="7110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2" y="3214712"/>
                        <a:ext cx="6913563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56312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9088"/>
              </p:ext>
            </p:extLst>
          </p:nvPr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37863"/>
              </p:ext>
            </p:extLst>
          </p:nvPr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648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99976"/>
              </p:ext>
            </p:extLst>
          </p:nvPr>
        </p:nvGraphicFramePr>
        <p:xfrm>
          <a:off x="971600" y="2780928"/>
          <a:ext cx="23764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2780928"/>
                        <a:ext cx="237648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81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5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7 апельсинов и 9 яблок или 9 апельсинов и 7 яблок?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07738-10B1-4EAD-A674-7A9BE87E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5" y="4030429"/>
            <a:ext cx="644277" cy="6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0CB953-EDA8-4FA6-97E4-C0ACE5F7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5" y="4870713"/>
            <a:ext cx="644277" cy="6300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E317E0E-B15B-4A31-B935-ECA004206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922" y="3403187"/>
            <a:ext cx="644277" cy="6357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11CEA6-13D6-48B8-BD18-97466272F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94" y="4218732"/>
            <a:ext cx="644277" cy="6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2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259"/>
              </p:ext>
            </p:extLst>
          </p:nvPr>
        </p:nvGraphicFramePr>
        <p:xfrm>
          <a:off x="974845" y="274548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845" y="274548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533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845" y="274548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845" y="274548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D57C15-71D4-4339-87EA-7FE654B0D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83981"/>
              </p:ext>
            </p:extLst>
          </p:nvPr>
        </p:nvGraphicFramePr>
        <p:xfrm>
          <a:off x="971600" y="346556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46556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786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845" y="274548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845" y="274548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D57C15-71D4-4339-87EA-7FE654B0D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346556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3D57C15-71D4-4339-87EA-7FE654B0D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46556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93557BD-E60C-4ACF-9C31-386F4C259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455925"/>
              </p:ext>
            </p:extLst>
          </p:nvPr>
        </p:nvGraphicFramePr>
        <p:xfrm>
          <a:off x="997361" y="4505200"/>
          <a:ext cx="36433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4" imgW="1041120" imgH="228600" progId="Equation.DSMT4">
                  <p:embed/>
                </p:oleObj>
              </mc:Choice>
              <mc:Fallback>
                <p:oleObj name="Equation" r:id="rId14" imgW="10411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7361" y="4505200"/>
                        <a:ext cx="36433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989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845" y="274548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845" y="274548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D57C15-71D4-4339-87EA-7FE654B0D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346556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3D57C15-71D4-4339-87EA-7FE654B0D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46556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93557BD-E60C-4ACF-9C31-386F4C259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361" y="4505200"/>
          <a:ext cx="36433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4" imgW="1041120" imgH="228600" progId="Equation.DSMT4">
                  <p:embed/>
                </p:oleObj>
              </mc:Choice>
              <mc:Fallback>
                <p:oleObj name="Equation" r:id="rId14" imgW="104112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B93557BD-E60C-4ACF-9C31-386F4C259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7361" y="4505200"/>
                        <a:ext cx="36433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71B744D-82B5-4963-86E4-AA1F37B88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5085184"/>
          <a:ext cx="63198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16" imgW="1485720" imgH="228600" progId="Equation.DSMT4">
                  <p:embed/>
                </p:oleObj>
              </mc:Choice>
              <mc:Fallback>
                <p:oleObj name="Equation" r:id="rId16" imgW="148572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71B744D-82B5-4963-86E4-AA1F37B88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83768" y="5085184"/>
                        <a:ext cx="631983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129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845" y="274548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845" y="274548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D57C15-71D4-4339-87EA-7FE654B0D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3465562"/>
          <a:ext cx="52387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3D57C15-71D4-4339-87EA-7FE654B0D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465562"/>
                        <a:ext cx="5238751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93557BD-E60C-4ACF-9C31-386F4C259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361" y="4505200"/>
          <a:ext cx="36433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4" imgW="1041120" imgH="228600" progId="Equation.DSMT4">
                  <p:embed/>
                </p:oleObj>
              </mc:Choice>
              <mc:Fallback>
                <p:oleObj name="Equation" r:id="rId14" imgW="104112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B93557BD-E60C-4ACF-9C31-386F4C259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7361" y="4505200"/>
                        <a:ext cx="36433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71B744D-82B5-4963-86E4-AA1F37B88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5085184"/>
          <a:ext cx="63198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16" imgW="1485720" imgH="228600" progId="Equation.DSMT4">
                  <p:embed/>
                </p:oleObj>
              </mc:Choice>
              <mc:Fallback>
                <p:oleObj name="Equation" r:id="rId16" imgW="148572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71B744D-82B5-4963-86E4-AA1F37B88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83768" y="5085184"/>
                        <a:ext cx="631983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B89478-6119-40E0-B09C-04F9D3004A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209" y="3760206"/>
            <a:ext cx="430045" cy="3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8619"/>
              </p:ext>
            </p:extLst>
          </p:nvPr>
        </p:nvGraphicFramePr>
        <p:xfrm>
          <a:off x="934715" y="2811463"/>
          <a:ext cx="3997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4715" y="2811463"/>
                        <a:ext cx="399732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880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10380"/>
              </p:ext>
            </p:extLst>
          </p:nvPr>
        </p:nvGraphicFramePr>
        <p:xfrm>
          <a:off x="969218" y="2811463"/>
          <a:ext cx="6915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218" y="2811463"/>
                        <a:ext cx="69151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6153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218" y="2811463"/>
          <a:ext cx="6915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218" y="2811463"/>
                        <a:ext cx="69151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BA1C844-434D-4A9D-8EEA-32B922458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03179"/>
              </p:ext>
            </p:extLst>
          </p:nvPr>
        </p:nvGraphicFramePr>
        <p:xfrm>
          <a:off x="971600" y="3609578"/>
          <a:ext cx="6915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2" imgW="1625400" imgH="228600" progId="Equation.DSMT4">
                  <p:embed/>
                </p:oleObj>
              </mc:Choice>
              <mc:Fallback>
                <p:oleObj name="Equation" r:id="rId12" imgW="162540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609578"/>
                        <a:ext cx="69151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193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218" y="2811463"/>
          <a:ext cx="6915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218" y="2811463"/>
                        <a:ext cx="69151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BA1C844-434D-4A9D-8EEA-32B922458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3609578"/>
          <a:ext cx="6915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2" imgW="1625400" imgH="228600" progId="Equation.DSMT4">
                  <p:embed/>
                </p:oleObj>
              </mc:Choice>
              <mc:Fallback>
                <p:oleObj name="Equation" r:id="rId12" imgW="162540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BA1C844-434D-4A9D-8EEA-32B922458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600" y="3609578"/>
                        <a:ext cx="69151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B13172-2D11-4FD2-B45C-FA9F8992E7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536" y="3861048"/>
            <a:ext cx="430045" cy="3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9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48" y="44624"/>
            <a:ext cx="540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err="1">
                <a:latin typeface="Arial" panose="020B0604020202020204" pitchFamily="34" charset="0"/>
              </a:rPr>
              <a:t>Транснеравенство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DFCC118-7FFC-44A2-95AB-6C767B686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38111"/>
          <a:ext cx="7551440" cy="7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4" imgW="2158920" imgH="228600" progId="Equation.DSMT4">
                  <p:embed/>
                </p:oleObj>
              </mc:Choice>
              <mc:Fallback>
                <p:oleObj name="Equation" r:id="rId4" imgW="215892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DFCC118-7FFC-44A2-95AB-6C767B686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1038111"/>
                        <a:ext cx="7551440" cy="7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A3FA7-4B08-42D9-8D6D-E2FB83B3ED5D}"/>
              </a:ext>
            </a:extLst>
          </p:cNvPr>
          <p:cNvSpPr/>
          <p:nvPr/>
        </p:nvSpPr>
        <p:spPr>
          <a:xfrm>
            <a:off x="3703948" y="2597374"/>
            <a:ext cx="135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Тогда:</a:t>
            </a:r>
            <a:endParaRPr lang="en-US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A46805-4D14-4E0D-8302-CBA433E02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9632" y="3214712"/>
          <a:ext cx="6913563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tion" r:id="rId6" imgW="1625400" imgH="711000" progId="Equation.DSMT4">
                  <p:embed/>
                </p:oleObj>
              </mc:Choice>
              <mc:Fallback>
                <p:oleObj name="Equation" r:id="rId6" imgW="1625400" imgH="7110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AA46805-4D14-4E0D-8302-CBA433E0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2" y="3214712"/>
                        <a:ext cx="6913563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01E580-E485-40DB-AF92-A803C2FFEE29}"/>
              </a:ext>
            </a:extLst>
          </p:cNvPr>
          <p:cNvSpPr/>
          <p:nvPr/>
        </p:nvSpPr>
        <p:spPr>
          <a:xfrm>
            <a:off x="179512" y="894138"/>
            <a:ext cx="8784976" cy="56312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F18C1D-39BB-4A88-89D0-426C6A760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09" y="1798861"/>
          <a:ext cx="2709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6F18C1D-39BB-4A88-89D0-426C6A760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09" y="1798861"/>
                        <a:ext cx="270986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FE62D-D710-404B-8EB1-15F6B16F5DE3}"/>
              </a:ext>
            </a:extLst>
          </p:cNvPr>
          <p:cNvSpPr/>
          <p:nvPr/>
        </p:nvSpPr>
        <p:spPr>
          <a:xfrm>
            <a:off x="3098486" y="1844824"/>
            <a:ext cx="348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— </a:t>
            </a:r>
            <a:r>
              <a:rPr lang="ru-RU" sz="3600" dirty="0"/>
              <a:t>перестановка </a:t>
            </a:r>
            <a:endParaRPr lang="en-US" sz="3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90E2575-AD36-43B9-8E42-B951B29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00" y="1844824"/>
          <a:ext cx="2487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90E2575-AD36-43B9-8E42-B951B294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1844824"/>
                        <a:ext cx="24876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24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5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7 апельсинов и 9 яблок или 9 апельсинов и 7 яблок?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07738-10B1-4EAD-A674-7A9BE87E5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5" y="4030429"/>
            <a:ext cx="644277" cy="6300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11CEA6-13D6-48B8-BD18-97466272F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94" y="4218732"/>
            <a:ext cx="644277" cy="6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6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561" y="44624"/>
            <a:ext cx="21519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980728"/>
            <a:ext cx="82629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Аладдин пришёл в старинный замок, в котором вдоль длинного коридора стоят 10 комнат. В каждой комнате лежат мелкие драгоценные камни одинакового размера, причём чем дальше комната — тем более ценные там камни. У Аладдина 10 карманов разного размера, но есть правило: если уж положил какие-то камни в карман, то больше ни в какой карман такие же камни класть нельзя.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Как ему вынести в карманах драгоценные камни наибольшей стоимости?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50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279" y="162880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279" y="162880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840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279" y="162880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279" y="162880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606D1D-72D6-448C-B8C8-F4A8838F75BB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508B0F2F-5CA3-423C-A38C-AAD19219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2EACCE-0F4B-40DA-87F0-0512323E6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4160" y="2846958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4160" y="2846958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85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279" y="162880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279" y="162880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606D1D-72D6-448C-B8C8-F4A8838F75BB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508B0F2F-5CA3-423C-A38C-AAD19219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2EACCE-0F4B-40DA-87F0-0512323E6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4160" y="2846958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4160" y="2846958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695BB1-F028-4874-B152-B8F93C9A6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03180"/>
              </p:ext>
            </p:extLst>
          </p:nvPr>
        </p:nvGraphicFramePr>
        <p:xfrm>
          <a:off x="1907704" y="3423022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3423022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199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279" y="162880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279" y="162880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606D1D-72D6-448C-B8C8-F4A8838F75BB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508B0F2F-5CA3-423C-A38C-AAD19219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2EACCE-0F4B-40DA-87F0-0512323E6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4160" y="2846958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4160" y="2846958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695BB1-F028-4874-B152-B8F93C9A6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7704" y="3423022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5695BB1-F028-4874-B152-B8F93C9A6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3423022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C5BAC28-E629-47FE-89E9-EF0890501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746557"/>
              </p:ext>
            </p:extLst>
          </p:nvPr>
        </p:nvGraphicFramePr>
        <p:xfrm>
          <a:off x="1924397" y="4005064"/>
          <a:ext cx="50958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9" imgW="1384200" imgH="177480" progId="Equation.DSMT4">
                  <p:embed/>
                </p:oleObj>
              </mc:Choice>
              <mc:Fallback>
                <p:oleObj name="Equation" r:id="rId9" imgW="1384200" imgH="177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4397" y="4005064"/>
                        <a:ext cx="50958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350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08" y="44624"/>
            <a:ext cx="2937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а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279" y="162880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279" y="162880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606D1D-72D6-448C-B8C8-F4A8838F75BB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508B0F2F-5CA3-423C-A38C-AAD19219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2EACCE-0F4B-40DA-87F0-0512323E6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4160" y="2846958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4160" y="2846958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695BB1-F028-4874-B152-B8F93C9A6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7704" y="3423022"/>
          <a:ext cx="1309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5695BB1-F028-4874-B152-B8F93C9A6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3423022"/>
                        <a:ext cx="1309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C5BAC28-E629-47FE-89E9-EF0890501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397" y="4005064"/>
          <a:ext cx="50958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9" imgW="1384200" imgH="177480" progId="Equation.DSMT4">
                  <p:embed/>
                </p:oleObj>
              </mc:Choice>
              <mc:Fallback>
                <p:oleObj name="Equation" r:id="rId9" imgW="138420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C5BAC28-E629-47FE-89E9-EF0890501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4397" y="4005064"/>
                        <a:ext cx="50958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FFD23CF-5B2B-49B7-8043-05E396B12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83930"/>
              </p:ext>
            </p:extLst>
          </p:nvPr>
        </p:nvGraphicFramePr>
        <p:xfrm>
          <a:off x="1907704" y="4509120"/>
          <a:ext cx="3132881" cy="74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4509120"/>
                        <a:ext cx="3132881" cy="74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998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4976"/>
              </p:ext>
            </p:extLst>
          </p:nvPr>
        </p:nvGraphicFramePr>
        <p:xfrm>
          <a:off x="1500188" y="1628775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1628775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951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1628775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1628775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CBB700-F879-4B1B-9EDC-C67FE5D5AE50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98B8D606-28AB-4839-8B40-16E34C1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3AB140F-BAD5-4379-838D-B9E21C651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30891"/>
              </p:ext>
            </p:extLst>
          </p:nvPr>
        </p:nvGraphicFramePr>
        <p:xfrm>
          <a:off x="1962919" y="2846388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22EACCE-0F4B-40DA-87F0-0512323E6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2846388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008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1628775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1628775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CBB700-F879-4B1B-9EDC-C67FE5D5AE50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98B8D606-28AB-4839-8B40-16E34C1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3AB140F-BAD5-4379-838D-B9E21C651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919" y="2846388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3AB140F-BAD5-4379-838D-B9E21C651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2846388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2B01B9D-6BB4-45D7-A3B7-EA6F51F94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70458"/>
              </p:ext>
            </p:extLst>
          </p:nvPr>
        </p:nvGraphicFramePr>
        <p:xfrm>
          <a:off x="1962919" y="3351014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3AB140F-BAD5-4379-838D-B9E21C651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2919" y="3351014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616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1628775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1628775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CBB700-F879-4B1B-9EDC-C67FE5D5AE50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98B8D606-28AB-4839-8B40-16E34C1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3AB140F-BAD5-4379-838D-B9E21C651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919" y="2846388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3AB140F-BAD5-4379-838D-B9E21C651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2846388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2B01B9D-6BB4-45D7-A3B7-EA6F51F94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919" y="3351014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72B01B9D-6BB4-45D7-A3B7-EA6F51F94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3351014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5D4C53A-F24A-490B-AA05-B53C54224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59889"/>
              </p:ext>
            </p:extLst>
          </p:nvPr>
        </p:nvGraphicFramePr>
        <p:xfrm>
          <a:off x="827584" y="3933825"/>
          <a:ext cx="7667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9" imgW="2082600" imgH="177480" progId="Equation.DSMT4">
                  <p:embed/>
                </p:oleObj>
              </mc:Choice>
              <mc:Fallback>
                <p:oleObj name="Equation" r:id="rId9" imgW="208260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C5BAC28-E629-47FE-89E9-EF0890501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3933825"/>
                        <a:ext cx="76676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56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1б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7 апельсинов и 9 яблок легче,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чем 9 апельсинов и 7 яблок.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Что тяжелее, яблоко или апельсин?</a:t>
            </a:r>
          </a:p>
        </p:txBody>
      </p:sp>
    </p:spTree>
    <p:extLst>
      <p:ext uri="{BB962C8B-B14F-4D97-AF65-F5344CB8AC3E}">
        <p14:creationId xmlns:p14="http://schemas.microsoft.com/office/powerpoint/2010/main" val="2842972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4624"/>
            <a:ext cx="29710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4</a:t>
            </a:r>
            <a:r>
              <a:rPr lang="ru-RU" altLang="ru-RU" sz="4400" b="1" dirty="0">
                <a:latin typeface="Arial" panose="020B0604020202020204" pitchFamily="34" charset="0"/>
              </a:rPr>
              <a:t>б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1628775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188" y="1628775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CBB700-F879-4B1B-9EDC-C67FE5D5AE50}"/>
              </a:ext>
            </a:extLst>
          </p:cNvPr>
          <p:cNvCxnSpPr/>
          <p:nvPr/>
        </p:nvCxnSpPr>
        <p:spPr>
          <a:xfrm>
            <a:off x="755576" y="256490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98B8D606-28AB-4839-8B40-16E34C1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4677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Пусть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3AB140F-BAD5-4379-838D-B9E21C651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919" y="2846388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3AB140F-BAD5-4379-838D-B9E21C651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2846388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2B01B9D-6BB4-45D7-A3B7-EA6F51F94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919" y="3351014"/>
          <a:ext cx="2105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72B01B9D-6BB4-45D7-A3B7-EA6F51F94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2919" y="3351014"/>
                        <a:ext cx="21050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5D4C53A-F24A-490B-AA05-B53C54224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584" y="3933825"/>
          <a:ext cx="7667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9" imgW="2082600" imgH="177480" progId="Equation.DSMT4">
                  <p:embed/>
                </p:oleObj>
              </mc:Choice>
              <mc:Fallback>
                <p:oleObj name="Equation" r:id="rId9" imgW="2082600" imgH="177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F5D4C53A-F24A-490B-AA05-B53C54224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3933825"/>
                        <a:ext cx="76676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6B0D356-7B61-45B1-A2FA-97CD6F03E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81693"/>
              </p:ext>
            </p:extLst>
          </p:nvPr>
        </p:nvGraphicFramePr>
        <p:xfrm>
          <a:off x="1763688" y="4437112"/>
          <a:ext cx="58912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11" imgW="1600200" imgH="203040" progId="Equation.DSMT4">
                  <p:embed/>
                </p:oleObj>
              </mc:Choice>
              <mc:Fallback>
                <p:oleObj name="Equation" r:id="rId11" imgW="1600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4437112"/>
                        <a:ext cx="5891212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2332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84846"/>
              </p:ext>
            </p:extLst>
          </p:nvPr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577614"/>
              </p:ext>
            </p:extLst>
          </p:nvPr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9979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57235"/>
              </p:ext>
            </p:extLst>
          </p:nvPr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5097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0FFE03C-C3C6-4C7F-B96F-32F403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3420289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или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E01E87-CA08-4B42-85BB-82892CFF2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9263" y="3429000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1E01E87-CA08-4B42-85BB-82892CFF2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59263" y="3429000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6701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0FFE03C-C3C6-4C7F-B96F-32F403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420289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или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E01E87-CA08-4B42-85BB-82892CFF2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00420"/>
              </p:ext>
            </p:extLst>
          </p:nvPr>
        </p:nvGraphicFramePr>
        <p:xfrm>
          <a:off x="5707335" y="3429000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1E01E87-CA08-4B42-85BB-82892CFF2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335" y="3429000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847208"/>
              </p:ext>
            </p:extLst>
          </p:nvPr>
        </p:nvGraphicFramePr>
        <p:xfrm>
          <a:off x="2059843" y="3928268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9843" y="3928268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07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0FFE03C-C3C6-4C7F-B96F-32F403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420289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или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E01E87-CA08-4B42-85BB-82892CFF2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7335" y="3429000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1E01E87-CA08-4B42-85BB-82892CFF2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335" y="3429000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843" y="3928268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9843" y="3928268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040" y="393305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14" imgW="749160" imgH="203040" progId="Equation.DSMT4">
                  <p:embed/>
                </p:oleObj>
              </mc:Choice>
              <mc:Fallback>
                <p:oleObj name="Equation" r:id="rId14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3040" y="393305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0427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0FFE03C-C3C6-4C7F-B96F-32F403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420289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или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E01E87-CA08-4B42-85BB-82892CFF2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7335" y="3429000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1E01E87-CA08-4B42-85BB-82892CFF2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335" y="3429000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416" y="4437112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4416" y="4437112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843" y="3928268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14" imgW="749160" imgH="203040" progId="Equation.DSMT4">
                  <p:embed/>
                </p:oleObj>
              </mc:Choice>
              <mc:Fallback>
                <p:oleObj name="Equation" r:id="rId14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9843" y="3928268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040" y="393305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13040" y="393305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16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D23E5347-328C-4766-B4D6-914731E2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30741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Пусть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078CB0A-2498-4A9C-B38E-20059F7DC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4927" y="3422452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078CB0A-2498-4A9C-B38E-20059F7DC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4927" y="3422452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0FFE03C-C3C6-4C7F-B96F-32F403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420289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или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E01E87-CA08-4B42-85BB-82892CFF2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7335" y="3429000"/>
          <a:ext cx="1816993" cy="5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1E01E87-CA08-4B42-85BB-82892CFF2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335" y="3429000"/>
                        <a:ext cx="1816993" cy="56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416" y="4437112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4416" y="4437112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843" y="3928268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14" imgW="749160" imgH="203040" progId="Equation.DSMT4">
                  <p:embed/>
                </p:oleObj>
              </mc:Choice>
              <mc:Fallback>
                <p:oleObj name="Equation" r:id="rId14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9843" y="3928268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040" y="393305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13040" y="393305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B1BE4D3-9F5D-40E0-9960-46DE770EF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4437112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8" imgW="647640" imgH="393480" progId="Equation.DSMT4">
                  <p:embed/>
                </p:oleObj>
              </mc:Choice>
              <mc:Fallback>
                <p:oleObj name="Equation" r:id="rId18" imgW="647640" imgH="3934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B1BE4D3-9F5D-40E0-9960-46DE770EF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6136" y="4437112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0105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03830"/>
              </p:ext>
            </p:extLst>
          </p:nvPr>
        </p:nvGraphicFramePr>
        <p:xfrm>
          <a:off x="207441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441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07632"/>
              </p:ext>
            </p:extLst>
          </p:nvPr>
        </p:nvGraphicFramePr>
        <p:xfrm>
          <a:off x="2059843" y="321297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9843" y="321297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22945"/>
              </p:ext>
            </p:extLst>
          </p:nvPr>
        </p:nvGraphicFramePr>
        <p:xfrm>
          <a:off x="5713040" y="3217764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13040" y="3217764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B1BE4D3-9F5D-40E0-9960-46DE770EF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91173"/>
              </p:ext>
            </p:extLst>
          </p:nvPr>
        </p:nvGraphicFramePr>
        <p:xfrm>
          <a:off x="579613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14" imgW="647640" imgH="393480" progId="Equation.DSMT4">
                  <p:embed/>
                </p:oleObj>
              </mc:Choice>
              <mc:Fallback>
                <p:oleObj name="Equation" r:id="rId14" imgW="647640" imgH="3934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B1BE4D3-9F5D-40E0-9960-46DE770EF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613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1412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41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441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843" y="321297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9843" y="321297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040" y="3217764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13040" y="3217764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B1BE4D3-9F5D-40E0-9960-46DE770EF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14" imgW="647640" imgH="393480" progId="Equation.DSMT4">
                  <p:embed/>
                </p:oleObj>
              </mc:Choice>
              <mc:Fallback>
                <p:oleObj name="Equation" r:id="rId14" imgW="647640" imgH="3934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B1BE4D3-9F5D-40E0-9960-46DE770EF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613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761B9F3-9C41-423A-B1CF-84E6A089F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72231"/>
              </p:ext>
            </p:extLst>
          </p:nvPr>
        </p:nvGraphicFramePr>
        <p:xfrm>
          <a:off x="879475" y="4725144"/>
          <a:ext cx="7146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16" imgW="2603160" imgH="393480" progId="Equation.DSMT4">
                  <p:embed/>
                </p:oleObj>
              </mc:Choice>
              <mc:Fallback>
                <p:oleObj name="Equation" r:id="rId16" imgW="260316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761B9F3-9C41-423A-B1CF-84E6A089F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475" y="4725144"/>
                        <a:ext cx="71469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80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2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яблока, а яблоко тяжелее груши. Что тяжелее: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7 апельсинов, 5 яблок и 4 груши или </a:t>
            </a:r>
            <a:br>
              <a:rPr lang="ru-RU" altLang="ru-RU" sz="3600" dirty="0">
                <a:latin typeface="Arial" panose="020B0604020202020204" pitchFamily="34" charset="0"/>
              </a:rPr>
            </a:br>
            <a:r>
              <a:rPr lang="ru-RU" altLang="ru-RU" sz="3600" dirty="0">
                <a:latin typeface="Arial" panose="020B0604020202020204" pitchFamily="34" charset="0"/>
              </a:rPr>
              <a:t>7 яблок, 5 груш и 4 апельсина?</a:t>
            </a:r>
          </a:p>
        </p:txBody>
      </p:sp>
    </p:spTree>
    <p:extLst>
      <p:ext uri="{BB962C8B-B14F-4D97-AF65-F5344CB8AC3E}">
        <p14:creationId xmlns:p14="http://schemas.microsoft.com/office/powerpoint/2010/main" val="39044142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41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441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843" y="3212976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9843" y="3212976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53822E-AB8B-43D5-975A-4538E35D2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040" y="3217764"/>
          <a:ext cx="2099320" cy="5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12" imgW="749160" imgH="203040" progId="Equation.DSMT4">
                  <p:embed/>
                </p:oleObj>
              </mc:Choice>
              <mc:Fallback>
                <p:oleObj name="Equation" r:id="rId12" imgW="74916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253822E-AB8B-43D5-975A-4538E35D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13040" y="3217764"/>
                        <a:ext cx="2099320" cy="56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B1BE4D3-9F5D-40E0-9960-46DE770EF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3721820"/>
          <a:ext cx="1777504" cy="10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Equation" r:id="rId14" imgW="647640" imgH="393480" progId="Equation.DSMT4">
                  <p:embed/>
                </p:oleObj>
              </mc:Choice>
              <mc:Fallback>
                <p:oleObj name="Equation" r:id="rId14" imgW="647640" imgH="3934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B1BE4D3-9F5D-40E0-9960-46DE770EF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6136" y="3721820"/>
                        <a:ext cx="1777504" cy="107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761B9F3-9C41-423A-B1CF-84E6A089F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4725144"/>
          <a:ext cx="7146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Equation" r:id="rId16" imgW="2603160" imgH="393480" progId="Equation.DSMT4">
                  <p:embed/>
                </p:oleObj>
              </mc:Choice>
              <mc:Fallback>
                <p:oleObj name="Equation" r:id="rId16" imgW="260316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761B9F3-9C41-423A-B1CF-84E6A089F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475" y="4725144"/>
                        <a:ext cx="71469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182960-26BC-469D-B131-254952280945}"/>
              </a:ext>
            </a:extLst>
          </p:cNvPr>
          <p:cNvSpPr/>
          <p:nvPr/>
        </p:nvSpPr>
        <p:spPr>
          <a:xfrm>
            <a:off x="755576" y="4720356"/>
            <a:ext cx="7416824" cy="10794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283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5816" y="3298825"/>
          <a:ext cx="12842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5816" y="3298825"/>
                        <a:ext cx="1284288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568" y="3429000"/>
          <a:ext cx="1636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68" y="3429000"/>
                        <a:ext cx="163671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761B9F3-9C41-423A-B1CF-84E6A089F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4725144"/>
          <a:ext cx="7146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12" imgW="2603160" imgH="393480" progId="Equation.DSMT4">
                  <p:embed/>
                </p:oleObj>
              </mc:Choice>
              <mc:Fallback>
                <p:oleObj name="Equation" r:id="rId12" imgW="260316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761B9F3-9C41-423A-B1CF-84E6A089F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9475" y="4725144"/>
                        <a:ext cx="71469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182960-26BC-469D-B131-254952280945}"/>
              </a:ext>
            </a:extLst>
          </p:cNvPr>
          <p:cNvSpPr/>
          <p:nvPr/>
        </p:nvSpPr>
        <p:spPr>
          <a:xfrm>
            <a:off x="755576" y="4720356"/>
            <a:ext cx="7416824" cy="10794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E102011-CB70-481D-8850-634E0BF1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349229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7319C44-6CE1-4CB7-AF77-8091095C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5010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</p:spTree>
    <p:extLst>
      <p:ext uri="{BB962C8B-B14F-4D97-AF65-F5344CB8AC3E}">
        <p14:creationId xmlns:p14="http://schemas.microsoft.com/office/powerpoint/2010/main" val="5806755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5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1872457"/>
          <a:ext cx="4232571" cy="12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4" imgW="1447560" imgH="419040" progId="Equation.DSMT4">
                  <p:embed/>
                </p:oleObj>
              </mc:Choice>
              <mc:Fallback>
                <p:oleObj name="Equation" r:id="rId4" imgW="144756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1872457"/>
                        <a:ext cx="4232571" cy="1225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873365"/>
          <a:ext cx="1224136" cy="61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873365"/>
                        <a:ext cx="1224136" cy="61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0CA07-D422-4D34-9E6C-42386E313BB9}"/>
              </a:ext>
            </a:extLst>
          </p:cNvPr>
          <p:cNvCxnSpPr/>
          <p:nvPr/>
        </p:nvCxnSpPr>
        <p:spPr>
          <a:xfrm>
            <a:off x="755576" y="3212976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4452930-27D6-42B3-9960-0B21CD01B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5816" y="3298825"/>
          <a:ext cx="12842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44452930-27D6-42B3-9960-0B21CD01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5816" y="3298825"/>
                        <a:ext cx="1284288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F05DC7A-BE34-49B1-AEB2-33E1EC52E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568" y="3429000"/>
          <a:ext cx="1636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F05DC7A-BE34-49B1-AEB2-33E1EC52E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68" y="3429000"/>
                        <a:ext cx="163671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761B9F3-9C41-423A-B1CF-84E6A089F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99535"/>
              </p:ext>
            </p:extLst>
          </p:nvPr>
        </p:nvGraphicFramePr>
        <p:xfrm>
          <a:off x="879475" y="4369892"/>
          <a:ext cx="7146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Equation" r:id="rId12" imgW="2603160" imgH="393480" progId="Equation.DSMT4">
                  <p:embed/>
                </p:oleObj>
              </mc:Choice>
              <mc:Fallback>
                <p:oleObj name="Equation" r:id="rId12" imgW="260316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761B9F3-9C41-423A-B1CF-84E6A089F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9475" y="4369892"/>
                        <a:ext cx="71469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182960-26BC-469D-B131-254952280945}"/>
              </a:ext>
            </a:extLst>
          </p:cNvPr>
          <p:cNvSpPr/>
          <p:nvPr/>
        </p:nvSpPr>
        <p:spPr>
          <a:xfrm>
            <a:off x="755576" y="4365104"/>
            <a:ext cx="7416824" cy="10794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E102011-CB70-481D-8850-634E0BF1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349229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7319C44-6CE1-4CB7-AF77-8091095C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5010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0377F7E-B4E1-4DA9-8D70-05C99B95B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5627688"/>
          <a:ext cx="39751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14" imgW="1447560" imgH="419040" progId="Equation.DSMT4">
                  <p:embed/>
                </p:oleObj>
              </mc:Choice>
              <mc:Fallback>
                <p:oleObj name="Equation" r:id="rId14" imgW="1447560" imgH="419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F0377F7E-B4E1-4DA9-8D70-05C99B95B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3808" y="5627688"/>
                        <a:ext cx="3975100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1036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6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52366"/>
              </p:ext>
            </p:extLst>
          </p:nvPr>
        </p:nvGraphicFramePr>
        <p:xfrm>
          <a:off x="2051720" y="1700808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4" imgW="1752480" imgH="203040" progId="Equation.DSMT4">
                  <p:embed/>
                </p:oleObj>
              </mc:Choice>
              <mc:Fallback>
                <p:oleObj name="Equation" r:id="rId4" imgW="1752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25430"/>
              </p:ext>
            </p:extLst>
          </p:nvPr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6410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6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720" y="1700808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4" imgW="1752480" imgH="203040" progId="Equation.DSMT4">
                  <p:embed/>
                </p:oleObj>
              </mc:Choice>
              <mc:Fallback>
                <p:oleObj name="Equation" r:id="rId4" imgW="1752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1B5BAD-5B9B-45AB-9B35-A80B36DA2131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15646D8-C4B4-4678-81B5-CCEB18838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15646D8-C4B4-4678-81B5-CCEB18838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5EE8B824-9D34-49BE-B543-97D3DC57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EC06BDB-49C1-401A-8587-8D599F8E1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CEC06BDB-49C1-401A-8587-8D599F8E1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90B85917-ADC0-4F29-80A9-CAABCDF7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</p:spTree>
    <p:extLst>
      <p:ext uri="{BB962C8B-B14F-4D97-AF65-F5344CB8AC3E}">
        <p14:creationId xmlns:p14="http://schemas.microsoft.com/office/powerpoint/2010/main" val="27820978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6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720" y="1700808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4" imgW="1752480" imgH="203040" progId="Equation.DSMT4">
                  <p:embed/>
                </p:oleObj>
              </mc:Choice>
              <mc:Fallback>
                <p:oleObj name="Equation" r:id="rId4" imgW="1752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1B5BAD-5B9B-45AB-9B35-A80B36DA2131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15646D8-C4B4-4678-81B5-CCEB18838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15646D8-C4B4-4678-81B5-CCEB18838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5EE8B824-9D34-49BE-B543-97D3DC57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EC06BDB-49C1-401A-8587-8D599F8E1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CEC06BDB-49C1-401A-8587-8D599F8E1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90B85917-ADC0-4F29-80A9-CAABCDF7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15BCFB-F995-4AC2-9FEF-AAD4278F2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65796"/>
              </p:ext>
            </p:extLst>
          </p:nvPr>
        </p:nvGraphicFramePr>
        <p:xfrm>
          <a:off x="1055688" y="3284984"/>
          <a:ext cx="6902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12" imgW="2463480" imgH="203040" progId="Equation.DSMT4">
                  <p:embed/>
                </p:oleObj>
              </mc:Choice>
              <mc:Fallback>
                <p:oleObj name="Equation" r:id="rId12" imgW="2463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5688" y="3284984"/>
                        <a:ext cx="69024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805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6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720" y="1700808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4" imgW="1752480" imgH="203040" progId="Equation.DSMT4">
                  <p:embed/>
                </p:oleObj>
              </mc:Choice>
              <mc:Fallback>
                <p:oleObj name="Equation" r:id="rId4" imgW="1752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1B5BAD-5B9B-45AB-9B35-A80B36DA2131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15646D8-C4B4-4678-81B5-CCEB18838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15646D8-C4B4-4678-81B5-CCEB18838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5EE8B824-9D34-49BE-B543-97D3DC57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EC06BDB-49C1-401A-8587-8D599F8E1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CEC06BDB-49C1-401A-8587-8D599F8E1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90B85917-ADC0-4F29-80A9-CAABCDF7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15BCFB-F995-4AC2-9FEF-AAD4278F27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3284984"/>
          <a:ext cx="6902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12" imgW="2463480" imgH="203040" progId="Equation.DSMT4">
                  <p:embed/>
                </p:oleObj>
              </mc:Choice>
              <mc:Fallback>
                <p:oleObj name="Equation" r:id="rId12" imgW="2463480" imgH="2030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F415BCFB-F995-4AC2-9FEF-AAD4278F2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5688" y="3284984"/>
                        <a:ext cx="69024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E11170A4-A3E5-4443-BFB3-D41ED7453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07942"/>
              </p:ext>
            </p:extLst>
          </p:nvPr>
        </p:nvGraphicFramePr>
        <p:xfrm>
          <a:off x="2339752" y="378904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14" imgW="1752480" imgH="203040" progId="Equation.DSMT4">
                  <p:embed/>
                </p:oleObj>
              </mc:Choice>
              <mc:Fallback>
                <p:oleObj name="Equation" r:id="rId14" imgW="17524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378904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3311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29420"/>
              </p:ext>
            </p:extLst>
          </p:nvPr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169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188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8101"/>
              </p:ext>
            </p:extLst>
          </p:nvPr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19695"/>
              </p:ext>
            </p:extLst>
          </p:nvPr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</p:spTree>
    <p:extLst>
      <p:ext uri="{BB962C8B-B14F-4D97-AF65-F5344CB8AC3E}">
        <p14:creationId xmlns:p14="http://schemas.microsoft.com/office/powerpoint/2010/main" val="19758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2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24744"/>
            <a:ext cx="82629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Апельсин тяжелее яблока, а яблоко тяжелее груши. Что тяжелее: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Arial" panose="020B0604020202020204" pitchFamily="34" charset="0"/>
              </a:rPr>
              <a:t>7 апельсинов, 5 яблок и 4 груши или </a:t>
            </a:r>
            <a:br>
              <a:rPr lang="ru-RU" altLang="ru-RU" sz="3600" dirty="0">
                <a:latin typeface="Arial" panose="020B0604020202020204" pitchFamily="34" charset="0"/>
              </a:rPr>
            </a:br>
            <a:r>
              <a:rPr lang="ru-RU" altLang="ru-RU" sz="3600" dirty="0">
                <a:latin typeface="Arial" panose="020B0604020202020204" pitchFamily="34" charset="0"/>
              </a:rPr>
              <a:t>7 яблок, 5 груш и 4 апельсина?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227AD-5B4D-49D6-9912-04756799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2" y="3903995"/>
            <a:ext cx="644277" cy="635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25190-1B2F-480B-91DB-1E06F398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9" y="3666452"/>
            <a:ext cx="644277" cy="635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21905-8408-4CA8-B7A9-52638C28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3591770"/>
            <a:ext cx="644277" cy="635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F1743-7592-4ADC-8396-1BC6B80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6" y="4312710"/>
            <a:ext cx="644277" cy="635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2669F0-6810-4A4E-832B-17C94ACD2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63" y="4075167"/>
            <a:ext cx="644277" cy="635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854701-9732-4C8D-88B3-42895B9D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366" y="4697105"/>
            <a:ext cx="644277" cy="635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F3992B-E554-474D-9EC5-9FE506A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3" y="4459562"/>
            <a:ext cx="644277" cy="635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AE854D-30E6-4669-BC3A-5C890084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5" y="4353675"/>
            <a:ext cx="644277" cy="6300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74F510-E5EF-4CC1-AACB-65F77AF93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5" y="5193959"/>
            <a:ext cx="644277" cy="6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9C4426-911F-462D-A54D-D62A07292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64" y="4777263"/>
            <a:ext cx="644277" cy="630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4DC8E0-8258-40E9-B135-47E909C0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13" y="5172990"/>
            <a:ext cx="644277" cy="630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20264D-3524-4EC4-9A95-DA1B00B96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81" y="5522001"/>
            <a:ext cx="644277" cy="6300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BA977A-E7E2-4614-900C-23EC9ED4C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310" y="5835697"/>
            <a:ext cx="659956" cy="6896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DADA0D-7681-443F-88AF-B93B8A3F3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373216"/>
            <a:ext cx="659956" cy="6896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667A9E-1A7A-4036-9924-E96A75AEB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032" y="5120669"/>
            <a:ext cx="659956" cy="6896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6D1B2B-9045-493A-901D-0DC6A0837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344" y="5995968"/>
            <a:ext cx="659956" cy="6896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9A6355-DE70-427D-9FA3-FAAAAFEA4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64" y="3741225"/>
            <a:ext cx="644277" cy="6357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69AFDF9-A043-4DF2-8EF1-ACE6C838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541" y="3503682"/>
            <a:ext cx="644277" cy="6357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52264F5-F18B-46EC-AADF-D9C87B90E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38" y="4149940"/>
            <a:ext cx="644277" cy="6357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6B2B1AB-DDC9-473A-B3FE-E33FFE1B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21" y="3789040"/>
            <a:ext cx="644277" cy="6357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0A8CB63-1ECB-469C-B272-D4F74726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327" y="4190905"/>
            <a:ext cx="644277" cy="6300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7E431B8-D43C-49DD-BB59-F376CB130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37" y="5031189"/>
            <a:ext cx="644277" cy="6300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7D50DA-E0E1-49B3-99B1-8F6F76CF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16" y="4614493"/>
            <a:ext cx="644277" cy="630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5D0E65B-E126-4759-AE37-244216820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65" y="5010220"/>
            <a:ext cx="644277" cy="6300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0932B61-FA39-4DBE-B152-729B4304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933" y="5359231"/>
            <a:ext cx="644277" cy="6300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AA28CD-6D40-4761-A9B2-5BE009532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762" y="5672927"/>
            <a:ext cx="659956" cy="68964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63E290-59A8-4759-8AE6-CC539F42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44" y="5210446"/>
            <a:ext cx="659956" cy="6896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6EF9DDE-C11C-4C79-9FD4-C93918760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84" y="4957899"/>
            <a:ext cx="659956" cy="6896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E1E1AD0-7501-4D7D-9A68-80D1DCAE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796" y="5833198"/>
            <a:ext cx="659956" cy="68964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35D555-0DC9-49F2-B104-1B0F31B35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433" y="4207257"/>
            <a:ext cx="659956" cy="68964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EF151F-9BAA-4ED6-A642-87584B7A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65" y="4527106"/>
            <a:ext cx="644277" cy="63008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74B75C-FE60-42C4-8669-ECE3BFD5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56" y="5794103"/>
            <a:ext cx="644277" cy="6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4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370A704-BBA6-4DB0-8051-B5248F1E9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96162"/>
              </p:ext>
            </p:extLst>
          </p:nvPr>
        </p:nvGraphicFramePr>
        <p:xfrm>
          <a:off x="914403" y="4354223"/>
          <a:ext cx="7507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17" imgW="2679480" imgH="177480" progId="Equation.DSMT4">
                  <p:embed/>
                </p:oleObj>
              </mc:Choice>
              <mc:Fallback>
                <p:oleObj name="Equation" r:id="rId17" imgW="2679480" imgH="177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16D1CD0-0521-4A88-81B9-C3F71FB85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4403" y="4354223"/>
                        <a:ext cx="75072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8139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16D1CD0-0521-4A88-81B9-C3F71FB85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026" y="4874741"/>
          <a:ext cx="7080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Equation" r:id="rId17" imgW="2527200" imgH="177480" progId="Equation.DSMT4">
                  <p:embed/>
                </p:oleObj>
              </mc:Choice>
              <mc:Fallback>
                <p:oleObj name="Equation" r:id="rId17" imgW="2527200" imgH="177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16D1CD0-0521-4A88-81B9-C3F71FB85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4026" y="4874741"/>
                        <a:ext cx="70802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370A704-BBA6-4DB0-8051-B5248F1E9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3" y="4354223"/>
          <a:ext cx="7507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Equation" r:id="rId19" imgW="2679480" imgH="177480" progId="Equation.DSMT4">
                  <p:embed/>
                </p:oleObj>
              </mc:Choice>
              <mc:Fallback>
                <p:oleObj name="Equation" r:id="rId19" imgW="2679480" imgH="17748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B370A704-BBA6-4DB0-8051-B5248F1E9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4403" y="4354223"/>
                        <a:ext cx="75072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203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16D1CD0-0521-4A88-81B9-C3F71FB85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026" y="4874741"/>
          <a:ext cx="7080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Equation" r:id="rId17" imgW="2527200" imgH="177480" progId="Equation.DSMT4">
                  <p:embed/>
                </p:oleObj>
              </mc:Choice>
              <mc:Fallback>
                <p:oleObj name="Equation" r:id="rId17" imgW="2527200" imgH="177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16D1CD0-0521-4A88-81B9-C3F71FB85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4026" y="4874741"/>
                        <a:ext cx="70802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370A704-BBA6-4DB0-8051-B5248F1E9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3" y="4354223"/>
          <a:ext cx="7507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Equation" r:id="rId19" imgW="2679480" imgH="177480" progId="Equation.DSMT4">
                  <p:embed/>
                </p:oleObj>
              </mc:Choice>
              <mc:Fallback>
                <p:oleObj name="Equation" r:id="rId19" imgW="2679480" imgH="17748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B370A704-BBA6-4DB0-8051-B5248F1E9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4403" y="4354223"/>
                        <a:ext cx="75072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CC69BD72-8A20-441B-AF02-4B797C016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4550" y="5343525"/>
          <a:ext cx="56578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Equation" r:id="rId21" imgW="2019240" imgH="203040" progId="Equation.DSMT4">
                  <p:embed/>
                </p:oleObj>
              </mc:Choice>
              <mc:Fallback>
                <p:oleObj name="Equation" r:id="rId21" imgW="2019240" imgH="2030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CC69BD72-8A20-441B-AF02-4B797C016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4550" y="5343525"/>
                        <a:ext cx="565785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2964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16D1CD0-0521-4A88-81B9-C3F71FB85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026" y="4874741"/>
          <a:ext cx="7080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Equation" r:id="rId17" imgW="2527200" imgH="177480" progId="Equation.DSMT4">
                  <p:embed/>
                </p:oleObj>
              </mc:Choice>
              <mc:Fallback>
                <p:oleObj name="Equation" r:id="rId17" imgW="2527200" imgH="177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16D1CD0-0521-4A88-81B9-C3F71FB85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4026" y="4874741"/>
                        <a:ext cx="70802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370A704-BBA6-4DB0-8051-B5248F1E9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3" y="4354223"/>
          <a:ext cx="7507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Equation" r:id="rId19" imgW="2679480" imgH="177480" progId="Equation.DSMT4">
                  <p:embed/>
                </p:oleObj>
              </mc:Choice>
              <mc:Fallback>
                <p:oleObj name="Equation" r:id="rId19" imgW="2679480" imgH="17748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B370A704-BBA6-4DB0-8051-B5248F1E9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4403" y="4354223"/>
                        <a:ext cx="750728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CC69BD72-8A20-441B-AF02-4B797C016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4550" y="5343525"/>
          <a:ext cx="56578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Equation" r:id="rId21" imgW="2019240" imgH="203040" progId="Equation.DSMT4">
                  <p:embed/>
                </p:oleObj>
              </mc:Choice>
              <mc:Fallback>
                <p:oleObj name="Equation" r:id="rId21" imgW="2019240" imgH="2030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CC69BD72-8A20-441B-AF02-4B797C016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4550" y="5343525"/>
                        <a:ext cx="565785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16984AE-FEDB-4433-B935-D904F2FB4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3075" y="5876925"/>
          <a:ext cx="38782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23" imgW="1384200" imgH="203040" progId="Equation.DSMT4">
                  <p:embed/>
                </p:oleObj>
              </mc:Choice>
              <mc:Fallback>
                <p:oleObj name="Equation" r:id="rId23" imgW="1384200" imgH="2030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216984AE-FEDB-4433-B935-D904F2FB4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013075" y="5876925"/>
                        <a:ext cx="387826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617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16984AE-FEDB-4433-B935-D904F2FB4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20144"/>
              </p:ext>
            </p:extLst>
          </p:nvPr>
        </p:nvGraphicFramePr>
        <p:xfrm>
          <a:off x="2345531" y="4330421"/>
          <a:ext cx="38782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216984AE-FEDB-4433-B935-D904F2FB4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5531" y="4330421"/>
                        <a:ext cx="387826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196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16984AE-FEDB-4433-B935-D904F2FB4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5531" y="4330421"/>
          <a:ext cx="38782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2"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216984AE-FEDB-4433-B935-D904F2FB4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5531" y="4330421"/>
                        <a:ext cx="387826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84FA5674-77F7-4FE8-9CEE-71B2F1653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77233"/>
              </p:ext>
            </p:extLst>
          </p:nvPr>
        </p:nvGraphicFramePr>
        <p:xfrm>
          <a:off x="1387127" y="5308653"/>
          <a:ext cx="61547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3" name="Equation" r:id="rId19" imgW="2197080" imgH="203040" progId="Equation.DSMT4">
                  <p:embed/>
                </p:oleObj>
              </mc:Choice>
              <mc:Fallback>
                <p:oleObj name="Equation" r:id="rId19" imgW="21970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87127" y="5308653"/>
                        <a:ext cx="61547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60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7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613" y="1700213"/>
          <a:ext cx="32734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4" imgW="1168200" imgH="203040" progId="Equation.DSMT4">
                  <p:embed/>
                </p:oleObj>
              </mc:Choice>
              <mc:Fallback>
                <p:oleObj name="Equation" r:id="rId4" imgW="116820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613" y="1700213"/>
                        <a:ext cx="32734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81D7-9648-4BA6-A546-BABE2B54D8E8}"/>
              </a:ext>
            </a:extLst>
          </p:cNvPr>
          <p:cNvCxnSpPr/>
          <p:nvPr/>
        </p:nvCxnSpPr>
        <p:spPr>
          <a:xfrm>
            <a:off x="755576" y="2420888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940DAF-6821-458A-93AC-245EDA487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7950" y="2573338"/>
          <a:ext cx="16367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940DAF-6821-458A-93AC-245EDA487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7950" y="2573338"/>
                        <a:ext cx="16367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3623C1F-B167-4455-9299-B09CF7B7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638135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B1F0E4-9C67-4BA4-9BD3-BF1DE04C3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2658622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2658622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>
            <a:extLst>
              <a:ext uri="{FF2B5EF4-FFF2-40B4-BE49-F238E27FC236}">
                <a16:creationId xmlns:a16="http://schemas.microsoft.com/office/drawing/2014/main" id="{FBF5304D-164F-4F9C-BBB8-38747EA2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2636912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28C3DC2-9743-4830-9D35-F9A4D77B5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3068960"/>
          <a:ext cx="4909344" cy="56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828C3DC2-9743-4830-9D35-F9A4D77B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9752" y="3068960"/>
                        <a:ext cx="4909344" cy="56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4DD802F-FD8B-40A8-B465-0AC68B2D0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868787"/>
          <a:ext cx="1779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4DD802F-FD8B-40A8-B465-0AC68B2D0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6513" y="3868787"/>
                        <a:ext cx="1779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88106C26-5FA0-470A-B584-D20CB43B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853837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8432A5E-BBC9-416B-B76D-97320B902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0" y="3874324"/>
          <a:ext cx="113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88432A5E-BBC9-416B-B76D-97320B902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310" y="3874324"/>
                        <a:ext cx="11398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C5AD00DA-0906-4507-9B4D-BD97005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85261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16984AE-FEDB-4433-B935-D904F2FB4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5531" y="4330421"/>
          <a:ext cx="38782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216984AE-FEDB-4433-B935-D904F2FB4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5531" y="4330421"/>
                        <a:ext cx="3878263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84FA5674-77F7-4FE8-9CEE-71B2F1653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7127" y="5308653"/>
          <a:ext cx="61547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Equation" r:id="rId19" imgW="2197080" imgH="203040" progId="Equation.DSMT4">
                  <p:embed/>
                </p:oleObj>
              </mc:Choice>
              <mc:Fallback>
                <p:oleObj name="Equation" r:id="rId19" imgW="2197080" imgH="2030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84FA5674-77F7-4FE8-9CEE-71B2F1653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87127" y="5308653"/>
                        <a:ext cx="61547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DB98BCB-C072-40C7-AE96-D76E4DFFBBC0}"/>
              </a:ext>
            </a:extLst>
          </p:cNvPr>
          <p:cNvCxnSpPr>
            <a:cxnSpLocks/>
          </p:cNvCxnSpPr>
          <p:nvPr/>
        </p:nvCxnSpPr>
        <p:spPr>
          <a:xfrm>
            <a:off x="1367260" y="6021288"/>
            <a:ext cx="2233016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9440EB0-4AFF-4630-88B0-592E691AEBE0}"/>
              </a:ext>
            </a:extLst>
          </p:cNvPr>
          <p:cNvCxnSpPr>
            <a:cxnSpLocks/>
          </p:cNvCxnSpPr>
          <p:nvPr/>
        </p:nvCxnSpPr>
        <p:spPr>
          <a:xfrm>
            <a:off x="6371432" y="6021288"/>
            <a:ext cx="1170432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389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8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95050"/>
              </p:ext>
            </p:extLst>
          </p:nvPr>
        </p:nvGraphicFramePr>
        <p:xfrm>
          <a:off x="2335213" y="1678186"/>
          <a:ext cx="43418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213" y="1678186"/>
                        <a:ext cx="43418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2972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8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1678186"/>
          <a:ext cx="43418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213" y="1678186"/>
                        <a:ext cx="43418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121FED-315C-45E3-A50A-ABAF8EA29BD4}"/>
              </a:ext>
            </a:extLst>
          </p:cNvPr>
          <p:cNvCxnSpPr/>
          <p:nvPr/>
        </p:nvCxnSpPr>
        <p:spPr>
          <a:xfrm>
            <a:off x="755576" y="292494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4C5AEDAE-030D-4474-9A38-30212394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142191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AD84A7B-8851-4936-A514-031D71F97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71026"/>
              </p:ext>
            </p:extLst>
          </p:nvPr>
        </p:nvGraphicFramePr>
        <p:xfrm>
          <a:off x="581025" y="2895600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4B1F0E4-9C67-4BA4-9BD3-BF1DE04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025" y="2895600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F97FA552-20D4-4095-89ED-16E1566A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14096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75349A6-4511-4C91-9FE6-CEE547085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90988"/>
              </p:ext>
            </p:extLst>
          </p:nvPr>
        </p:nvGraphicFramePr>
        <p:xfrm>
          <a:off x="2699792" y="2901751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Equation" r:id="rId10" imgW="507960" imgH="393480" progId="Equation.DSMT4">
                  <p:embed/>
                </p:oleObj>
              </mc:Choice>
              <mc:Fallback>
                <p:oleObj name="Equation" r:id="rId10" imgW="50796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AD84A7B-8851-4936-A514-031D71F97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2901751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9386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028B611E-5982-403C-838D-003539CC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02" y="44624"/>
            <a:ext cx="2623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Arial" panose="020B0604020202020204" pitchFamily="34" charset="0"/>
              </a:rPr>
              <a:t>Задача </a:t>
            </a:r>
            <a:r>
              <a:rPr lang="en-US" altLang="ru-RU" sz="4400" b="1" dirty="0">
                <a:latin typeface="Arial" panose="020B0604020202020204" pitchFamily="34" charset="0"/>
              </a:rPr>
              <a:t>8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3A8AD3BA-C3C3-44B8-9F2D-95EF3BEE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64344"/>
            <a:ext cx="8262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Для положительных        </a:t>
            </a:r>
            <a:br>
              <a:rPr lang="ru-RU" altLang="ru-RU" sz="2800" dirty="0">
                <a:latin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</a:rPr>
              <a:t>докажите неравенство: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48CE89-1AE9-4E00-8192-700B48A0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213" y="1678186"/>
          <a:ext cx="43418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213" y="1678186"/>
                        <a:ext cx="43418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AA1DFD-5F4E-4B4B-834A-F0A1DE19E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864344"/>
          <a:ext cx="1098028" cy="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AA1DFD-5F4E-4B4B-834A-F0A1DE19E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864344"/>
                        <a:ext cx="1098028" cy="54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121FED-315C-45E3-A50A-ABAF8EA29BD4}"/>
              </a:ext>
            </a:extLst>
          </p:cNvPr>
          <p:cNvCxnSpPr/>
          <p:nvPr/>
        </p:nvCxnSpPr>
        <p:spPr>
          <a:xfrm>
            <a:off x="755576" y="2924944"/>
            <a:ext cx="777686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4C5AEDAE-030D-4474-9A38-30212394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142191"/>
            <a:ext cx="4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и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AD84A7B-8851-4936-A514-031D71F97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" y="2895600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AD84A7B-8851-4936-A514-031D71F97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025" y="2895600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F97FA552-20D4-4095-89ED-16E1566A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96" y="314096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упорядочены   одинаково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75349A6-4511-4C91-9FE6-CEE547085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792" y="2901751"/>
          <a:ext cx="14239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10" imgW="507960" imgH="393480" progId="Equation.DSMT4">
                  <p:embed/>
                </p:oleObj>
              </mc:Choice>
              <mc:Fallback>
                <p:oleObj name="Equation" r:id="rId10" imgW="5079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75349A6-4511-4C91-9FE6-CEE547085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2901751"/>
                        <a:ext cx="1423988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F2C513D-2486-4CA6-87BA-2F618E7C0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45297"/>
              </p:ext>
            </p:extLst>
          </p:nvPr>
        </p:nvGraphicFramePr>
        <p:xfrm>
          <a:off x="1263426" y="4048307"/>
          <a:ext cx="67611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C48CE89-1AE9-4E00-8192-700B48A04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63426" y="4048307"/>
                        <a:ext cx="6761163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871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10782</TotalTime>
  <Words>2512</Words>
  <Application>Microsoft Office PowerPoint</Application>
  <PresentationFormat>Экран (4:3)</PresentationFormat>
  <Paragraphs>912</Paragraphs>
  <Slides>142</Slides>
  <Notes>142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7" baseType="lpstr">
      <vt:lpstr>Arial</vt:lpstr>
      <vt:lpstr>Calibri</vt:lpstr>
      <vt:lpstr>Times New Roman</vt:lpstr>
      <vt:lpstr>Тема Office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yuribogomolov</cp:lastModifiedBy>
  <cp:revision>330</cp:revision>
  <cp:lastPrinted>2015-11-24T03:36:43Z</cp:lastPrinted>
  <dcterms:created xsi:type="dcterms:W3CDTF">2013-09-19T20:31:50Z</dcterms:created>
  <dcterms:modified xsi:type="dcterms:W3CDTF">2018-11-12T08:17:17Z</dcterms:modified>
</cp:coreProperties>
</file>