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png" ContentType="image/pn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AB0624C-1157-4612-95A9-AFEFC5A74A9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BAC541D-1AB1-4F5A-8C58-6836740F0CB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3F5C31-488B-43FA-95C7-A8735D0A476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70FF198-0974-42D8-AB0D-06831122A2B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46D8FF-1475-4C13-B82E-6985C85BE94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849C94-0B1D-48BA-B1E5-B0B66398D0C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BE48009-8C27-42E7-BB6D-B77E514835D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1D6DCBD-E9BD-4B80-9140-6E65A09751E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B114C91-062C-41D1-9D6B-BE677352E6C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3FD7B20-6252-4EAC-8BD5-D114FA70410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D2E9CB-B90B-4BA2-8BD9-20BEF2BA171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C0BA2C8-84CE-4DAD-8C45-55F6F2B01AA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FED97FB-D7C9-4891-9A39-C0CD730F0B0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1F56C24-569E-4F95-8129-BDFCD78310F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ru-RU" sz="2000" spc="-1" strike="noStrike">
                <a:latin typeface="Arial"/>
              </a:rPr>
              <a:t>http://wiki.iro.yar.ru/index.php/%D0%A1%D0%B5%D1%82%D0%B5%D0%B2%D0%BE%D0%B9_%D0%BF%D1%80%D0%BE%D0%B5%D0%BA%D1%82_%D0%BF%D0%BE_%D0%B3%D0%B5%D0%BE%D0%B3%D1%80%D0%B0%D1%84%D0%B8%D0%B8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790E838-2547-4E80-BF77-F3BA2169E9B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8428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97420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97420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8428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9436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171880" y="764280"/>
            <a:ext cx="637776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8428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97420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97420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8428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9436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171880" y="764280"/>
            <a:ext cx="637776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8072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"/>
          <p:cNvPicPr/>
          <p:nvPr/>
        </p:nvPicPr>
        <p:blipFill>
          <a:blip r:embed="rId3"/>
          <a:stretch/>
        </p:blipFill>
        <p:spPr>
          <a:xfrm>
            <a:off x="0" y="4995720"/>
            <a:ext cx="9143640" cy="1861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1803240"/>
            <a:ext cx="7314840" cy="18248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6000" spc="-1" strike="noStrike" cap="all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en-US" sz="6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932080" y="4323960"/>
            <a:ext cx="22971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BB8C98E-DFB8-48A6-9A0B-2B33EA950826}" type="datetime">
              <a:rPr b="0" lang="ru-RU" sz="1050" spc="-1" strike="noStrike">
                <a:solidFill>
                  <a:srgbClr val="8b8b8b"/>
                </a:solidFill>
                <a:latin typeface="Century Gothic"/>
              </a:rPr>
              <a:t>20.2.18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4400" y="4323960"/>
            <a:ext cx="488016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058080" y="1431000"/>
            <a:ext cx="217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99C889-2DBD-4354-BA6B-2C7CF0D5D9B7}" type="slidenum">
              <a:rPr b="0" lang="ru-RU" sz="1050" spc="-1" strike="noStrike">
                <a:solidFill>
                  <a:srgbClr val="8b8b8b"/>
                </a:solidFill>
                <a:latin typeface="Century Gothic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Для правки структуры щёлкните мышью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Второй уровень структуры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Третий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Четвёртый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807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6412320" y="6356520"/>
            <a:ext cx="21369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4E75A50-A407-40B3-8E1A-39F07F67AB5B}" type="datetime">
              <a:rPr b="0" lang="ru-RU" sz="1050" spc="-1" strike="noStrike">
                <a:solidFill>
                  <a:srgbClr val="8b8b8b"/>
                </a:solidFill>
                <a:latin typeface="Century Gothic"/>
              </a:rPr>
              <a:t>20.2.18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594360" y="6355800"/>
            <a:ext cx="5680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572160" y="380880"/>
            <a:ext cx="1977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3810C2-822E-471F-AFB7-8510C762AA92}" type="slidenum">
              <a:rPr b="0" lang="ru-RU" sz="1050" spc="-1" strike="noStrike">
                <a:solidFill>
                  <a:srgbClr val="8b8b8b"/>
                </a:solidFill>
                <a:latin typeface="Century Gothic"/>
              </a:rPr>
              <a:t>1</a:t>
            </a:fld>
            <a:endParaRPr b="0" lang="ru-RU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mailto:emd@iro.yar.ru" TargetMode="External"/><Relationship Id="rId2" Type="http://schemas.openxmlformats.org/officeDocument/2006/relationships/hyperlink" Target="mailto:emd@iro.yar.ru" TargetMode="External"/><Relationship Id="rId3" Type="http://schemas.openxmlformats.org/officeDocument/2006/relationships/hyperlink" Target="mailto:emd@iro.yar.ru" TargetMode="External"/><Relationship Id="rId4" Type="http://schemas.openxmlformats.org/officeDocument/2006/relationships/hyperlink" Target="mailto:emd@iro.yar.ru" TargetMode="External"/><Relationship Id="rId5" Type="http://schemas.openxmlformats.org/officeDocument/2006/relationships/hyperlink" Target="mailto:emd@iro.yar.ru" TargetMode="External"/><Relationship Id="rId6" Type="http://schemas.openxmlformats.org/officeDocument/2006/relationships/hyperlink" Target="mailto:emd@iro.yar.ru" TargetMode="External"/><Relationship Id="rId7" Type="http://schemas.openxmlformats.org/officeDocument/2006/relationships/hyperlink" Target="mailto:emd@iro.yar.ru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009440" y="3615120"/>
            <a:ext cx="7306560" cy="1469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Одаренность в ЕМ дисциплинах: 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открыть, воспитать, развить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009440" y="5085360"/>
            <a:ext cx="7116840" cy="86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Установочный семинар проекта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80400" y="802800"/>
            <a:ext cx="7773120" cy="865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2018 год: Установочный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(февраль-апрель)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99480" y="1700640"/>
            <a:ext cx="8208720" cy="47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официальный старт проекта, проведение установочного семинара на базе ГАУ ДПО ЯО ИРО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9.02.2018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подача заявок на участие в Проекте на адрес электронной почты 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1"/>
              </a:rPr>
              <a:t>emd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2"/>
              </a:rPr>
              <a:t>@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3"/>
              </a:rPr>
              <a:t>iro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4"/>
              </a:rPr>
              <a:t>.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5"/>
              </a:rPr>
              <a:t>yar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6"/>
              </a:rPr>
              <a:t>.</a:t>
            </a:r>
            <a:r>
              <a:rPr b="0" lang="en-US" sz="2200" spc="-1" strike="noStrike" u="sng">
                <a:solidFill>
                  <a:srgbClr val="ea5a0c"/>
                </a:solidFill>
                <a:uFillTx/>
                <a:latin typeface="Century Gothic"/>
                <a:hlinkClick r:id="rId7"/>
              </a:rPr>
              <a:t>ru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Морданова Татьяна Леонидовна,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Головлева Светлана Михайловна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до 31.03.2018 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(включительно), 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проведение практического вебинара для индивидуальных участников и представителей групп участников по работе с Вики-порталом ГАУ ДПО ЯО ИРО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06.04.2018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85440" y="764640"/>
            <a:ext cx="777312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2018 год: Установочный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(февраль-апрель)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85440" y="1700640"/>
            <a:ext cx="820872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создание страниц участников проекта на Вики-портале ГАУ ДПО ЯО ИРО, предоставление логинов и паролей для доступа (высылаются на адрес электронной почты, указанный в заявке, до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20.04.2018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), подача заявок на статус базовых площадок ГАУ ДПО ЯО ИРО (форма заявки см. Приложение 2), изучение методических материалов по организации и проведению исследований по заданной тематике;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организационный семинар для участников проекта, согласование планов работы, старт исследовательского этапа проекта, вручение сертификатов участникам проекта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26-27.04.2018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2018 год: исследовательский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(апрель-октябрь)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проведение исследований по следующим направлениям работы: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- анализ, отбор и разработка процедур для диагностики интеллектуальных способностей учащихся, одаренности в области математики и естественных наук;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- выявление и отбор «внепредметных» средств (развивающие игры, головоломки и т.п.), способствующих развитию интеллектуальных способностей учащихся, описание возможностей их применения в образовательном процессе;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- выявление и отбор средств обучения математике и естественным наукам (модели, конструкторы, средства ИКТ и т.п.), способствующих развитию интеллектуальных способностей учащихся и одаренности в обозначенных предметных областях, описание возможностей их применения в образовательном процессе;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привлечение к работе внешних экспертов из числа социальных партнеров, представителей организаций сферы высшего образования и др.; 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entury Gothic"/>
              </a:rPr>
              <a:t>создание комплектов материалов и их представление на страницах участников. </a:t>
            </a: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7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85440" y="908640"/>
            <a:ext cx="7773120" cy="70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2018 год: презентационный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(ноябрь-декабрь)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685440" y="1700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обсуждение участниками хода исследования на Вики-портале ГАУ ДПО ЯО ИРО;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создание комплектов материалов и их представление на страницах участников;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презентация результатов исследований в профессиональном сообществе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ноябрь 2018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публикация результатов текущего года проекта;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анонс направлений деятельности следующего периода работы.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0400" y="802800"/>
            <a:ext cx="7773120" cy="865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2019 год: Установочный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(январь-март)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99480" y="1700640"/>
            <a:ext cx="8208720" cy="47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7200" indent="-18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проведение практического вебинара для индивидуальных участников и представителей групп участников по работе с Вики-порталом ГАУ ДПО ЯО ИРО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февраль 2019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87200" indent="-18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подача заявок на статус базовых площадок ГАУ ДПО ЯО ИРО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для апробации комплекта диагностических процедур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, изучение методических материалов по организации и проведению исследований;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87200" indent="-18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организационный семинар для участников проекта, старт исследовательского этапа проекта (дата проведения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март 2019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2019 год: исследовательский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(апрель-октябрь)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проведение исследований по следующим направлениям работы: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апробация и последующее внедрение в практику работы образовательных организаций комплекта диагностических процедур, составленных для диагностики интеллектуальных способностей, одаренности в области математики и естественных наук;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выявление и отбор «внепредметных» средств (развивающие игры, головоломки и т.п.), способствующих развитию интеллектуальных способностей учащихся;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выявление и отбор средств обучения математике и естественным наукам (модели, конструкторы, информационно-коммуникационные технологии и т.п.), способствующих развитию интеллектуальных способностей учащихся и одаренности в предметной области;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привлечение к работе внешних экспертов из числа социальных партнеров, представителей организаций сферы высшего образования и др.; 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создание комплектов материалов и их представление на страницах Участников;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экспертиза материалов путем взаимооценивания Участниками Проекта и в процессе работы экспертной комиссии. 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440" y="908640"/>
            <a:ext cx="7773120" cy="70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2019 год: презентационный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(ноябрь-декабрь)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85440" y="1700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обсуждение участниками хода исследования на Вики-портале ГАУ ДПО ЯО ИРО;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создание комплектов материалов и их представление на страницах участников;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презентация результатов исследований в профессиональном сообществе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ноябрь 2019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публикация результатов текущего года проекта;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анонс направлений деятельности следующего периода работы.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0400" y="802800"/>
            <a:ext cx="7773120" cy="865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2020 год: Установочный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(январь-март)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699480" y="1700640"/>
            <a:ext cx="8208720" cy="475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7200" indent="-18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проведение практического вебинара для индивидуальных участников и представителей групп участников по работе с Вики-порталом ГАУ ДПО ЯО ИРО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февраль 2020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87200" indent="-18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подача заявок на статус базовых площадок ГАУ ДПО ЯО ИРО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для формирования в образовательной организации психолого-педагогических условий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, способствующих выявлению, поддержке и развитию интеллектуальных способностей, одаренности в области математики и естественных наук;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87200" indent="-18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организационный семинар для участников проекта, старт исследовательского этапа проекта (дата проведения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март 2020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2020 год: исследовательский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(апрель-октябрь)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0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проведение исследований по следующим направлениям работы: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апробация и последующее внедрение в практику работы образовательных организаций комплекта диагностических процедур, составленных для диагностики интеллектуальных способностей, одаренности в области математики и естественных наук;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формирование в отдельных образовательных организациях Ярославской области психолого-педагогических условий, способствующих выявлению, поддержке и развитию интеллектуальных способностей, одаренности в области математики и естественных наук у учащихся;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- разработка методических материалов по результатам работы Проекта для использования в деятельности образовательных организаций;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привлечение к работе внешних экспертов из числа социальных партнеров, представителей организаций сферы высшего образования и др.; 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обсуждение участниками хода исследования на Вики-портале ГАУ ДПО ЯО ИРО;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создание комплектов материалов и их представление на страницах участников.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440" y="908640"/>
            <a:ext cx="7773120" cy="70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2020 </a:t>
            </a:r>
            <a:r>
              <a:rPr b="0" lang="en-US" sz="2700" spc="-1" strike="noStrike" cap="all">
                <a:solidFill>
                  <a:srgbClr val="000000"/>
                </a:solidFill>
                <a:latin typeface="Century Gothic"/>
              </a:rPr>
              <a:t>год: оценочно-рефлексивный этап</a:t>
            </a:r>
            <a:br/>
            <a:r>
              <a:rPr b="0" lang="en-US" sz="2700" spc="-1" strike="noStrike" cap="all">
                <a:solidFill>
                  <a:srgbClr val="000000"/>
                </a:solidFill>
                <a:latin typeface="Century Gothic"/>
              </a:rPr>
              <a:t>(октябрь-декабрь)</a:t>
            </a:r>
            <a:endParaRPr b="0" lang="en-US" sz="27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85440" y="198900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обсуждение участниками хода исследования на Вики-портале ГАУ ДПО ЯО ИРО;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анализ результатов проекта;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экспертиза результатов путем взаимооценивания участниками проекта и в процессе работы экспертной комиссии;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выделение направлений дальнейшей работы по исследуемой тематике.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009440" y="692640"/>
            <a:ext cx="745056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Century Gothic"/>
              </a:rPr>
              <a:t>Региональный сетевой проект </a:t>
            </a:r>
            <a:r>
              <a:rPr b="0" lang="en-US" sz="4000" spc="-1" strike="noStrike" cap="all">
                <a:solidFill>
                  <a:srgbClr val="000000"/>
                </a:solidFill>
                <a:latin typeface="Century Gothic"/>
              </a:rPr>
              <a:t>«Одаренность в ЕМ дисциплинах: открыть, воспитать, развить» 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009440" y="24930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entury Gothic"/>
              </a:rPr>
              <a:t>Цель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создание психолого-педагогических условий для выявления, поддержки и развития интеллектуальных способностей, одаренности в области математики и естественных наук у учащихся общеобразовательных организаций Ярославской области через проведение региональных  исследований (в том числе диагностических), научно-методических мероприятий и мероприятий организационно-методического характера</a:t>
            </a: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5440" y="908640"/>
            <a:ext cx="7773120" cy="70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2020 год: презентационный этап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(ноябрь-декабрь)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685440" y="191700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презентация результатов исследований в профессиональном сообществе (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ноябрь 2020 г.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);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публикация результатов текущего года Проекта;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отчет по результатам проекта.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Команда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009440" y="1807200"/>
            <a:ext cx="4714200" cy="405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научный руководитель проекта: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Афанасьев Владимир Васильевич, д.пед.н., профессор, академик РАЕН и МАИ, зав. кафедрой геометрии и алгебры ФГБОУ ВО ЯГПУ им. К.Д. Ушинского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6030360" y="2698560"/>
            <a:ext cx="2518920" cy="25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Команда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009440" y="1807200"/>
            <a:ext cx="4714200" cy="405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руководитель проекта, координатор по вопросам организации исследований и взаимодействия групп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Головлева Светлана Михайловна, зав. кафедрой ЕМД ГАУ ДПО ЯО ИРО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6156000" y="2460960"/>
            <a:ext cx="2232000" cy="274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Команда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009440" y="1807200"/>
            <a:ext cx="4714200" cy="405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координатор по организационным вопросам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Морданова Татьяна Леонидовна, ассистент кафедры ЕМД ГАУ ДПО ЯО ИРО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6228360" y="2500920"/>
            <a:ext cx="2160000" cy="26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Команда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009440" y="1807200"/>
            <a:ext cx="7234560" cy="405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координаторы по методическим вопросам: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Соловьева Алла Анатольевна, к.пед.н., доцент кафедры ЕМД ГАУ ДПО ЯО ИРО;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Мазилов Владимир Александрович, д.пс.н., профессор, заведующий кафедрой общей и социальной психологии ФГБОУ ВО ЯГПУ им. К.Д. Ушинского;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Слепко Юрий Николаевич, к.пс.н., доцент кафедры общей и социальной психологии ФГБОУ ВО ЯГПУ им. К.Д. Ушинского.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Команда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009440" y="1807200"/>
            <a:ext cx="7234560" cy="405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координатор (консультант) по работе на Вики-портале ГАУ ДПО ЯО ИРО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Кувакина Елена Валентиновна, зам. руководителя информационного центра ГАУ ДПО ЯО ИРО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E-mail: elena@iro.yar.ru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Направления работы 2018 года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31400"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Процедуры для диагностики интеллектуальных способностей учащихся, одаренности в области математики и естественных наук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Направления работы 2018 года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31400"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«Внепредметные» средства (развивающие игры, головоломки и т.п.), способствующие развитию интеллектуальных способностей учащихся.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Описание возможностей их применения в образовательном процессе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5440" y="836640"/>
            <a:ext cx="7773120" cy="77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Направления работы 2018 года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85440" y="1628640"/>
            <a:ext cx="820872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31400"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Средства обучения математике и естественным наукам (модели, конструкторы, средства ИКТ и т.п.), способствующие развитию интеллектуальных способностей учащихся и одаренности в обозначенных предметных областях.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 marL="1314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Описание возможностей их применения в образовательном процессе.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09440" y="692640"/>
            <a:ext cx="7450560" cy="827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1800" spc="-1" strike="noStrike" cap="all">
                <a:solidFill>
                  <a:srgbClr val="000000"/>
                </a:solidFill>
                <a:latin typeface="Century Gothic"/>
              </a:rPr>
              <a:t>•</a:t>
            </a:r>
            <a:r>
              <a:rPr b="1" lang="en-US" sz="1800" spc="-1" strike="noStrike" cap="all">
                <a:solidFill>
                  <a:srgbClr val="000000"/>
                </a:solidFill>
                <a:latin typeface="Century Gothic"/>
              </a:rPr>
              <a:t>Все одарённые учатся легко и быстро! </a:t>
            </a:r>
            <a:br/>
            <a:r>
              <a:rPr b="0" lang="en-US" sz="1800" spc="-1" strike="noStrike" cap="all">
                <a:solidFill>
                  <a:srgbClr val="000000"/>
                </a:solidFill>
                <a:latin typeface="Century Gothic"/>
              </a:rPr>
              <a:t>(стереотип учителей и родителей). 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010520" y="1522440"/>
            <a:ext cx="745056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000000"/>
                </a:solidFill>
                <a:latin typeface="Century Gothic"/>
              </a:rPr>
              <a:t>Лёгкая обучаемость - лишь один из видов одаренности</a:t>
            </a:r>
            <a:br/>
            <a:r>
              <a:rPr b="0" lang="ru-RU" sz="1600" spc="-1" strike="noStrike" cap="all">
                <a:solidFill>
                  <a:srgbClr val="000000"/>
                </a:solidFill>
                <a:latin typeface="Century Gothic"/>
              </a:rPr>
              <a:t>(далеко не самый продуктивный потом, во взрослой жизни).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5894280" y="2350440"/>
            <a:ext cx="2566080" cy="3611520"/>
          </a:xfrm>
          <a:prstGeom prst="rect">
            <a:avLst/>
          </a:prstGeom>
          <a:ln>
            <a:noFill/>
          </a:ln>
        </p:spPr>
      </p:pic>
      <p:sp>
        <p:nvSpPr>
          <p:cNvPr id="97" name="TextShape 3"/>
          <p:cNvSpPr txBox="1"/>
          <p:nvPr/>
        </p:nvSpPr>
        <p:spPr>
          <a:xfrm>
            <a:off x="1009440" y="2709000"/>
            <a:ext cx="4691880" cy="3252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*Около 30 % отчисленных из средних школ 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за академическую неуспеваемость 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составляют одаренные дети 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(Матюшкин А.М., 1988,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Гильбух Ю.З, 1991).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5440" y="618480"/>
            <a:ext cx="7773120" cy="93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Задачи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5440" y="1556640"/>
            <a:ext cx="777240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анализ, отбор и разработка процедур для диагностики интеллектуальных способностей учащихся, одаренности в области математики и естественных наук;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апробация и последующее внедрение в практику работы образовательных организаций комплекта диагностических процедур, предназначенных для диагностики интеллектуальных способностей, одаренности в области математики и естественных наук;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85440" y="618480"/>
            <a:ext cx="7773120" cy="93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Задачи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685440" y="1556640"/>
            <a:ext cx="777240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выявление и отбор «внепредметных» средств (развивающие игры, головоломки и т.п.), способствующих развитию интеллектуальных способностей учащихся;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выявление, отбор и внедрение в образовательную практику средств обучения математике и естественным наукам (модели, конструкторы, средства ИКТ и т.п.), способствующих развитию интеллектуальных способностей учащихся и одаренности в обозначенных предметных областях;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440" y="618480"/>
            <a:ext cx="7773120" cy="93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Задачи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85440" y="1556640"/>
            <a:ext cx="777240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формирование в отдельных образовательных организациях Ярославской области психолого-педагогических условий, способствующих выявлению, поддержке и развитию у учащихся интеллектуальных способностей, одаренности в области математики и естественных наук;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разработка методических материалов по результатам работы проекта для использования в деятельности образовательных организаций.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85440" y="618480"/>
            <a:ext cx="7773120" cy="93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Участники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685440" y="1556640"/>
            <a:ext cx="7772400" cy="4233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группы педагогов одной или нескольких образовательных организаций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в случае группового участия в проекте в составе группы должен быть определён </a:t>
            </a:r>
            <a:r>
              <a:rPr b="0" i="1" lang="en-US" sz="2200" spc="-1" strike="noStrike">
                <a:solidFill>
                  <a:srgbClr val="000000"/>
                </a:solidFill>
                <a:latin typeface="Century Gothic"/>
              </a:rPr>
              <a:t>руководитель группы 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из числа педагогов образовательной организации. При условии группового участия и наличия плана работы по проекту, образовательная организация получает статус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базовой площадки ИРО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индивидуальные участники из числа педагогов, школьников, их родителей и студентов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5440" y="618480"/>
            <a:ext cx="7773120" cy="937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Деятельность-ответственность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685440" y="1556640"/>
            <a:ext cx="7486560" cy="482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участники создают комплекты материалов, по заданным на каждый год направлениям работы проекта.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участники размещают свои материалы на страницах участников на закрытом Вики-портале ГАУ ДПО ЯО ИРО.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материалы участников, представленные на Вики-портале ГАУ ДПО ЯО ИРО, общедоступны только для участников проекта.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участники проекта несут ответственность за содержание материалов. Материалы не должны противоречить общепринятым этическим нормам и требованиям к оформлению материалов в научном стиле.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организаторы проекта не несут ответственности в случае возникновения проблемных ситуаций, связанных с нарушением авторских прав при заимствовании любых материалов, на которые распространяется Закон «О защите авторских и смежных прав». Организаторы вправе удалить размещенные на Вики-портале ГАУ ДПО ЯО ИРО материалы, оказавшиеся в такой ситуации. О факте удаления материалов организаторы сообщают участнику проекта (руководителю группы).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440" y="618480"/>
            <a:ext cx="7773120" cy="1009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Century Gothic"/>
              </a:rPr>
              <a:t>Этапы реализации проекта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85800" y="1628640"/>
            <a:ext cx="7772400" cy="3873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Реализация проекта рассчитана на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3 года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Направления работы задаются на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каждый год 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проекта.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Проект реализуется с 01 января 2018 года.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Каждый год проекта начинается с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установочного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 этапа и завершается </a:t>
            </a:r>
            <a:r>
              <a:rPr b="1" lang="en-US" sz="2200" spc="-1" strike="noStrike">
                <a:solidFill>
                  <a:srgbClr val="000000"/>
                </a:solidFill>
                <a:latin typeface="Century Gothic"/>
              </a:rPr>
              <a:t>презентационным</a:t>
            </a: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.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275</TotalTime>
  <Application>LibreOffice/5.4.3.2$Windows_x86 LibreOffice_project/92a7159f7e4af62137622921e809f8546db437e5</Application>
  <Words>3069</Words>
  <Paragraphs>167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2018-01-24T10:14:27Z</dcterms:created>
  <dc:creator>Светлана Михайловна Головлева</dc:creator>
  <dc:description/>
  <dc:language>ru-RU</dc:language>
  <cp:lastModifiedBy/>
  <dcterms:modified xsi:type="dcterms:W3CDTF">2018-02-20T13:43:37Z</dcterms:modified>
  <cp:revision>56</cp:revision>
  <dc:subject/>
  <dc:title>Дом, в котором я живу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