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2778443"/>
          </a:xfrm>
        </p:spPr>
        <p:txBody>
          <a:bodyPr>
            <a:noAutofit/>
          </a:bodyPr>
          <a:lstStyle/>
          <a:p>
            <a:r>
              <a:rPr lang="ru-RU" sz="4000" b="1" dirty="0"/>
              <a:t>Общешкольный проект субъектно-ориентированного типа как средство нравственного и патриотического воспитания школьников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1657" y="3625755"/>
            <a:ext cx="6858000" cy="1655762"/>
          </a:xfrm>
        </p:spPr>
        <p:txBody>
          <a:bodyPr/>
          <a:lstStyle/>
          <a:p>
            <a:r>
              <a:rPr lang="ru-RU" dirty="0" smtClean="0"/>
              <a:t>С.М. Головлева – зав. каф. ЕМД </a:t>
            </a:r>
          </a:p>
          <a:p>
            <a:r>
              <a:rPr lang="ru-RU" dirty="0" smtClean="0"/>
              <a:t>А.В. Пешкова – доцент кафедры ЕМД</a:t>
            </a:r>
          </a:p>
          <a:p>
            <a:r>
              <a:rPr lang="ru-RU" dirty="0"/>
              <a:t>ГОАУ ЯО </a:t>
            </a:r>
            <a:r>
              <a:rPr lang="ru-RU" dirty="0" smtClean="0"/>
              <a:t>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2621" y="151873"/>
            <a:ext cx="7886700" cy="2852737"/>
          </a:xfrm>
        </p:spPr>
        <p:txBody>
          <a:bodyPr/>
          <a:lstStyle/>
          <a:p>
            <a:r>
              <a:rPr lang="ru-RU" dirty="0" smtClean="0"/>
              <a:t>Итоги реализации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11399" y="2963864"/>
            <a:ext cx="6614055" cy="1500187"/>
          </a:xfrm>
        </p:spPr>
        <p:txBody>
          <a:bodyPr/>
          <a:lstStyle/>
          <a:p>
            <a:r>
              <a:rPr lang="ru-RU" dirty="0" smtClean="0"/>
              <a:t>Общешкольных проектов, тематически связанных с Великой Отечественной войной в рамках деятельности РИП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52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Общешкольный проект субъектно-ориентированного типа позволяет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9532" y="1825625"/>
            <a:ext cx="6745817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Удовлетворить образовательные потребности разных категорий учащихся</a:t>
            </a:r>
          </a:p>
          <a:p>
            <a:r>
              <a:rPr lang="ru-RU" dirty="0" smtClean="0"/>
              <a:t>Усилить их мотивацию к учебе</a:t>
            </a:r>
          </a:p>
          <a:p>
            <a:r>
              <a:rPr lang="ru-RU" dirty="0" smtClean="0"/>
              <a:t>Углубить знания по отдельным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428533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Общешкольный проект субъектно-ориентированного типа позволяет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64267" y="1825625"/>
            <a:ext cx="6551082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детско-взрослую общность на основе идеи проекта</a:t>
            </a:r>
          </a:p>
          <a:p>
            <a:r>
              <a:rPr lang="ru-RU" dirty="0" smtClean="0"/>
              <a:t>Организовать деятельность на основе общей идеи</a:t>
            </a:r>
          </a:p>
          <a:p>
            <a:r>
              <a:rPr lang="ru-RU" dirty="0" smtClean="0"/>
              <a:t>Сопережить события проекта</a:t>
            </a:r>
          </a:p>
          <a:p>
            <a:r>
              <a:rPr lang="ru-RU" dirty="0" smtClean="0"/>
              <a:t>Вовлечь в проект представителей социума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94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Развитие образцов субъектно-ориентированного типа педагогического </a:t>
            </a:r>
            <a:r>
              <a:rPr lang="ru-RU" sz="3200" dirty="0" smtClean="0"/>
              <a:t>процесса (СОПП)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152" y="1825625"/>
            <a:ext cx="691819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Итоги 1 года работы:</a:t>
            </a:r>
          </a:p>
          <a:p>
            <a:r>
              <a:rPr lang="ru-RU" dirty="0" smtClean="0"/>
              <a:t>СОПП – инвариант образовательных практик успешной реализации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740" y="1825625"/>
            <a:ext cx="646760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Дать возможность каждому ребенку приобрести опыт полноценной деятельности путем вовлечения в полноценную учебную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Полноценная учебная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314" y="1825625"/>
            <a:ext cx="6635035" cy="4351338"/>
          </a:xfrm>
        </p:spPr>
        <p:txBody>
          <a:bodyPr/>
          <a:lstStyle/>
          <a:p>
            <a:r>
              <a:rPr lang="ru-RU" dirty="0" smtClean="0"/>
              <a:t>Самостоятельное осознание своих потребностей и мотивов</a:t>
            </a:r>
          </a:p>
          <a:p>
            <a:r>
              <a:rPr lang="ru-RU" dirty="0" smtClean="0"/>
              <a:t>Самостоятельное целеполагание</a:t>
            </a:r>
          </a:p>
          <a:p>
            <a:r>
              <a:rPr lang="ru-RU" dirty="0" smtClean="0"/>
              <a:t>Самостоятельное формирование плана деятельности</a:t>
            </a:r>
          </a:p>
          <a:p>
            <a:r>
              <a:rPr lang="ru-RU" dirty="0" smtClean="0"/>
              <a:t>Самостоятельная реализация</a:t>
            </a:r>
          </a:p>
          <a:p>
            <a:r>
              <a:rPr lang="ru-RU" dirty="0" smtClean="0"/>
              <a:t>Самостоятельное представление результатов и оценка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002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Общешкольные проекты субъектно-ориентированного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406" y="1825625"/>
            <a:ext cx="6750944" cy="4351338"/>
          </a:xfrm>
        </p:spPr>
        <p:txBody>
          <a:bodyPr/>
          <a:lstStyle/>
          <a:p>
            <a:r>
              <a:rPr lang="ru-RU" dirty="0" err="1" smtClean="0"/>
              <a:t>Надпредметность</a:t>
            </a:r>
            <a:endParaRPr lang="ru-RU" dirty="0" smtClean="0"/>
          </a:p>
          <a:p>
            <a:r>
              <a:rPr lang="ru-RU" dirty="0" smtClean="0"/>
              <a:t>Общешкольный характер</a:t>
            </a:r>
          </a:p>
          <a:p>
            <a:r>
              <a:rPr lang="ru-RU" dirty="0" smtClean="0"/>
              <a:t>Возможность выхода в социальное окружение школы</a:t>
            </a:r>
          </a:p>
          <a:p>
            <a:r>
              <a:rPr lang="ru-RU" dirty="0" smtClean="0"/>
              <a:t>Удовлетворение разнообразных образовательных потребностей учащихся</a:t>
            </a:r>
          </a:p>
          <a:p>
            <a:r>
              <a:rPr lang="ru-RU" dirty="0" smtClean="0"/>
              <a:t>Вовлечение учащихся в полноценную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7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60" y="499872"/>
            <a:ext cx="7886700" cy="1819276"/>
          </a:xfrm>
        </p:spPr>
        <p:txBody>
          <a:bodyPr/>
          <a:lstStyle/>
          <a:p>
            <a:r>
              <a:rPr lang="ru-RU" dirty="0" smtClean="0"/>
              <a:t>70-летний юбилей </a:t>
            </a:r>
            <a:br>
              <a:rPr lang="ru-RU" dirty="0" smtClean="0"/>
            </a:br>
            <a:r>
              <a:rPr lang="ru-RU" dirty="0" smtClean="0"/>
              <a:t>Великой Победы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06240" y="2431480"/>
            <a:ext cx="4743260" cy="1500187"/>
          </a:xfrm>
        </p:spPr>
        <p:txBody>
          <a:bodyPr/>
          <a:lstStyle/>
          <a:p>
            <a:r>
              <a:rPr lang="ru-RU" dirty="0" smtClean="0"/>
              <a:t>Как тема общешкольного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7266" y="1825625"/>
            <a:ext cx="6678083" cy="4351338"/>
          </a:xfrm>
        </p:spPr>
        <p:txBody>
          <a:bodyPr/>
          <a:lstStyle/>
          <a:p>
            <a:r>
              <a:rPr lang="ru-RU" dirty="0" smtClean="0"/>
              <a:t>Одно из важнейших событий в истории России 20 века</a:t>
            </a:r>
            <a:endParaRPr lang="en-US" dirty="0" smtClean="0"/>
          </a:p>
          <a:p>
            <a:r>
              <a:rPr lang="ru-RU" dirty="0" smtClean="0"/>
              <a:t>Современному ребенку сложно сформировать собственно отношение к этому событию</a:t>
            </a:r>
          </a:p>
          <a:p>
            <a:r>
              <a:rPr lang="ru-RU" dirty="0" smtClean="0"/>
              <a:t>Именно собственное отношение, сформированное в процессе полноценной деятельности, становится основой истинного гражданского патриотизма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типы мотивов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0" y="1825625"/>
            <a:ext cx="6483350" cy="4351338"/>
          </a:xfrm>
        </p:spPr>
        <p:txBody>
          <a:bodyPr/>
          <a:lstStyle/>
          <a:p>
            <a:r>
              <a:rPr lang="ru-RU" dirty="0" smtClean="0"/>
              <a:t>Познавательные</a:t>
            </a:r>
          </a:p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Творческие</a:t>
            </a:r>
          </a:p>
          <a:p>
            <a:endParaRPr lang="ru-RU" dirty="0" smtClean="0"/>
          </a:p>
          <a:p>
            <a:r>
              <a:rPr lang="ru-RU" dirty="0" smtClean="0"/>
              <a:t>Процессуальные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7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Принятие педагогическим коллективом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0332" y="1825625"/>
            <a:ext cx="6695017" cy="4351338"/>
          </a:xfrm>
        </p:spPr>
        <p:txBody>
          <a:bodyPr/>
          <a:lstStyle/>
          <a:p>
            <a:r>
              <a:rPr lang="ru-RU" dirty="0" smtClean="0"/>
              <a:t>Объединение коллектива школы</a:t>
            </a:r>
          </a:p>
          <a:p>
            <a:r>
              <a:rPr lang="ru-RU" dirty="0" smtClean="0"/>
              <a:t>Возможность увлечь учащихся учебными предметами через причастность к общешкольному проекту</a:t>
            </a:r>
          </a:p>
          <a:p>
            <a:r>
              <a:rPr lang="ru-RU" dirty="0" smtClean="0"/>
              <a:t>Саморазвитие образовательной среды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244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Общешкольный проект субъектно-ориентированного типа как средство нравственного и патриотического воспитания школьников</vt:lpstr>
      <vt:lpstr>Развитие образцов субъектно-ориентированного типа педагогического процесса (СОПП)</vt:lpstr>
      <vt:lpstr>Задача школы</vt:lpstr>
      <vt:lpstr>Полноценная учебная деятельность</vt:lpstr>
      <vt:lpstr>Общешкольные проекты субъектно-ориентированного типа</vt:lpstr>
      <vt:lpstr>70-летний юбилей  Великой Победы</vt:lpstr>
      <vt:lpstr>Особенности</vt:lpstr>
      <vt:lpstr>Основные типы мотивов</vt:lpstr>
      <vt:lpstr>Принятие педагогическим коллективом</vt:lpstr>
      <vt:lpstr>Итоги реализации</vt:lpstr>
      <vt:lpstr>Общешкольный проект субъектно-ориентированного типа позволяет</vt:lpstr>
      <vt:lpstr>Общешкольный проект субъектно-ориентированного типа позволяет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Анна Вячеславовна Пешкова</cp:lastModifiedBy>
  <cp:revision>29</cp:revision>
  <dcterms:created xsi:type="dcterms:W3CDTF">2013-11-19T05:52:05Z</dcterms:created>
  <dcterms:modified xsi:type="dcterms:W3CDTF">2015-05-13T07:42:15Z</dcterms:modified>
</cp:coreProperties>
</file>