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2"/>
  </p:notesMasterIdLst>
  <p:sldIdLst>
    <p:sldId id="256" r:id="rId2"/>
    <p:sldId id="258" r:id="rId3"/>
    <p:sldId id="265" r:id="rId4"/>
    <p:sldId id="266" r:id="rId5"/>
    <p:sldId id="267" r:id="rId6"/>
    <p:sldId id="259" r:id="rId7"/>
    <p:sldId id="268" r:id="rId8"/>
    <p:sldId id="260" r:id="rId9"/>
    <p:sldId id="270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968" autoAdjust="0"/>
  </p:normalViewPr>
  <p:slideViewPr>
    <p:cSldViewPr snapToGrid="0">
      <p:cViewPr varScale="1">
        <p:scale>
          <a:sx n="63" d="100"/>
          <a:sy n="63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6DC45-7929-4398-B6CA-B9865579B76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CF048-0055-4E38-83C6-198E41A7D5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9AC94FEF-585E-4D7C-89BB-C93F93ECFA0D}" type="parTrans" cxnId="{48247AB3-79EF-41CC-8642-BED84F95E344}">
      <dgm:prSet/>
      <dgm:spPr/>
      <dgm:t>
        <a:bodyPr/>
        <a:lstStyle/>
        <a:p>
          <a:endParaRPr lang="ru-RU"/>
        </a:p>
      </dgm:t>
    </dgm:pt>
    <dgm:pt modelId="{B605FD53-9ACB-49C8-9255-247050B30C43}" type="sibTrans" cxnId="{48247AB3-79EF-41CC-8642-BED84F95E344}">
      <dgm:prSet/>
      <dgm:spPr/>
      <dgm:t>
        <a:bodyPr/>
        <a:lstStyle/>
        <a:p>
          <a:endParaRPr lang="ru-RU"/>
        </a:p>
      </dgm:t>
    </dgm:pt>
    <dgm:pt modelId="{72CABAD8-08D2-458B-ACB0-D80AE893748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766890D7-B78E-40E2-AAA6-D64EBEF97014}" type="parTrans" cxnId="{0B3D8C78-B15D-4E76-B661-AA0B21D481B3}">
      <dgm:prSet/>
      <dgm:spPr/>
      <dgm:t>
        <a:bodyPr/>
        <a:lstStyle/>
        <a:p>
          <a:endParaRPr lang="ru-RU"/>
        </a:p>
      </dgm:t>
    </dgm:pt>
    <dgm:pt modelId="{D7A476A9-0A75-4C48-8DF1-6BE003968D37}" type="sibTrans" cxnId="{0B3D8C78-B15D-4E76-B661-AA0B21D481B3}">
      <dgm:prSet/>
      <dgm:spPr/>
      <dgm:t>
        <a:bodyPr/>
        <a:lstStyle/>
        <a:p>
          <a:endParaRPr lang="ru-RU"/>
        </a:p>
      </dgm:t>
    </dgm:pt>
    <dgm:pt modelId="{194B128C-2157-47E5-A96D-84A06F5E32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D8B4E23-09DF-4EFC-A9D7-1BD712C5601B}" type="parTrans" cxnId="{B83F4319-D4DC-46BD-9A38-F85D35FB5AE8}">
      <dgm:prSet/>
      <dgm:spPr/>
      <dgm:t>
        <a:bodyPr/>
        <a:lstStyle/>
        <a:p>
          <a:endParaRPr lang="ru-RU"/>
        </a:p>
      </dgm:t>
    </dgm:pt>
    <dgm:pt modelId="{FA8432DD-AF1F-49BB-91A5-71829B52CE78}" type="sibTrans" cxnId="{B83F4319-D4DC-46BD-9A38-F85D35FB5AE8}">
      <dgm:prSet/>
      <dgm:spPr/>
      <dgm:t>
        <a:bodyPr/>
        <a:lstStyle/>
        <a:p>
          <a:endParaRPr lang="ru-RU"/>
        </a:p>
      </dgm:t>
    </dgm:pt>
    <dgm:pt modelId="{BDE28FA9-93F2-4672-9B3A-5FE0E7B244AD}" type="pres">
      <dgm:prSet presAssocID="{E816DC45-7929-4398-B6CA-B9865579B76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D31F19-C4C6-4C64-B9B5-190B220AE2FD}" type="pres">
      <dgm:prSet presAssocID="{AF7CF048-0055-4E38-83C6-198E41A7D559}" presName="Accent1" presStyleCnt="0"/>
      <dgm:spPr/>
    </dgm:pt>
    <dgm:pt modelId="{D3C776BE-B91D-41FE-BE72-DF34424E4429}" type="pres">
      <dgm:prSet presAssocID="{AF7CF048-0055-4E38-83C6-198E41A7D559}" presName="Accent" presStyleLbl="node1" presStyleIdx="0" presStyleCnt="3"/>
      <dgm:spPr/>
    </dgm:pt>
    <dgm:pt modelId="{623A6C3B-E64B-431C-AFCD-6551C9D5C174}" type="pres">
      <dgm:prSet presAssocID="{AF7CF048-0055-4E38-83C6-198E41A7D55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2103-FB8C-4F39-A76C-4FC3CA7DD0C7}" type="pres">
      <dgm:prSet presAssocID="{72CABAD8-08D2-458B-ACB0-D80AE893748B}" presName="Accent2" presStyleCnt="0"/>
      <dgm:spPr/>
    </dgm:pt>
    <dgm:pt modelId="{541CF64D-CE22-4178-B265-0F90FDDC1F10}" type="pres">
      <dgm:prSet presAssocID="{72CABAD8-08D2-458B-ACB0-D80AE893748B}" presName="Accent" presStyleLbl="node1" presStyleIdx="1" presStyleCnt="3"/>
      <dgm:spPr/>
    </dgm:pt>
    <dgm:pt modelId="{D32AFCD6-D74E-4035-A40E-91953ACA98D3}" type="pres">
      <dgm:prSet presAssocID="{72CABAD8-08D2-458B-ACB0-D80AE89374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EAE1D-0AE3-4EA2-B740-F4688A879E22}" type="pres">
      <dgm:prSet presAssocID="{194B128C-2157-47E5-A96D-84A06F5E32A1}" presName="Accent3" presStyleCnt="0"/>
      <dgm:spPr/>
    </dgm:pt>
    <dgm:pt modelId="{28CE3867-CEF6-473C-9922-8908D91A87DA}" type="pres">
      <dgm:prSet presAssocID="{194B128C-2157-47E5-A96D-84A06F5E32A1}" presName="Accent" presStyleLbl="node1" presStyleIdx="2" presStyleCnt="3"/>
      <dgm:spPr/>
    </dgm:pt>
    <dgm:pt modelId="{F7222405-DE00-48D8-B70D-1E4F131FF9D9}" type="pres">
      <dgm:prSet presAssocID="{194B128C-2157-47E5-A96D-84A06F5E32A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B8ED97-E553-4599-8379-38E31A71AB6D}" type="presOf" srcId="{194B128C-2157-47E5-A96D-84A06F5E32A1}" destId="{F7222405-DE00-48D8-B70D-1E4F131FF9D9}" srcOrd="0" destOrd="0" presId="urn:microsoft.com/office/officeart/2009/layout/CircleArrowProcess"/>
    <dgm:cxn modelId="{B83F4319-D4DC-46BD-9A38-F85D35FB5AE8}" srcId="{E816DC45-7929-4398-B6CA-B9865579B76F}" destId="{194B128C-2157-47E5-A96D-84A06F5E32A1}" srcOrd="2" destOrd="0" parTransId="{ED8B4E23-09DF-4EFC-A9D7-1BD712C5601B}" sibTransId="{FA8432DD-AF1F-49BB-91A5-71829B52CE78}"/>
    <dgm:cxn modelId="{0761C274-604D-4AFC-9071-89ED660C9E5A}" type="presOf" srcId="{AF7CF048-0055-4E38-83C6-198E41A7D559}" destId="{623A6C3B-E64B-431C-AFCD-6551C9D5C174}" srcOrd="0" destOrd="0" presId="urn:microsoft.com/office/officeart/2009/layout/CircleArrowProcess"/>
    <dgm:cxn modelId="{48247AB3-79EF-41CC-8642-BED84F95E344}" srcId="{E816DC45-7929-4398-B6CA-B9865579B76F}" destId="{AF7CF048-0055-4E38-83C6-198E41A7D559}" srcOrd="0" destOrd="0" parTransId="{9AC94FEF-585E-4D7C-89BB-C93F93ECFA0D}" sibTransId="{B605FD53-9ACB-49C8-9255-247050B30C43}"/>
    <dgm:cxn modelId="{219D7270-4ECA-408C-BC77-EB301AE8FEF6}" type="presOf" srcId="{E816DC45-7929-4398-B6CA-B9865579B76F}" destId="{BDE28FA9-93F2-4672-9B3A-5FE0E7B244AD}" srcOrd="0" destOrd="0" presId="urn:microsoft.com/office/officeart/2009/layout/CircleArrowProcess"/>
    <dgm:cxn modelId="{61BE751C-213F-4809-98CE-E9C599731D88}" type="presOf" srcId="{72CABAD8-08D2-458B-ACB0-D80AE893748B}" destId="{D32AFCD6-D74E-4035-A40E-91953ACA98D3}" srcOrd="0" destOrd="0" presId="urn:microsoft.com/office/officeart/2009/layout/CircleArrowProcess"/>
    <dgm:cxn modelId="{0B3D8C78-B15D-4E76-B661-AA0B21D481B3}" srcId="{E816DC45-7929-4398-B6CA-B9865579B76F}" destId="{72CABAD8-08D2-458B-ACB0-D80AE893748B}" srcOrd="1" destOrd="0" parTransId="{766890D7-B78E-40E2-AAA6-D64EBEF97014}" sibTransId="{D7A476A9-0A75-4C48-8DF1-6BE003968D37}"/>
    <dgm:cxn modelId="{ECE67DCB-948A-453C-BE97-4C3D0E982347}" type="presParOf" srcId="{BDE28FA9-93F2-4672-9B3A-5FE0E7B244AD}" destId="{C3D31F19-C4C6-4C64-B9B5-190B220AE2FD}" srcOrd="0" destOrd="0" presId="urn:microsoft.com/office/officeart/2009/layout/CircleArrowProcess"/>
    <dgm:cxn modelId="{90E1C087-8DF2-45B2-B50F-4DD20323520F}" type="presParOf" srcId="{C3D31F19-C4C6-4C64-B9B5-190B220AE2FD}" destId="{D3C776BE-B91D-41FE-BE72-DF34424E4429}" srcOrd="0" destOrd="0" presId="urn:microsoft.com/office/officeart/2009/layout/CircleArrowProcess"/>
    <dgm:cxn modelId="{8E431D63-C966-441E-8AD6-762BE1809643}" type="presParOf" srcId="{BDE28FA9-93F2-4672-9B3A-5FE0E7B244AD}" destId="{623A6C3B-E64B-431C-AFCD-6551C9D5C174}" srcOrd="1" destOrd="0" presId="urn:microsoft.com/office/officeart/2009/layout/CircleArrowProcess"/>
    <dgm:cxn modelId="{4CEFBFA7-99D6-4716-9001-B9A6637ACE0F}" type="presParOf" srcId="{BDE28FA9-93F2-4672-9B3A-5FE0E7B244AD}" destId="{7DE12103-FB8C-4F39-A76C-4FC3CA7DD0C7}" srcOrd="2" destOrd="0" presId="urn:microsoft.com/office/officeart/2009/layout/CircleArrowProcess"/>
    <dgm:cxn modelId="{C77DCD9E-4628-4945-B757-B078172FF033}" type="presParOf" srcId="{7DE12103-FB8C-4F39-A76C-4FC3CA7DD0C7}" destId="{541CF64D-CE22-4178-B265-0F90FDDC1F10}" srcOrd="0" destOrd="0" presId="urn:microsoft.com/office/officeart/2009/layout/CircleArrowProcess"/>
    <dgm:cxn modelId="{C5ABBF1A-3CD3-4C4E-AE2D-9CE8C81E2050}" type="presParOf" srcId="{BDE28FA9-93F2-4672-9B3A-5FE0E7B244AD}" destId="{D32AFCD6-D74E-4035-A40E-91953ACA98D3}" srcOrd="3" destOrd="0" presId="urn:microsoft.com/office/officeart/2009/layout/CircleArrowProcess"/>
    <dgm:cxn modelId="{16929C4E-C7E7-4C36-AFDD-1842E45A1E7C}" type="presParOf" srcId="{BDE28FA9-93F2-4672-9B3A-5FE0E7B244AD}" destId="{A73EAE1D-0AE3-4EA2-B740-F4688A879E22}" srcOrd="4" destOrd="0" presId="urn:microsoft.com/office/officeart/2009/layout/CircleArrowProcess"/>
    <dgm:cxn modelId="{232F0264-DE43-42FC-82E2-01CC3DD91EED}" type="presParOf" srcId="{A73EAE1D-0AE3-4EA2-B740-F4688A879E22}" destId="{28CE3867-CEF6-473C-9922-8908D91A87DA}" srcOrd="0" destOrd="0" presId="urn:microsoft.com/office/officeart/2009/layout/CircleArrowProcess"/>
    <dgm:cxn modelId="{6CAB3464-D69C-421F-9FEB-E450CAC72460}" type="presParOf" srcId="{BDE28FA9-93F2-4672-9B3A-5FE0E7B244AD}" destId="{F7222405-DE00-48D8-B70D-1E4F131FF9D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6DC45-7929-4398-B6CA-B9865579B76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7CF048-0055-4E38-83C6-198E41A7D559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9AC94FEF-585E-4D7C-89BB-C93F93ECFA0D}" type="parTrans" cxnId="{48247AB3-79EF-41CC-8642-BED84F95E344}">
      <dgm:prSet/>
      <dgm:spPr/>
      <dgm:t>
        <a:bodyPr/>
        <a:lstStyle/>
        <a:p>
          <a:endParaRPr lang="ru-RU"/>
        </a:p>
      </dgm:t>
    </dgm:pt>
    <dgm:pt modelId="{B605FD53-9ACB-49C8-9255-247050B30C43}" type="sibTrans" cxnId="{48247AB3-79EF-41CC-8642-BED84F95E344}">
      <dgm:prSet/>
      <dgm:spPr/>
      <dgm:t>
        <a:bodyPr/>
        <a:lstStyle/>
        <a:p>
          <a:endParaRPr lang="ru-RU"/>
        </a:p>
      </dgm:t>
    </dgm:pt>
    <dgm:pt modelId="{72CABAD8-08D2-458B-ACB0-D80AE893748B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766890D7-B78E-40E2-AAA6-D64EBEF97014}" type="parTrans" cxnId="{0B3D8C78-B15D-4E76-B661-AA0B21D481B3}">
      <dgm:prSet/>
      <dgm:spPr/>
      <dgm:t>
        <a:bodyPr/>
        <a:lstStyle/>
        <a:p>
          <a:endParaRPr lang="ru-RU"/>
        </a:p>
      </dgm:t>
    </dgm:pt>
    <dgm:pt modelId="{D7A476A9-0A75-4C48-8DF1-6BE003968D37}" type="sibTrans" cxnId="{0B3D8C78-B15D-4E76-B661-AA0B21D481B3}">
      <dgm:prSet/>
      <dgm:spPr/>
      <dgm:t>
        <a:bodyPr/>
        <a:lstStyle/>
        <a:p>
          <a:endParaRPr lang="ru-RU"/>
        </a:p>
      </dgm:t>
    </dgm:pt>
    <dgm:pt modelId="{194B128C-2157-47E5-A96D-84A06F5E32A1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D8B4E23-09DF-4EFC-A9D7-1BD712C5601B}" type="parTrans" cxnId="{B83F4319-D4DC-46BD-9A38-F85D35FB5AE8}">
      <dgm:prSet/>
      <dgm:spPr/>
      <dgm:t>
        <a:bodyPr/>
        <a:lstStyle/>
        <a:p>
          <a:endParaRPr lang="ru-RU"/>
        </a:p>
      </dgm:t>
    </dgm:pt>
    <dgm:pt modelId="{FA8432DD-AF1F-49BB-91A5-71829B52CE78}" type="sibTrans" cxnId="{B83F4319-D4DC-46BD-9A38-F85D35FB5AE8}">
      <dgm:prSet/>
      <dgm:spPr/>
      <dgm:t>
        <a:bodyPr/>
        <a:lstStyle/>
        <a:p>
          <a:endParaRPr lang="ru-RU"/>
        </a:p>
      </dgm:t>
    </dgm:pt>
    <dgm:pt modelId="{BDE28FA9-93F2-4672-9B3A-5FE0E7B244AD}" type="pres">
      <dgm:prSet presAssocID="{E816DC45-7929-4398-B6CA-B9865579B76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D31F19-C4C6-4C64-B9B5-190B220AE2FD}" type="pres">
      <dgm:prSet presAssocID="{AF7CF048-0055-4E38-83C6-198E41A7D559}" presName="Accent1" presStyleCnt="0"/>
      <dgm:spPr/>
    </dgm:pt>
    <dgm:pt modelId="{D3C776BE-B91D-41FE-BE72-DF34424E4429}" type="pres">
      <dgm:prSet presAssocID="{AF7CF048-0055-4E38-83C6-198E41A7D559}" presName="Accent" presStyleLbl="node1" presStyleIdx="0" presStyleCnt="3"/>
      <dgm:spPr/>
    </dgm:pt>
    <dgm:pt modelId="{623A6C3B-E64B-431C-AFCD-6551C9D5C174}" type="pres">
      <dgm:prSet presAssocID="{AF7CF048-0055-4E38-83C6-198E41A7D55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12103-FB8C-4F39-A76C-4FC3CA7DD0C7}" type="pres">
      <dgm:prSet presAssocID="{72CABAD8-08D2-458B-ACB0-D80AE893748B}" presName="Accent2" presStyleCnt="0"/>
      <dgm:spPr/>
    </dgm:pt>
    <dgm:pt modelId="{541CF64D-CE22-4178-B265-0F90FDDC1F10}" type="pres">
      <dgm:prSet presAssocID="{72CABAD8-08D2-458B-ACB0-D80AE893748B}" presName="Accent" presStyleLbl="node1" presStyleIdx="1" presStyleCnt="3"/>
      <dgm:spPr/>
    </dgm:pt>
    <dgm:pt modelId="{D32AFCD6-D74E-4035-A40E-91953ACA98D3}" type="pres">
      <dgm:prSet presAssocID="{72CABAD8-08D2-458B-ACB0-D80AE893748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EAE1D-0AE3-4EA2-B740-F4688A879E22}" type="pres">
      <dgm:prSet presAssocID="{194B128C-2157-47E5-A96D-84A06F5E32A1}" presName="Accent3" presStyleCnt="0"/>
      <dgm:spPr/>
    </dgm:pt>
    <dgm:pt modelId="{28CE3867-CEF6-473C-9922-8908D91A87DA}" type="pres">
      <dgm:prSet presAssocID="{194B128C-2157-47E5-A96D-84A06F5E32A1}" presName="Accent" presStyleLbl="node1" presStyleIdx="2" presStyleCnt="3"/>
      <dgm:spPr/>
    </dgm:pt>
    <dgm:pt modelId="{F7222405-DE00-48D8-B70D-1E4F131FF9D9}" type="pres">
      <dgm:prSet presAssocID="{194B128C-2157-47E5-A96D-84A06F5E32A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D8C78-B15D-4E76-B661-AA0B21D481B3}" srcId="{E816DC45-7929-4398-B6CA-B9865579B76F}" destId="{72CABAD8-08D2-458B-ACB0-D80AE893748B}" srcOrd="1" destOrd="0" parTransId="{766890D7-B78E-40E2-AAA6-D64EBEF97014}" sibTransId="{D7A476A9-0A75-4C48-8DF1-6BE003968D37}"/>
    <dgm:cxn modelId="{C1F7FDAA-0D75-4EFD-86F6-BD2BD9853A23}" type="presOf" srcId="{72CABAD8-08D2-458B-ACB0-D80AE893748B}" destId="{D32AFCD6-D74E-4035-A40E-91953ACA98D3}" srcOrd="0" destOrd="0" presId="urn:microsoft.com/office/officeart/2009/layout/CircleArrowProcess"/>
    <dgm:cxn modelId="{C1399C57-0F0B-42A5-B7AA-4D3D348EE65B}" type="presOf" srcId="{194B128C-2157-47E5-A96D-84A06F5E32A1}" destId="{F7222405-DE00-48D8-B70D-1E4F131FF9D9}" srcOrd="0" destOrd="0" presId="urn:microsoft.com/office/officeart/2009/layout/CircleArrowProcess"/>
    <dgm:cxn modelId="{B83F4319-D4DC-46BD-9A38-F85D35FB5AE8}" srcId="{E816DC45-7929-4398-B6CA-B9865579B76F}" destId="{194B128C-2157-47E5-A96D-84A06F5E32A1}" srcOrd="2" destOrd="0" parTransId="{ED8B4E23-09DF-4EFC-A9D7-1BD712C5601B}" sibTransId="{FA8432DD-AF1F-49BB-91A5-71829B52CE78}"/>
    <dgm:cxn modelId="{808D7058-802F-49B0-A6B1-E30687AC9EB3}" type="presOf" srcId="{E816DC45-7929-4398-B6CA-B9865579B76F}" destId="{BDE28FA9-93F2-4672-9B3A-5FE0E7B244AD}" srcOrd="0" destOrd="0" presId="urn:microsoft.com/office/officeart/2009/layout/CircleArrowProcess"/>
    <dgm:cxn modelId="{48247AB3-79EF-41CC-8642-BED84F95E344}" srcId="{E816DC45-7929-4398-B6CA-B9865579B76F}" destId="{AF7CF048-0055-4E38-83C6-198E41A7D559}" srcOrd="0" destOrd="0" parTransId="{9AC94FEF-585E-4D7C-89BB-C93F93ECFA0D}" sibTransId="{B605FD53-9ACB-49C8-9255-247050B30C43}"/>
    <dgm:cxn modelId="{D7094FD8-3FE7-47E8-98CD-31BD8EBCDF55}" type="presOf" srcId="{AF7CF048-0055-4E38-83C6-198E41A7D559}" destId="{623A6C3B-E64B-431C-AFCD-6551C9D5C174}" srcOrd="0" destOrd="0" presId="urn:microsoft.com/office/officeart/2009/layout/CircleArrowProcess"/>
    <dgm:cxn modelId="{1DEA1C67-1A6E-4494-8EE6-86E4A5BF7622}" type="presParOf" srcId="{BDE28FA9-93F2-4672-9B3A-5FE0E7B244AD}" destId="{C3D31F19-C4C6-4C64-B9B5-190B220AE2FD}" srcOrd="0" destOrd="0" presId="urn:microsoft.com/office/officeart/2009/layout/CircleArrowProcess"/>
    <dgm:cxn modelId="{80AC087C-CC0D-445F-85A7-79966B8A271E}" type="presParOf" srcId="{C3D31F19-C4C6-4C64-B9B5-190B220AE2FD}" destId="{D3C776BE-B91D-41FE-BE72-DF34424E4429}" srcOrd="0" destOrd="0" presId="urn:microsoft.com/office/officeart/2009/layout/CircleArrowProcess"/>
    <dgm:cxn modelId="{F46FD820-DE3E-455D-9212-90B3E5D28F80}" type="presParOf" srcId="{BDE28FA9-93F2-4672-9B3A-5FE0E7B244AD}" destId="{623A6C3B-E64B-431C-AFCD-6551C9D5C174}" srcOrd="1" destOrd="0" presId="urn:microsoft.com/office/officeart/2009/layout/CircleArrowProcess"/>
    <dgm:cxn modelId="{AFCCC5B8-C004-41AD-BB5F-5326C3E9A85B}" type="presParOf" srcId="{BDE28FA9-93F2-4672-9B3A-5FE0E7B244AD}" destId="{7DE12103-FB8C-4F39-A76C-4FC3CA7DD0C7}" srcOrd="2" destOrd="0" presId="urn:microsoft.com/office/officeart/2009/layout/CircleArrowProcess"/>
    <dgm:cxn modelId="{63D211E7-A215-4B7A-8F56-F4A56B97DC9C}" type="presParOf" srcId="{7DE12103-FB8C-4F39-A76C-4FC3CA7DD0C7}" destId="{541CF64D-CE22-4178-B265-0F90FDDC1F10}" srcOrd="0" destOrd="0" presId="urn:microsoft.com/office/officeart/2009/layout/CircleArrowProcess"/>
    <dgm:cxn modelId="{90B7897F-280F-4B9D-857D-02029308BEF9}" type="presParOf" srcId="{BDE28FA9-93F2-4672-9B3A-5FE0E7B244AD}" destId="{D32AFCD6-D74E-4035-A40E-91953ACA98D3}" srcOrd="3" destOrd="0" presId="urn:microsoft.com/office/officeart/2009/layout/CircleArrowProcess"/>
    <dgm:cxn modelId="{1ADD430D-C083-48E8-9F85-A64BAEA64641}" type="presParOf" srcId="{BDE28FA9-93F2-4672-9B3A-5FE0E7B244AD}" destId="{A73EAE1D-0AE3-4EA2-B740-F4688A879E22}" srcOrd="4" destOrd="0" presId="urn:microsoft.com/office/officeart/2009/layout/CircleArrowProcess"/>
    <dgm:cxn modelId="{0BBD944E-300C-405A-A609-2D62F64CCE9A}" type="presParOf" srcId="{A73EAE1D-0AE3-4EA2-B740-F4688A879E22}" destId="{28CE3867-CEF6-473C-9922-8908D91A87DA}" srcOrd="0" destOrd="0" presId="urn:microsoft.com/office/officeart/2009/layout/CircleArrowProcess"/>
    <dgm:cxn modelId="{86167997-0579-4AB1-A7C7-D7D5E56F225E}" type="presParOf" srcId="{BDE28FA9-93F2-4672-9B3A-5FE0E7B244AD}" destId="{F7222405-DE00-48D8-B70D-1E4F131FF9D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76BE-B91D-41FE-BE72-DF34424E4429}">
      <dsp:nvSpPr>
        <dsp:cNvPr id="0" name=""/>
        <dsp:cNvSpPr/>
      </dsp:nvSpPr>
      <dsp:spPr>
        <a:xfrm>
          <a:off x="1241194" y="478013"/>
          <a:ext cx="2147987" cy="214831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A6C3B-E64B-431C-AFCD-6551C9D5C174}">
      <dsp:nvSpPr>
        <dsp:cNvPr id="0" name=""/>
        <dsp:cNvSpPr/>
      </dsp:nvSpPr>
      <dsp:spPr>
        <a:xfrm>
          <a:off x="1715970" y="1253620"/>
          <a:ext cx="1193595" cy="59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15970" y="1253620"/>
        <a:ext cx="1193595" cy="596654"/>
      </dsp:txXfrm>
    </dsp:sp>
    <dsp:sp modelId="{541CF64D-CE22-4178-B265-0F90FDDC1F10}">
      <dsp:nvSpPr>
        <dsp:cNvPr id="0" name=""/>
        <dsp:cNvSpPr/>
      </dsp:nvSpPr>
      <dsp:spPr>
        <a:xfrm>
          <a:off x="644598" y="1712379"/>
          <a:ext cx="2147987" cy="214831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AFCD6-D74E-4035-A40E-91953ACA98D3}">
      <dsp:nvSpPr>
        <dsp:cNvPr id="0" name=""/>
        <dsp:cNvSpPr/>
      </dsp:nvSpPr>
      <dsp:spPr>
        <a:xfrm>
          <a:off x="1121794" y="2495126"/>
          <a:ext cx="1193595" cy="59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121794" y="2495126"/>
        <a:ext cx="1193595" cy="596654"/>
      </dsp:txXfrm>
    </dsp:sp>
    <dsp:sp modelId="{28CE3867-CEF6-473C-9922-8908D91A87DA}">
      <dsp:nvSpPr>
        <dsp:cNvPr id="0" name=""/>
        <dsp:cNvSpPr/>
      </dsp:nvSpPr>
      <dsp:spPr>
        <a:xfrm>
          <a:off x="1394074" y="3094459"/>
          <a:ext cx="1845454" cy="184619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22405-DE00-48D8-B70D-1E4F131FF9D9}">
      <dsp:nvSpPr>
        <dsp:cNvPr id="0" name=""/>
        <dsp:cNvSpPr/>
      </dsp:nvSpPr>
      <dsp:spPr>
        <a:xfrm>
          <a:off x="1718793" y="3738418"/>
          <a:ext cx="1193595" cy="596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sz="32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718793" y="3738418"/>
        <a:ext cx="1193595" cy="596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776BE-B91D-41FE-BE72-DF34424E4429}">
      <dsp:nvSpPr>
        <dsp:cNvPr id="0" name=""/>
        <dsp:cNvSpPr/>
      </dsp:nvSpPr>
      <dsp:spPr>
        <a:xfrm>
          <a:off x="966486" y="971860"/>
          <a:ext cx="1672584" cy="167283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A6C3B-E64B-431C-AFCD-6551C9D5C174}">
      <dsp:nvSpPr>
        <dsp:cNvPr id="0" name=""/>
        <dsp:cNvSpPr/>
      </dsp:nvSpPr>
      <dsp:spPr>
        <a:xfrm>
          <a:off x="1336182" y="1575806"/>
          <a:ext cx="929422" cy="46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1">
                  <a:lumMod val="75000"/>
                </a:schemeClr>
              </a:solidFill>
            </a:rPr>
            <a:t>знак</a:t>
          </a:r>
          <a:endParaRPr lang="ru-RU" sz="2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36182" y="1575806"/>
        <a:ext cx="929422" cy="464600"/>
      </dsp:txXfrm>
    </dsp:sp>
    <dsp:sp modelId="{541CF64D-CE22-4178-B265-0F90FDDC1F10}">
      <dsp:nvSpPr>
        <dsp:cNvPr id="0" name=""/>
        <dsp:cNvSpPr/>
      </dsp:nvSpPr>
      <dsp:spPr>
        <a:xfrm>
          <a:off x="501932" y="1933030"/>
          <a:ext cx="1672584" cy="167283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AFCD6-D74E-4035-A40E-91953ACA98D3}">
      <dsp:nvSpPr>
        <dsp:cNvPr id="0" name=""/>
        <dsp:cNvSpPr/>
      </dsp:nvSpPr>
      <dsp:spPr>
        <a:xfrm>
          <a:off x="873512" y="2542536"/>
          <a:ext cx="929422" cy="46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1">
                  <a:lumMod val="75000"/>
                </a:schemeClr>
              </a:solidFill>
            </a:rPr>
            <a:t>слово</a:t>
          </a:r>
          <a:endParaRPr lang="ru-RU" sz="2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73512" y="2542536"/>
        <a:ext cx="929422" cy="464600"/>
      </dsp:txXfrm>
    </dsp:sp>
    <dsp:sp modelId="{28CE3867-CEF6-473C-9922-8908D91A87DA}">
      <dsp:nvSpPr>
        <dsp:cNvPr id="0" name=""/>
        <dsp:cNvSpPr/>
      </dsp:nvSpPr>
      <dsp:spPr>
        <a:xfrm>
          <a:off x="1085530" y="3009221"/>
          <a:ext cx="1437008" cy="143758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22405-DE00-48D8-B70D-1E4F131FF9D9}">
      <dsp:nvSpPr>
        <dsp:cNvPr id="0" name=""/>
        <dsp:cNvSpPr/>
      </dsp:nvSpPr>
      <dsp:spPr>
        <a:xfrm>
          <a:off x="1338381" y="3510655"/>
          <a:ext cx="929422" cy="46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accent1">
                  <a:lumMod val="75000"/>
                </a:schemeClr>
              </a:solidFill>
            </a:rPr>
            <a:t>текст</a:t>
          </a:r>
          <a:endParaRPr lang="ru-RU" sz="25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338381" y="3510655"/>
        <a:ext cx="929422" cy="46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381B0-DCE1-4856-A851-8E3250BE99E1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E701-989B-49AB-91AD-5CA3D8C21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4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1E701-989B-49AB-91AD-5CA3D8C21B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38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1E701-989B-49AB-91AD-5CA3D8C21B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70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7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3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курс «Код текста» строится от знака к тексту, что и отражено в содержании: от криптографии – науки и искусства передачи сообщений в таком виде, чтобы их нельзя было прочитать без специального секретного ключа, т.е. знака, – через слово (его смысл, прямой и переносный) к тексту.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873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1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77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2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33EEF-4793-4E57-A857-9BBD3A4CF3C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44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5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5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6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8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B6F927C-B73E-4F9D-ADFE-F6E23BD7CEE8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4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9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5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1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7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3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E45F-652B-4E89-8925-000B0AB8FD98}" type="datetimeFigureOut">
              <a:rPr lang="en-US" smtClean="0"/>
              <a:t>9/27/2020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59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4A3462A-2D5B-48AF-A3D4-EF8A90A50A80}" type="datetimeFigureOut">
              <a:rPr lang="en-US" smtClean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7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633929"/>
            <a:ext cx="9966960" cy="3035808"/>
          </a:xfrm>
        </p:spPr>
        <p:txBody>
          <a:bodyPr/>
          <a:lstStyle/>
          <a:p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Курс «Код текста»: как научиться работать с информацией в различных знаковых системах</a:t>
            </a:r>
            <a:b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783080"/>
          </a:xfrm>
        </p:spPr>
        <p:txBody>
          <a:bodyPr>
            <a:normAutofit/>
          </a:bodyPr>
          <a:lstStyle/>
          <a:p>
            <a:r>
              <a:rPr lang="ru-RU" i="1" dirty="0"/>
              <a:t>Алексеева Наталья Валерьевна, </a:t>
            </a:r>
            <a:r>
              <a:rPr lang="ru-RU" i="1" dirty="0" smtClean="0"/>
              <a:t> Погорельская </a:t>
            </a:r>
            <a:r>
              <a:rPr lang="ru-RU" i="1" dirty="0"/>
              <a:t>Екатерина Михайловна, </a:t>
            </a:r>
            <a:r>
              <a:rPr lang="ru-RU" i="1" dirty="0" smtClean="0"/>
              <a:t> учителя </a:t>
            </a:r>
            <a:r>
              <a:rPr lang="ru-RU" i="1" dirty="0"/>
              <a:t>русского языка и литературы МБОУ «Средняя школа № 2» г. Пошехонье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889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36498" y="2294382"/>
            <a:ext cx="10058400" cy="16093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348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Курс внеурочной деятельности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5" y="222885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Цель курса: </a:t>
            </a:r>
            <a:r>
              <a:rPr lang="ru-RU" sz="2400" dirty="0"/>
              <a:t>формирование у обучающихся умений </a:t>
            </a:r>
            <a:r>
              <a:rPr lang="ru-RU" sz="2400" dirty="0" smtClean="0"/>
              <a:t>работать </a:t>
            </a:r>
            <a:r>
              <a:rPr lang="ru-RU" sz="2400" dirty="0"/>
              <a:t>с  информацией, в том числе </a:t>
            </a:r>
            <a:r>
              <a:rPr lang="ru-RU" sz="2400" dirty="0" smtClean="0"/>
              <a:t>кодированной</a:t>
            </a:r>
            <a:r>
              <a:rPr lang="ru-RU" sz="2400" dirty="0"/>
              <a:t>, содержащейся в текстах </a:t>
            </a:r>
            <a:r>
              <a:rPr lang="ru-RU" sz="2400" dirty="0" smtClean="0"/>
              <a:t>разного вида.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34261" y="53826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/>
              <a:t>обучающиеся 7-х классов</a:t>
            </a:r>
          </a:p>
          <a:p>
            <a:r>
              <a:rPr lang="ru-RU" altLang="ru-RU" dirty="0"/>
              <a:t>34 учебных часа (1 час в неделю)</a:t>
            </a:r>
          </a:p>
        </p:txBody>
      </p:sp>
    </p:spTree>
    <p:extLst>
      <p:ext uri="{BB962C8B-B14F-4D97-AF65-F5344CB8AC3E}">
        <p14:creationId xmlns:p14="http://schemas.microsoft.com/office/powerpoint/2010/main" val="23163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Курс внеурочной деятельности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1002651" y="220980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Текст</a:t>
            </a:r>
            <a:r>
              <a:rPr lang="ru-RU" sz="2400" dirty="0"/>
              <a:t> - это «сообщение, существующее в виде такой последовательности знаков, которая обладает формальной связностью, содержательной цельностью и возникающей на основе их взаимодействия формально-семантической структуры</a:t>
            </a:r>
            <a:r>
              <a:rPr lang="ru-RU" sz="2400" dirty="0" smtClean="0"/>
              <a:t>» (В.А. Лукин)</a:t>
            </a:r>
            <a:endParaRPr lang="ru-RU" sz="2400" dirty="0"/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2651" y="969705"/>
            <a:ext cx="5809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</a:rPr>
              <a:t>Текстоцентрический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подход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99495" y="5536426"/>
            <a:ext cx="2876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 тексты художественные</a:t>
            </a:r>
            <a:endParaRPr lang="ru-RU" alt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3406" y="4959844"/>
            <a:ext cx="4786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тексты информационного  характера</a:t>
            </a:r>
            <a:endParaRPr lang="ru-RU" alt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2651" y="5877306"/>
            <a:ext cx="300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п</a:t>
            </a:r>
            <a:r>
              <a:rPr lang="ru-RU" altLang="ru-RU" dirty="0" smtClean="0"/>
              <a:t>ублицистические тексты </a:t>
            </a:r>
            <a:endParaRPr lang="ru-RU" alt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96330" y="4864577"/>
            <a:ext cx="2609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err="1"/>
              <a:t>н</a:t>
            </a:r>
            <a:r>
              <a:rPr lang="ru-RU" altLang="ru-RU" dirty="0" err="1" smtClean="0"/>
              <a:t>есплошные</a:t>
            </a:r>
            <a:r>
              <a:rPr lang="ru-RU" altLang="ru-RU" dirty="0" smtClean="0"/>
              <a:t> тексты</a:t>
            </a:r>
            <a:endParaRPr lang="ru-RU" altLang="ru-RU" dirty="0"/>
          </a:p>
          <a:p>
            <a:r>
              <a:rPr lang="ru-RU" alt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9725" y="6244972"/>
            <a:ext cx="2072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сплошные тексты</a:t>
            </a:r>
            <a:endParaRPr lang="ru-RU" alt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45269" y="6284834"/>
            <a:ext cx="2308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/>
              <a:t>с</a:t>
            </a:r>
            <a:r>
              <a:rPr lang="ru-RU" altLang="ru-RU" dirty="0" smtClean="0"/>
              <a:t>мешанные тексты  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34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Курс внеурочной деятельности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4" y="2228850"/>
            <a:ext cx="7268135" cy="42481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dirty="0" smtClean="0"/>
              <a:t>Семиотика</a:t>
            </a:r>
            <a:r>
              <a:rPr lang="ru-RU" dirty="0" smtClean="0"/>
              <a:t> </a:t>
            </a:r>
            <a:r>
              <a:rPr lang="ru-RU" dirty="0"/>
              <a:t>— это наука о знаках. Но знак может рассматриваться сам по себе, независимо от процесса коммуникации, или же как часть некоторой системы, на которой осуществляется коммуникация; эта система знаков, выступающая как средство коммуникации, определяется как язык (при этом естественный язык выступает как одна из разновидностей языка в широком семиотическом смысле). Иначе говоря, знак может связываться как со значением (в самом широком смысле), так и с сообщением, обусловленным актом коммуникации. Итак, целесообразно различать семиотику знака и семиотику языка как знаковой системы</a:t>
            </a:r>
            <a:r>
              <a:rPr lang="ru-RU" dirty="0" smtClean="0"/>
              <a:t>» (Б.А. Успенский)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2651" y="969705"/>
            <a:ext cx="4848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Семиотический подход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9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Курс внеурочной деятельности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5" y="222885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7259381"/>
              </p:ext>
            </p:extLst>
          </p:nvPr>
        </p:nvGraphicFramePr>
        <p:xfrm>
          <a:off x="64942" y="647700"/>
          <a:ext cx="40337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484346" y="1899940"/>
            <a:ext cx="4399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Раздел 1. Криптография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30961" y="3195827"/>
            <a:ext cx="46993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Раздел </a:t>
            </a:r>
            <a:r>
              <a:rPr lang="ru-RU" sz="2800" b="1" dirty="0"/>
              <a:t>2. Словесные коды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89965" y="4587240"/>
            <a:ext cx="4432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Раздел 3. Загадки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869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642360" cy="17373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Раздел 1. Криптография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62" t="20818" r="15938" b="19634"/>
          <a:stretch/>
        </p:blipFill>
        <p:spPr>
          <a:xfrm>
            <a:off x="438150" y="476250"/>
            <a:ext cx="7088400" cy="2876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56" t="31936" r="14375" b="35270"/>
          <a:stretch/>
        </p:blipFill>
        <p:spPr>
          <a:xfrm>
            <a:off x="219075" y="3957429"/>
            <a:ext cx="7526550" cy="1672566"/>
          </a:xfrm>
          <a:prstGeom prst="rect">
            <a:avLst/>
          </a:prstGeom>
        </p:spPr>
      </p:pic>
      <p:pic>
        <p:nvPicPr>
          <p:cNvPr id="9" name="Picture 2" descr="D:\Сканер\img66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640" y="2425065"/>
            <a:ext cx="3463608" cy="3470910"/>
          </a:xfrm>
        </p:spPr>
      </p:pic>
    </p:spTree>
    <p:extLst>
      <p:ext uri="{BB962C8B-B14F-4D97-AF65-F5344CB8AC3E}">
        <p14:creationId xmlns:p14="http://schemas.microsoft.com/office/powerpoint/2010/main" val="135858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2950" y="685800"/>
            <a:ext cx="4076700" cy="17373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Раздел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словесные коды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592" y="2434226"/>
            <a:ext cx="2387823" cy="15232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24531" t="23320" r="22500" b="18318"/>
          <a:stretch/>
        </p:blipFill>
        <p:spPr>
          <a:xfrm>
            <a:off x="685800" y="927347"/>
            <a:ext cx="64579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523" y="685800"/>
            <a:ext cx="3936477" cy="1737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Раздел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загадки текста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437" t="26655" r="7032" b="10259"/>
          <a:stretch/>
        </p:blipFill>
        <p:spPr>
          <a:xfrm>
            <a:off x="228600" y="0"/>
            <a:ext cx="8026923" cy="3368043"/>
          </a:xfrm>
          <a:prstGeom prst="rect">
            <a:avLst/>
          </a:prstGeom>
        </p:spPr>
      </p:pic>
      <p:pic>
        <p:nvPicPr>
          <p:cNvPr id="8" name="Содержимое 3" descr="Книга Дедуктивные задачи Шерлока Холмса, Джон Х. Уотсон фото"/>
          <p:cNvPicPr>
            <a:picLocks noGrp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r="11415" b="1704"/>
          <a:stretch>
            <a:fillRect/>
          </a:stretch>
        </p:blipFill>
        <p:spPr>
          <a:xfrm>
            <a:off x="9048207" y="2762250"/>
            <a:ext cx="2019844" cy="324980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7188" t="29157" r="7812" b="44442"/>
          <a:stretch/>
        </p:blipFill>
        <p:spPr>
          <a:xfrm>
            <a:off x="228600" y="3957429"/>
            <a:ext cx="7673340" cy="13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0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2060"/>
                </a:solidFill>
              </a:rPr>
              <a:t>Курс внеурочной деятельности </a:t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r>
              <a:rPr lang="ru-RU" altLang="ru-RU" b="1" dirty="0" smtClean="0">
                <a:solidFill>
                  <a:srgbClr val="002060"/>
                </a:solidFill>
              </a:rPr>
              <a:t>«Код текста» </a:t>
            </a:r>
          </a:p>
        </p:txBody>
      </p:sp>
      <p:sp>
        <p:nvSpPr>
          <p:cNvPr id="19459" name="Подзаголовок 2"/>
          <p:cNvSpPr>
            <a:spLocks noGrp="1"/>
          </p:cNvSpPr>
          <p:nvPr>
            <p:ph idx="1"/>
          </p:nvPr>
        </p:nvSpPr>
        <p:spPr>
          <a:xfrm>
            <a:off x="618565" y="2228850"/>
            <a:ext cx="6711696" cy="25527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623" y="2434226"/>
            <a:ext cx="2387823" cy="152320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25952" r="28196" b="26956"/>
          <a:stretch/>
        </p:blipFill>
        <p:spPr>
          <a:xfrm>
            <a:off x="8837592" y="4149839"/>
            <a:ext cx="2823883" cy="1556017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6881764"/>
              </p:ext>
            </p:extLst>
          </p:nvPr>
        </p:nvGraphicFramePr>
        <p:xfrm>
          <a:off x="64942" y="647700"/>
          <a:ext cx="314100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30961" y="1911010"/>
            <a:ext cx="5849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Проект «Юные дешифровщики»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64630" y="3195827"/>
            <a:ext cx="5086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Проект «Словарь символов»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13983" y="4325366"/>
            <a:ext cx="4187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Проект «Магия текста</a:t>
            </a:r>
            <a:r>
              <a:rPr lang="ru-RU" sz="2800" dirty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66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102</TotalTime>
  <Words>362</Words>
  <Application>Microsoft Office PowerPoint</Application>
  <PresentationFormat>Широкоэкранный</PresentationFormat>
  <Paragraphs>48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Cambria</vt:lpstr>
      <vt:lpstr>Rockwell</vt:lpstr>
      <vt:lpstr>Rockwell Condensed</vt:lpstr>
      <vt:lpstr>Wingdings</vt:lpstr>
      <vt:lpstr>Дерево</vt:lpstr>
      <vt:lpstr>Курс «Код текста»: как научиться работать с информацией в различных знаковых системах </vt:lpstr>
      <vt:lpstr>Курс внеурочной деятельности  «Код текста» </vt:lpstr>
      <vt:lpstr>Курс внеурочной деятельности  «Код текста» </vt:lpstr>
      <vt:lpstr>Курс внеурочной деятельности  «Код текста» </vt:lpstr>
      <vt:lpstr>Курс внеурочной деятельности  «Код текста» </vt:lpstr>
      <vt:lpstr>Раздел 1. Криптография</vt:lpstr>
      <vt:lpstr>Раздел 2. словесные коды</vt:lpstr>
      <vt:lpstr>Раздел 3. загадки текста</vt:lpstr>
      <vt:lpstr>Курс внеурочной деятельности  «Код текста» </vt:lpstr>
      <vt:lpstr>Спасибо за внимание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«Код текста»: как научиться работать с информацией в различных знаковых системах</dc:title>
  <dc:creator>Наталья Киселева</dc:creator>
  <cp:lastModifiedBy>Svetlana Tomchuk</cp:lastModifiedBy>
  <cp:revision>20</cp:revision>
  <dcterms:created xsi:type="dcterms:W3CDTF">2020-09-27T04:35:32Z</dcterms:created>
  <dcterms:modified xsi:type="dcterms:W3CDTF">2020-09-27T14:07:59Z</dcterms:modified>
</cp:coreProperties>
</file>