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65036" autoAdjust="0"/>
  </p:normalViewPr>
  <p:slideViewPr>
    <p:cSldViewPr snapToGrid="0" showGuides="1">
      <p:cViewPr>
        <p:scale>
          <a:sx n="75" d="100"/>
          <a:sy n="75" d="100"/>
        </p:scale>
        <p:origin x="-11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6A800-F9A8-4ACD-9F66-D53AF6A1F1E9}" type="doc">
      <dgm:prSet loTypeId="urn:microsoft.com/office/officeart/2005/8/layout/hList7" loCatId="process" qsTypeId="urn:microsoft.com/office/officeart/2005/8/quickstyle/simple1" qsCatId="simple" csTypeId="urn:microsoft.com/office/officeart/2005/8/colors/accent2_3" csCatId="accent2" phldr="1"/>
      <dgm:spPr/>
    </dgm:pt>
    <dgm:pt modelId="{C900C537-42C9-4AC5-AF6F-D92D13C02FD2}">
      <dgm:prSet phldrT="[Текст]"/>
      <dgm:spPr/>
      <dgm:t>
        <a:bodyPr/>
        <a:lstStyle/>
        <a:p>
          <a:r>
            <a:rPr lang="ru-RU" b="1" dirty="0"/>
            <a:t>Это жёсткий конструктор</a:t>
          </a:r>
        </a:p>
      </dgm:t>
    </dgm:pt>
    <dgm:pt modelId="{EA238477-F0A9-4A49-8208-2A66D7A1EE58}" type="parTrans" cxnId="{04927579-F08D-4E74-A0D8-F06EA15B8996}">
      <dgm:prSet/>
      <dgm:spPr/>
      <dgm:t>
        <a:bodyPr/>
        <a:lstStyle/>
        <a:p>
          <a:endParaRPr lang="ru-RU"/>
        </a:p>
      </dgm:t>
    </dgm:pt>
    <dgm:pt modelId="{0ED9DE57-D852-4941-80E8-B81BF464E7D9}" type="sibTrans" cxnId="{04927579-F08D-4E74-A0D8-F06EA15B8996}">
      <dgm:prSet/>
      <dgm:spPr/>
      <dgm:t>
        <a:bodyPr/>
        <a:lstStyle/>
        <a:p>
          <a:endParaRPr lang="ru-RU"/>
        </a:p>
      </dgm:t>
    </dgm:pt>
    <dgm:pt modelId="{1717FA93-73FD-4498-B814-D90A69356A32}">
      <dgm:prSet phldrT="[Текст]"/>
      <dgm:spPr/>
      <dgm:t>
        <a:bodyPr/>
        <a:lstStyle/>
        <a:p>
          <a:r>
            <a:rPr lang="ru-RU" b="1" dirty="0"/>
            <a:t>Вовлечение языковых и внеязыковых носителей смысла</a:t>
          </a:r>
        </a:p>
      </dgm:t>
    </dgm:pt>
    <dgm:pt modelId="{4782DE7D-56E5-4E6C-88FC-C357E80CE489}" type="parTrans" cxnId="{981B3621-221B-4E4A-946F-E5089F808B7C}">
      <dgm:prSet/>
      <dgm:spPr/>
      <dgm:t>
        <a:bodyPr/>
        <a:lstStyle/>
        <a:p>
          <a:endParaRPr lang="ru-RU"/>
        </a:p>
      </dgm:t>
    </dgm:pt>
    <dgm:pt modelId="{E0B63E69-825C-49E0-A3BC-A94611F5D656}" type="sibTrans" cxnId="{981B3621-221B-4E4A-946F-E5089F808B7C}">
      <dgm:prSet/>
      <dgm:spPr/>
      <dgm:t>
        <a:bodyPr/>
        <a:lstStyle/>
        <a:p>
          <a:endParaRPr lang="ru-RU"/>
        </a:p>
      </dgm:t>
    </dgm:pt>
    <dgm:pt modelId="{55A3018E-D814-49D1-8AA8-1EE7BE13DFFC}">
      <dgm:prSet phldrT="[Текст]"/>
      <dgm:spPr/>
      <dgm:t>
        <a:bodyPr/>
        <a:lstStyle/>
        <a:p>
          <a:r>
            <a:rPr lang="ru-RU" b="1" dirty="0"/>
            <a:t>Чередование единиц разного потенциала</a:t>
          </a:r>
        </a:p>
      </dgm:t>
    </dgm:pt>
    <dgm:pt modelId="{AC443919-F933-4538-8ACB-728FAB7018FA}" type="parTrans" cxnId="{6DC36BC4-3889-4814-AC13-0A2D2230556C}">
      <dgm:prSet/>
      <dgm:spPr/>
      <dgm:t>
        <a:bodyPr/>
        <a:lstStyle/>
        <a:p>
          <a:endParaRPr lang="ru-RU"/>
        </a:p>
      </dgm:t>
    </dgm:pt>
    <dgm:pt modelId="{5CF624CC-531A-490A-A04D-53A18CA27AEE}" type="sibTrans" cxnId="{6DC36BC4-3889-4814-AC13-0A2D2230556C}">
      <dgm:prSet/>
      <dgm:spPr/>
      <dgm:t>
        <a:bodyPr/>
        <a:lstStyle/>
        <a:p>
          <a:endParaRPr lang="ru-RU"/>
        </a:p>
      </dgm:t>
    </dgm:pt>
    <dgm:pt modelId="{0567975B-9AE4-4AE1-8D47-EF0C00075A08}" type="pres">
      <dgm:prSet presAssocID="{AB66A800-F9A8-4ACD-9F66-D53AF6A1F1E9}" presName="Name0" presStyleCnt="0">
        <dgm:presLayoutVars>
          <dgm:dir/>
          <dgm:resizeHandles val="exact"/>
        </dgm:presLayoutVars>
      </dgm:prSet>
      <dgm:spPr/>
    </dgm:pt>
    <dgm:pt modelId="{0DE2899E-5EA6-4EE3-933C-7F77369F87E9}" type="pres">
      <dgm:prSet presAssocID="{AB66A800-F9A8-4ACD-9F66-D53AF6A1F1E9}" presName="fgShape" presStyleLbl="fgShp" presStyleIdx="0" presStyleCnt="1" custScaleX="104184" custScaleY="244469"/>
      <dgm:spPr/>
    </dgm:pt>
    <dgm:pt modelId="{3535FEDD-E722-4979-9322-21148D5DA24E}" type="pres">
      <dgm:prSet presAssocID="{AB66A800-F9A8-4ACD-9F66-D53AF6A1F1E9}" presName="linComp" presStyleCnt="0"/>
      <dgm:spPr/>
    </dgm:pt>
    <dgm:pt modelId="{2993913A-2CEA-428C-B5E8-2B4CF9291262}" type="pres">
      <dgm:prSet presAssocID="{C900C537-42C9-4AC5-AF6F-D92D13C02FD2}" presName="compNode" presStyleCnt="0"/>
      <dgm:spPr/>
    </dgm:pt>
    <dgm:pt modelId="{A05855B5-E59B-437A-A101-0C5EEAD9C037}" type="pres">
      <dgm:prSet presAssocID="{C900C537-42C9-4AC5-AF6F-D92D13C02FD2}" presName="bkgdShape" presStyleLbl="node1" presStyleIdx="0" presStyleCnt="3"/>
      <dgm:spPr/>
      <dgm:t>
        <a:bodyPr/>
        <a:lstStyle/>
        <a:p>
          <a:endParaRPr lang="ru-RU"/>
        </a:p>
      </dgm:t>
    </dgm:pt>
    <dgm:pt modelId="{8BA162EF-C34B-4E50-A530-E153F31C0FD7}" type="pres">
      <dgm:prSet presAssocID="{C900C537-42C9-4AC5-AF6F-D92D13C02FD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D2612-2559-4B4C-845E-4588650C962C}" type="pres">
      <dgm:prSet presAssocID="{C900C537-42C9-4AC5-AF6F-D92D13C02FD2}" presName="invisiNode" presStyleLbl="node1" presStyleIdx="0" presStyleCnt="3"/>
      <dgm:spPr/>
    </dgm:pt>
    <dgm:pt modelId="{AAC0FD61-EB93-4F23-986C-F727306355A8}" type="pres">
      <dgm:prSet presAssocID="{C900C537-42C9-4AC5-AF6F-D92D13C02FD2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B3EDB88-C9B1-4454-8CAA-BB8F50C5A469}" type="pres">
      <dgm:prSet presAssocID="{0ED9DE57-D852-4941-80E8-B81BF464E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9A8B94-E672-4914-920C-DA42C927C3EB}" type="pres">
      <dgm:prSet presAssocID="{1717FA93-73FD-4498-B814-D90A69356A32}" presName="compNode" presStyleCnt="0"/>
      <dgm:spPr/>
    </dgm:pt>
    <dgm:pt modelId="{0BE2F065-ADA9-4AD3-A39F-CE8BB8836E1E}" type="pres">
      <dgm:prSet presAssocID="{1717FA93-73FD-4498-B814-D90A69356A32}" presName="bkgdShape" presStyleLbl="node1" presStyleIdx="1" presStyleCnt="3"/>
      <dgm:spPr/>
      <dgm:t>
        <a:bodyPr/>
        <a:lstStyle/>
        <a:p>
          <a:endParaRPr lang="ru-RU"/>
        </a:p>
      </dgm:t>
    </dgm:pt>
    <dgm:pt modelId="{D84C025C-CCAA-44F7-9F90-AD4B18AFFECF}" type="pres">
      <dgm:prSet presAssocID="{1717FA93-73FD-4498-B814-D90A69356A3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89784-A80E-4EC5-883E-E97640D9B053}" type="pres">
      <dgm:prSet presAssocID="{1717FA93-73FD-4498-B814-D90A69356A32}" presName="invisiNode" presStyleLbl="node1" presStyleIdx="1" presStyleCnt="3"/>
      <dgm:spPr/>
    </dgm:pt>
    <dgm:pt modelId="{015C174A-4DA0-4AB8-989B-882898586296}" type="pres">
      <dgm:prSet presAssocID="{1717FA93-73FD-4498-B814-D90A69356A32}" presName="imagNode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D2A2271-4D8F-4314-B5A7-178D03C89268}" type="pres">
      <dgm:prSet presAssocID="{E0B63E69-825C-49E0-A3BC-A94611F5D6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123178-46F8-49D1-9356-5BACC37C50AD}" type="pres">
      <dgm:prSet presAssocID="{55A3018E-D814-49D1-8AA8-1EE7BE13DFFC}" presName="compNode" presStyleCnt="0"/>
      <dgm:spPr/>
    </dgm:pt>
    <dgm:pt modelId="{70577279-BED3-4F90-9BC5-16F8756EE90A}" type="pres">
      <dgm:prSet presAssocID="{55A3018E-D814-49D1-8AA8-1EE7BE13DFFC}" presName="bkgdShape" presStyleLbl="node1" presStyleIdx="2" presStyleCnt="3" custLinFactNeighborX="1765"/>
      <dgm:spPr/>
      <dgm:t>
        <a:bodyPr/>
        <a:lstStyle/>
        <a:p>
          <a:endParaRPr lang="ru-RU"/>
        </a:p>
      </dgm:t>
    </dgm:pt>
    <dgm:pt modelId="{639C33C9-CE7F-43D0-8A0A-E6D9BE93144B}" type="pres">
      <dgm:prSet presAssocID="{55A3018E-D814-49D1-8AA8-1EE7BE13DFF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1685D-2596-46DD-BBD5-16683233B61F}" type="pres">
      <dgm:prSet presAssocID="{55A3018E-D814-49D1-8AA8-1EE7BE13DFFC}" presName="invisiNode" presStyleLbl="node1" presStyleIdx="2" presStyleCnt="3"/>
      <dgm:spPr/>
    </dgm:pt>
    <dgm:pt modelId="{EF2C8508-CBAD-42BB-997D-C6F8CDFB5733}" type="pres">
      <dgm:prSet presAssocID="{55A3018E-D814-49D1-8AA8-1EE7BE13DFFC}" presName="imagNode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27F4FAD-8448-426E-8CFF-3F046C3E9CBD}" type="presOf" srcId="{0ED9DE57-D852-4941-80E8-B81BF464E7D9}" destId="{5B3EDB88-C9B1-4454-8CAA-BB8F50C5A469}" srcOrd="0" destOrd="0" presId="urn:microsoft.com/office/officeart/2005/8/layout/hList7"/>
    <dgm:cxn modelId="{320A26BB-2673-4CA1-B24A-6F47A72A7211}" type="presOf" srcId="{1717FA93-73FD-4498-B814-D90A69356A32}" destId="{0BE2F065-ADA9-4AD3-A39F-CE8BB8836E1E}" srcOrd="0" destOrd="0" presId="urn:microsoft.com/office/officeart/2005/8/layout/hList7"/>
    <dgm:cxn modelId="{04927579-F08D-4E74-A0D8-F06EA15B8996}" srcId="{AB66A800-F9A8-4ACD-9F66-D53AF6A1F1E9}" destId="{C900C537-42C9-4AC5-AF6F-D92D13C02FD2}" srcOrd="0" destOrd="0" parTransId="{EA238477-F0A9-4A49-8208-2A66D7A1EE58}" sibTransId="{0ED9DE57-D852-4941-80E8-B81BF464E7D9}"/>
    <dgm:cxn modelId="{B0E045C0-5842-4B0B-94C2-C17D10A6C54D}" type="presOf" srcId="{C900C537-42C9-4AC5-AF6F-D92D13C02FD2}" destId="{8BA162EF-C34B-4E50-A530-E153F31C0FD7}" srcOrd="1" destOrd="0" presId="urn:microsoft.com/office/officeart/2005/8/layout/hList7"/>
    <dgm:cxn modelId="{E9CB31DE-A621-44BE-A203-05CB437942CD}" type="presOf" srcId="{E0B63E69-825C-49E0-A3BC-A94611F5D656}" destId="{6D2A2271-4D8F-4314-B5A7-178D03C89268}" srcOrd="0" destOrd="0" presId="urn:microsoft.com/office/officeart/2005/8/layout/hList7"/>
    <dgm:cxn modelId="{6DC36BC4-3889-4814-AC13-0A2D2230556C}" srcId="{AB66A800-F9A8-4ACD-9F66-D53AF6A1F1E9}" destId="{55A3018E-D814-49D1-8AA8-1EE7BE13DFFC}" srcOrd="2" destOrd="0" parTransId="{AC443919-F933-4538-8ACB-728FAB7018FA}" sibTransId="{5CF624CC-531A-490A-A04D-53A18CA27AEE}"/>
    <dgm:cxn modelId="{3EA05C12-2248-43AB-BDA9-86C0F78A367E}" type="presOf" srcId="{55A3018E-D814-49D1-8AA8-1EE7BE13DFFC}" destId="{639C33C9-CE7F-43D0-8A0A-E6D9BE93144B}" srcOrd="1" destOrd="0" presId="urn:microsoft.com/office/officeart/2005/8/layout/hList7"/>
    <dgm:cxn modelId="{981B3621-221B-4E4A-946F-E5089F808B7C}" srcId="{AB66A800-F9A8-4ACD-9F66-D53AF6A1F1E9}" destId="{1717FA93-73FD-4498-B814-D90A69356A32}" srcOrd="1" destOrd="0" parTransId="{4782DE7D-56E5-4E6C-88FC-C357E80CE489}" sibTransId="{E0B63E69-825C-49E0-A3BC-A94611F5D656}"/>
    <dgm:cxn modelId="{A7C6C4BA-A521-4B2C-A253-E47D06282EEE}" type="presOf" srcId="{1717FA93-73FD-4498-B814-D90A69356A32}" destId="{D84C025C-CCAA-44F7-9F90-AD4B18AFFECF}" srcOrd="1" destOrd="0" presId="urn:microsoft.com/office/officeart/2005/8/layout/hList7"/>
    <dgm:cxn modelId="{7909876F-C67B-423E-BA32-7BF245436D60}" type="presOf" srcId="{C900C537-42C9-4AC5-AF6F-D92D13C02FD2}" destId="{A05855B5-E59B-437A-A101-0C5EEAD9C037}" srcOrd="0" destOrd="0" presId="urn:microsoft.com/office/officeart/2005/8/layout/hList7"/>
    <dgm:cxn modelId="{177AD545-A470-4B35-A49F-8C62EF4C5F3F}" type="presOf" srcId="{55A3018E-D814-49D1-8AA8-1EE7BE13DFFC}" destId="{70577279-BED3-4F90-9BC5-16F8756EE90A}" srcOrd="0" destOrd="0" presId="urn:microsoft.com/office/officeart/2005/8/layout/hList7"/>
    <dgm:cxn modelId="{DD8F814A-C05D-433A-A75C-40FBAF4AF1BC}" type="presOf" srcId="{AB66A800-F9A8-4ACD-9F66-D53AF6A1F1E9}" destId="{0567975B-9AE4-4AE1-8D47-EF0C00075A08}" srcOrd="0" destOrd="0" presId="urn:microsoft.com/office/officeart/2005/8/layout/hList7"/>
    <dgm:cxn modelId="{7D5967C6-BC65-4104-8B19-A404B6352F01}" type="presParOf" srcId="{0567975B-9AE4-4AE1-8D47-EF0C00075A08}" destId="{0DE2899E-5EA6-4EE3-933C-7F77369F87E9}" srcOrd="0" destOrd="0" presId="urn:microsoft.com/office/officeart/2005/8/layout/hList7"/>
    <dgm:cxn modelId="{CD6D2FFC-5026-45B5-9337-9C93F5136BAF}" type="presParOf" srcId="{0567975B-9AE4-4AE1-8D47-EF0C00075A08}" destId="{3535FEDD-E722-4979-9322-21148D5DA24E}" srcOrd="1" destOrd="0" presId="urn:microsoft.com/office/officeart/2005/8/layout/hList7"/>
    <dgm:cxn modelId="{B1E25BB6-BFDF-46D8-89F6-92653390349C}" type="presParOf" srcId="{3535FEDD-E722-4979-9322-21148D5DA24E}" destId="{2993913A-2CEA-428C-B5E8-2B4CF9291262}" srcOrd="0" destOrd="0" presId="urn:microsoft.com/office/officeart/2005/8/layout/hList7"/>
    <dgm:cxn modelId="{1F8F0DE8-9503-4911-8207-3119FDAB865A}" type="presParOf" srcId="{2993913A-2CEA-428C-B5E8-2B4CF9291262}" destId="{A05855B5-E59B-437A-A101-0C5EEAD9C037}" srcOrd="0" destOrd="0" presId="urn:microsoft.com/office/officeart/2005/8/layout/hList7"/>
    <dgm:cxn modelId="{87EFFEA2-CC47-4FA5-9933-163A8FD14816}" type="presParOf" srcId="{2993913A-2CEA-428C-B5E8-2B4CF9291262}" destId="{8BA162EF-C34B-4E50-A530-E153F31C0FD7}" srcOrd="1" destOrd="0" presId="urn:microsoft.com/office/officeart/2005/8/layout/hList7"/>
    <dgm:cxn modelId="{7DC53100-9878-4217-AA0E-FFEFAD5DFC23}" type="presParOf" srcId="{2993913A-2CEA-428C-B5E8-2B4CF9291262}" destId="{ABBD2612-2559-4B4C-845E-4588650C962C}" srcOrd="2" destOrd="0" presId="urn:microsoft.com/office/officeart/2005/8/layout/hList7"/>
    <dgm:cxn modelId="{2A3518CA-E20C-4C60-A8CE-9B4AE2F3D396}" type="presParOf" srcId="{2993913A-2CEA-428C-B5E8-2B4CF9291262}" destId="{AAC0FD61-EB93-4F23-986C-F727306355A8}" srcOrd="3" destOrd="0" presId="urn:microsoft.com/office/officeart/2005/8/layout/hList7"/>
    <dgm:cxn modelId="{F0809563-CB4B-43AE-A583-BEBD3B715470}" type="presParOf" srcId="{3535FEDD-E722-4979-9322-21148D5DA24E}" destId="{5B3EDB88-C9B1-4454-8CAA-BB8F50C5A469}" srcOrd="1" destOrd="0" presId="urn:microsoft.com/office/officeart/2005/8/layout/hList7"/>
    <dgm:cxn modelId="{4926785F-3F79-49CE-99F8-EB2F7341DAC5}" type="presParOf" srcId="{3535FEDD-E722-4979-9322-21148D5DA24E}" destId="{459A8B94-E672-4914-920C-DA42C927C3EB}" srcOrd="2" destOrd="0" presId="urn:microsoft.com/office/officeart/2005/8/layout/hList7"/>
    <dgm:cxn modelId="{AF0F72E6-E56B-497B-9D35-76596C26356A}" type="presParOf" srcId="{459A8B94-E672-4914-920C-DA42C927C3EB}" destId="{0BE2F065-ADA9-4AD3-A39F-CE8BB8836E1E}" srcOrd="0" destOrd="0" presId="urn:microsoft.com/office/officeart/2005/8/layout/hList7"/>
    <dgm:cxn modelId="{E41F7E65-BF25-47D5-9EC7-4B91207459C7}" type="presParOf" srcId="{459A8B94-E672-4914-920C-DA42C927C3EB}" destId="{D84C025C-CCAA-44F7-9F90-AD4B18AFFECF}" srcOrd="1" destOrd="0" presId="urn:microsoft.com/office/officeart/2005/8/layout/hList7"/>
    <dgm:cxn modelId="{93263755-7579-4B4F-A3C8-0D04062D182D}" type="presParOf" srcId="{459A8B94-E672-4914-920C-DA42C927C3EB}" destId="{EA289784-A80E-4EC5-883E-E97640D9B053}" srcOrd="2" destOrd="0" presId="urn:microsoft.com/office/officeart/2005/8/layout/hList7"/>
    <dgm:cxn modelId="{16C01FBC-13C3-46D6-9865-FF68AE75244F}" type="presParOf" srcId="{459A8B94-E672-4914-920C-DA42C927C3EB}" destId="{015C174A-4DA0-4AB8-989B-882898586296}" srcOrd="3" destOrd="0" presId="urn:microsoft.com/office/officeart/2005/8/layout/hList7"/>
    <dgm:cxn modelId="{7C2CC7D5-7FB1-46D6-95EA-A524A7D4A92E}" type="presParOf" srcId="{3535FEDD-E722-4979-9322-21148D5DA24E}" destId="{6D2A2271-4D8F-4314-B5A7-178D03C89268}" srcOrd="3" destOrd="0" presId="urn:microsoft.com/office/officeart/2005/8/layout/hList7"/>
    <dgm:cxn modelId="{C4C05C63-B3BC-4737-ADED-9578810335FA}" type="presParOf" srcId="{3535FEDD-E722-4979-9322-21148D5DA24E}" destId="{F0123178-46F8-49D1-9356-5BACC37C50AD}" srcOrd="4" destOrd="0" presId="urn:microsoft.com/office/officeart/2005/8/layout/hList7"/>
    <dgm:cxn modelId="{DE37F947-6556-4370-95C6-A5E6D11DB4A9}" type="presParOf" srcId="{F0123178-46F8-49D1-9356-5BACC37C50AD}" destId="{70577279-BED3-4F90-9BC5-16F8756EE90A}" srcOrd="0" destOrd="0" presId="urn:microsoft.com/office/officeart/2005/8/layout/hList7"/>
    <dgm:cxn modelId="{7AEF6680-282A-4F57-9CED-45D8E911A100}" type="presParOf" srcId="{F0123178-46F8-49D1-9356-5BACC37C50AD}" destId="{639C33C9-CE7F-43D0-8A0A-E6D9BE93144B}" srcOrd="1" destOrd="0" presId="urn:microsoft.com/office/officeart/2005/8/layout/hList7"/>
    <dgm:cxn modelId="{0E5F6CDB-5A0A-4EBC-8768-81254CC854E0}" type="presParOf" srcId="{F0123178-46F8-49D1-9356-5BACC37C50AD}" destId="{E971685D-2596-46DD-BBD5-16683233B61F}" srcOrd="2" destOrd="0" presId="urn:microsoft.com/office/officeart/2005/8/layout/hList7"/>
    <dgm:cxn modelId="{0C3A10E5-468D-4CCC-9F51-D48BA7425919}" type="presParOf" srcId="{F0123178-46F8-49D1-9356-5BACC37C50AD}" destId="{EF2C8508-CBAD-42BB-997D-C6F8CDFB573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5D239-9A54-4785-B0B0-3FDBCF4E1C39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E23DF62-6D0D-4CBD-8443-1F0B077B9318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ИНФОРМЕМЫ</a:t>
          </a:r>
        </a:p>
      </dgm:t>
    </dgm:pt>
    <dgm:pt modelId="{471362D9-A790-4E0F-9EC8-F30A67174B20}" type="parTrans" cxnId="{4C5C6A14-F709-481C-B38F-0157279C2C50}">
      <dgm:prSet/>
      <dgm:spPr/>
      <dgm:t>
        <a:bodyPr/>
        <a:lstStyle/>
        <a:p>
          <a:endParaRPr lang="ru-RU"/>
        </a:p>
      </dgm:t>
    </dgm:pt>
    <dgm:pt modelId="{7F500C88-2F91-4789-AEFC-542EA3D4E360}" type="sibTrans" cxnId="{4C5C6A14-F709-481C-B38F-0157279C2C50}">
      <dgm:prSet/>
      <dgm:spPr/>
      <dgm:t>
        <a:bodyPr/>
        <a:lstStyle/>
        <a:p>
          <a:endParaRPr lang="ru-RU"/>
        </a:p>
      </dgm:t>
    </dgm:pt>
    <dgm:pt modelId="{A86A2FAE-F901-4455-A95E-C8994155630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Информативно-смысловой уровень</a:t>
          </a:r>
        </a:p>
      </dgm:t>
    </dgm:pt>
    <dgm:pt modelId="{938EB572-0195-4863-B251-7ED73AF2099A}" type="parTrans" cxnId="{2D80FD3E-ADBD-4D4F-AA27-829FEBEB62B5}">
      <dgm:prSet/>
      <dgm:spPr/>
      <dgm:t>
        <a:bodyPr/>
        <a:lstStyle/>
        <a:p>
          <a:endParaRPr lang="ru-RU"/>
        </a:p>
      </dgm:t>
    </dgm:pt>
    <dgm:pt modelId="{934F343D-B22A-42AB-AFC5-C5FF28881853}" type="sibTrans" cxnId="{2D80FD3E-ADBD-4D4F-AA27-829FEBEB62B5}">
      <dgm:prSet/>
      <dgm:spPr/>
      <dgm:t>
        <a:bodyPr/>
        <a:lstStyle/>
        <a:p>
          <a:endParaRPr lang="ru-RU"/>
        </a:p>
      </dgm:t>
    </dgm:pt>
    <dgm:pt modelId="{53DF79E0-448F-4611-9E66-FF09E09EA1C1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ЭКСПРЕССЕМЫ</a:t>
          </a:r>
        </a:p>
      </dgm:t>
    </dgm:pt>
    <dgm:pt modelId="{A08F5882-BCE0-426E-9B84-4B06A66752C6}" type="parTrans" cxnId="{26CB0319-920B-4AF6-A51C-FF26829B1AE5}">
      <dgm:prSet/>
      <dgm:spPr/>
      <dgm:t>
        <a:bodyPr/>
        <a:lstStyle/>
        <a:p>
          <a:endParaRPr lang="ru-RU"/>
        </a:p>
      </dgm:t>
    </dgm:pt>
    <dgm:pt modelId="{4F1892AC-69A4-4332-ABBD-1429AD17070D}" type="sibTrans" cxnId="{26CB0319-920B-4AF6-A51C-FF26829B1AE5}">
      <dgm:prSet/>
      <dgm:spPr/>
      <dgm:t>
        <a:bodyPr/>
        <a:lstStyle/>
        <a:p>
          <a:endParaRPr lang="ru-RU"/>
        </a:p>
      </dgm:t>
    </dgm:pt>
    <dgm:pt modelId="{718350A1-8ECB-4381-B5F3-C9B073AAAF97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Выразительные средства</a:t>
          </a:r>
        </a:p>
      </dgm:t>
    </dgm:pt>
    <dgm:pt modelId="{70558988-F2F3-431F-BB1C-5D6303FD84AC}" type="parTrans" cxnId="{E292A156-FE74-41CF-A118-2372BFDADA7D}">
      <dgm:prSet/>
      <dgm:spPr/>
      <dgm:t>
        <a:bodyPr/>
        <a:lstStyle/>
        <a:p>
          <a:endParaRPr lang="ru-RU"/>
        </a:p>
      </dgm:t>
    </dgm:pt>
    <dgm:pt modelId="{89B654F4-FE94-425C-96E3-4CD1896DBCF5}" type="sibTrans" cxnId="{E292A156-FE74-41CF-A118-2372BFDADA7D}">
      <dgm:prSet/>
      <dgm:spPr/>
      <dgm:t>
        <a:bodyPr/>
        <a:lstStyle/>
        <a:p>
          <a:endParaRPr lang="ru-RU"/>
        </a:p>
      </dgm:t>
    </dgm:pt>
    <dgm:pt modelId="{4846351C-AE88-4D8F-8564-4447D1D90FCA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БЛОЧНЫЙ</a:t>
          </a:r>
          <a:r>
            <a:rPr lang="ru-RU" b="1" dirty="0"/>
            <a:t> </a:t>
          </a:r>
          <a:r>
            <a:rPr lang="ru-RU" b="1" dirty="0">
              <a:solidFill>
                <a:srgbClr val="FFFF00"/>
              </a:solidFill>
            </a:rPr>
            <a:t>СИНТАКСИС</a:t>
          </a:r>
        </a:p>
      </dgm:t>
    </dgm:pt>
    <dgm:pt modelId="{F079A090-0EC8-4090-B47C-0497225D3C61}" type="parTrans" cxnId="{B7452CB6-93CA-4768-ABEC-D636761640C8}">
      <dgm:prSet/>
      <dgm:spPr/>
      <dgm:t>
        <a:bodyPr/>
        <a:lstStyle/>
        <a:p>
          <a:endParaRPr lang="ru-RU"/>
        </a:p>
      </dgm:t>
    </dgm:pt>
    <dgm:pt modelId="{736F1355-1095-43D3-8F76-AD30545FF500}" type="sibTrans" cxnId="{B7452CB6-93CA-4768-ABEC-D636761640C8}">
      <dgm:prSet/>
      <dgm:spPr/>
      <dgm:t>
        <a:bodyPr/>
        <a:lstStyle/>
        <a:p>
          <a:endParaRPr lang="ru-RU"/>
        </a:p>
      </dgm:t>
    </dgm:pt>
    <dgm:pt modelId="{369A3EA1-EBFB-4216-831D-8C64D3F75B6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Программирование текста</a:t>
          </a:r>
        </a:p>
      </dgm:t>
    </dgm:pt>
    <dgm:pt modelId="{5AB4F306-D301-4D17-83BB-63C3307F33F2}" type="parTrans" cxnId="{DD6A798C-5DBC-4F93-B310-CE87DF2AC9E2}">
      <dgm:prSet/>
      <dgm:spPr/>
      <dgm:t>
        <a:bodyPr/>
        <a:lstStyle/>
        <a:p>
          <a:endParaRPr lang="ru-RU"/>
        </a:p>
      </dgm:t>
    </dgm:pt>
    <dgm:pt modelId="{CA4FE6EC-ACD8-49B3-9DCA-C5FA7E4EA9B5}" type="sibTrans" cxnId="{DD6A798C-5DBC-4F93-B310-CE87DF2AC9E2}">
      <dgm:prSet/>
      <dgm:spPr/>
      <dgm:t>
        <a:bodyPr/>
        <a:lstStyle/>
        <a:p>
          <a:endParaRPr lang="ru-RU"/>
        </a:p>
      </dgm:t>
    </dgm:pt>
    <dgm:pt modelId="{44AB32F4-9A0B-4311-9FCE-B5F6DD0C0128}" type="pres">
      <dgm:prSet presAssocID="{2DB5D239-9A54-4785-B0B0-3FDBCF4E1C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4EB7B2-21E2-4124-A3C3-3362FE7AF114}" type="pres">
      <dgm:prSet presAssocID="{9E23DF62-6D0D-4CBD-8443-1F0B077B9318}" presName="comp" presStyleCnt="0"/>
      <dgm:spPr/>
    </dgm:pt>
    <dgm:pt modelId="{E278A258-B1D4-45FC-9130-0E18EFA49C03}" type="pres">
      <dgm:prSet presAssocID="{9E23DF62-6D0D-4CBD-8443-1F0B077B9318}" presName="box" presStyleLbl="node1" presStyleIdx="0" presStyleCnt="3"/>
      <dgm:spPr/>
      <dgm:t>
        <a:bodyPr/>
        <a:lstStyle/>
        <a:p>
          <a:endParaRPr lang="ru-RU"/>
        </a:p>
      </dgm:t>
    </dgm:pt>
    <dgm:pt modelId="{25CA52AB-91B2-4D9C-B1A4-61AF587A0C9C}" type="pres">
      <dgm:prSet presAssocID="{9E23DF62-6D0D-4CBD-8443-1F0B077B9318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0D860E-120F-47FE-B338-B8AE57007CB6}" type="pres">
      <dgm:prSet presAssocID="{9E23DF62-6D0D-4CBD-8443-1F0B077B931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E024-B434-4A98-84F6-F1E47EA197CD}" type="pres">
      <dgm:prSet presAssocID="{7F500C88-2F91-4789-AEFC-542EA3D4E360}" presName="spacer" presStyleCnt="0"/>
      <dgm:spPr/>
    </dgm:pt>
    <dgm:pt modelId="{F8098203-0093-468D-AB6D-E1943C082DC3}" type="pres">
      <dgm:prSet presAssocID="{53DF79E0-448F-4611-9E66-FF09E09EA1C1}" presName="comp" presStyleCnt="0"/>
      <dgm:spPr/>
    </dgm:pt>
    <dgm:pt modelId="{EB7DF928-8364-46F0-8093-8DDCF6DBD11D}" type="pres">
      <dgm:prSet presAssocID="{53DF79E0-448F-4611-9E66-FF09E09EA1C1}" presName="box" presStyleLbl="node1" presStyleIdx="1" presStyleCnt="3"/>
      <dgm:spPr/>
      <dgm:t>
        <a:bodyPr/>
        <a:lstStyle/>
        <a:p>
          <a:endParaRPr lang="ru-RU"/>
        </a:p>
      </dgm:t>
    </dgm:pt>
    <dgm:pt modelId="{823F5F13-FA6C-4895-966E-9B2C97D6A9DD}" type="pres">
      <dgm:prSet presAssocID="{53DF79E0-448F-4611-9E66-FF09E09EA1C1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1CDD97-FCAC-46D0-9689-614894975891}" type="pres">
      <dgm:prSet presAssocID="{53DF79E0-448F-4611-9E66-FF09E09EA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6F9C7-01D6-48FF-AD6E-DB445BCA248F}" type="pres">
      <dgm:prSet presAssocID="{4F1892AC-69A4-4332-ABBD-1429AD17070D}" presName="spacer" presStyleCnt="0"/>
      <dgm:spPr/>
    </dgm:pt>
    <dgm:pt modelId="{4B1D9308-F3A9-4304-88E2-6DD5B87276EF}" type="pres">
      <dgm:prSet presAssocID="{4846351C-AE88-4D8F-8564-4447D1D90FCA}" presName="comp" presStyleCnt="0"/>
      <dgm:spPr/>
    </dgm:pt>
    <dgm:pt modelId="{CFE7536B-372C-4990-8F03-1187EA738436}" type="pres">
      <dgm:prSet presAssocID="{4846351C-AE88-4D8F-8564-4447D1D90FCA}" presName="box" presStyleLbl="node1" presStyleIdx="2" presStyleCnt="3"/>
      <dgm:spPr/>
      <dgm:t>
        <a:bodyPr/>
        <a:lstStyle/>
        <a:p>
          <a:endParaRPr lang="ru-RU"/>
        </a:p>
      </dgm:t>
    </dgm:pt>
    <dgm:pt modelId="{CD124C7A-04DF-486E-9AB9-E0165B72B202}" type="pres">
      <dgm:prSet presAssocID="{4846351C-AE88-4D8F-8564-4447D1D90FCA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55633-46E2-4CCF-ABA4-866FBEB0839A}" type="pres">
      <dgm:prSet presAssocID="{4846351C-AE88-4D8F-8564-4447D1D90F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2A156-FE74-41CF-A118-2372BFDADA7D}" srcId="{53DF79E0-448F-4611-9E66-FF09E09EA1C1}" destId="{718350A1-8ECB-4381-B5F3-C9B073AAAF97}" srcOrd="0" destOrd="0" parTransId="{70558988-F2F3-431F-BB1C-5D6303FD84AC}" sibTransId="{89B654F4-FE94-425C-96E3-4CD1896DBCF5}"/>
    <dgm:cxn modelId="{0BCCB5F4-0D4D-4365-A429-566A10381F5B}" type="presOf" srcId="{53DF79E0-448F-4611-9E66-FF09E09EA1C1}" destId="{EB7DF928-8364-46F0-8093-8DDCF6DBD11D}" srcOrd="0" destOrd="0" presId="urn:microsoft.com/office/officeart/2005/8/layout/vList4"/>
    <dgm:cxn modelId="{2D80FD3E-ADBD-4D4F-AA27-829FEBEB62B5}" srcId="{9E23DF62-6D0D-4CBD-8443-1F0B077B9318}" destId="{A86A2FAE-F901-4455-A95E-C89941556300}" srcOrd="0" destOrd="0" parTransId="{938EB572-0195-4863-B251-7ED73AF2099A}" sibTransId="{934F343D-B22A-42AB-AFC5-C5FF28881853}"/>
    <dgm:cxn modelId="{A23281CA-EB69-425F-8C1C-69BE612A1DE1}" type="presOf" srcId="{9E23DF62-6D0D-4CBD-8443-1F0B077B9318}" destId="{E278A258-B1D4-45FC-9130-0E18EFA49C03}" srcOrd="0" destOrd="0" presId="urn:microsoft.com/office/officeart/2005/8/layout/vList4"/>
    <dgm:cxn modelId="{26CB0319-920B-4AF6-A51C-FF26829B1AE5}" srcId="{2DB5D239-9A54-4785-B0B0-3FDBCF4E1C39}" destId="{53DF79E0-448F-4611-9E66-FF09E09EA1C1}" srcOrd="1" destOrd="0" parTransId="{A08F5882-BCE0-426E-9B84-4B06A66752C6}" sibTransId="{4F1892AC-69A4-4332-ABBD-1429AD17070D}"/>
    <dgm:cxn modelId="{DD6A798C-5DBC-4F93-B310-CE87DF2AC9E2}" srcId="{4846351C-AE88-4D8F-8564-4447D1D90FCA}" destId="{369A3EA1-EBFB-4216-831D-8C64D3F75B6D}" srcOrd="0" destOrd="0" parTransId="{5AB4F306-D301-4D17-83BB-63C3307F33F2}" sibTransId="{CA4FE6EC-ACD8-49B3-9DCA-C5FA7E4EA9B5}"/>
    <dgm:cxn modelId="{B43C079C-5797-4677-826D-F1BDE8FDBAD2}" type="presOf" srcId="{718350A1-8ECB-4381-B5F3-C9B073AAAF97}" destId="{091CDD97-FCAC-46D0-9689-614894975891}" srcOrd="1" destOrd="1" presId="urn:microsoft.com/office/officeart/2005/8/layout/vList4"/>
    <dgm:cxn modelId="{C19AFBF3-7035-4B05-9950-47C9B366F165}" type="presOf" srcId="{53DF79E0-448F-4611-9E66-FF09E09EA1C1}" destId="{091CDD97-FCAC-46D0-9689-614894975891}" srcOrd="1" destOrd="0" presId="urn:microsoft.com/office/officeart/2005/8/layout/vList4"/>
    <dgm:cxn modelId="{5DA5DF20-4644-4B43-B261-F951A4695A5B}" type="presOf" srcId="{9E23DF62-6D0D-4CBD-8443-1F0B077B9318}" destId="{580D860E-120F-47FE-B338-B8AE57007CB6}" srcOrd="1" destOrd="0" presId="urn:microsoft.com/office/officeart/2005/8/layout/vList4"/>
    <dgm:cxn modelId="{D7479378-05E9-40DB-84EE-48ACD286BCA7}" type="presOf" srcId="{2DB5D239-9A54-4785-B0B0-3FDBCF4E1C39}" destId="{44AB32F4-9A0B-4311-9FCE-B5F6DD0C0128}" srcOrd="0" destOrd="0" presId="urn:microsoft.com/office/officeart/2005/8/layout/vList4"/>
    <dgm:cxn modelId="{B7452CB6-93CA-4768-ABEC-D636761640C8}" srcId="{2DB5D239-9A54-4785-B0B0-3FDBCF4E1C39}" destId="{4846351C-AE88-4D8F-8564-4447D1D90FCA}" srcOrd="2" destOrd="0" parTransId="{F079A090-0EC8-4090-B47C-0497225D3C61}" sibTransId="{736F1355-1095-43D3-8F76-AD30545FF500}"/>
    <dgm:cxn modelId="{4859E004-44F6-4C63-87C5-5218D9C23CAF}" type="presOf" srcId="{718350A1-8ECB-4381-B5F3-C9B073AAAF97}" destId="{EB7DF928-8364-46F0-8093-8DDCF6DBD11D}" srcOrd="0" destOrd="1" presId="urn:microsoft.com/office/officeart/2005/8/layout/vList4"/>
    <dgm:cxn modelId="{1296F05D-59D8-4CAB-B615-9C619FB00B6F}" type="presOf" srcId="{A86A2FAE-F901-4455-A95E-C89941556300}" destId="{E278A258-B1D4-45FC-9130-0E18EFA49C03}" srcOrd="0" destOrd="1" presId="urn:microsoft.com/office/officeart/2005/8/layout/vList4"/>
    <dgm:cxn modelId="{A6254230-CF45-425C-BF9D-8BD3B16D7BF4}" type="presOf" srcId="{369A3EA1-EBFB-4216-831D-8C64D3F75B6D}" destId="{11B55633-46E2-4CCF-ABA4-866FBEB0839A}" srcOrd="1" destOrd="1" presId="urn:microsoft.com/office/officeart/2005/8/layout/vList4"/>
    <dgm:cxn modelId="{274619EF-CF4A-4029-84A5-B090BFB0B81E}" type="presOf" srcId="{A86A2FAE-F901-4455-A95E-C89941556300}" destId="{580D860E-120F-47FE-B338-B8AE57007CB6}" srcOrd="1" destOrd="1" presId="urn:microsoft.com/office/officeart/2005/8/layout/vList4"/>
    <dgm:cxn modelId="{F8E35878-0400-4F78-BD2E-17E284DFBD91}" type="presOf" srcId="{369A3EA1-EBFB-4216-831D-8C64D3F75B6D}" destId="{CFE7536B-372C-4990-8F03-1187EA738436}" srcOrd="0" destOrd="1" presId="urn:microsoft.com/office/officeart/2005/8/layout/vList4"/>
    <dgm:cxn modelId="{4C5C6A14-F709-481C-B38F-0157279C2C50}" srcId="{2DB5D239-9A54-4785-B0B0-3FDBCF4E1C39}" destId="{9E23DF62-6D0D-4CBD-8443-1F0B077B9318}" srcOrd="0" destOrd="0" parTransId="{471362D9-A790-4E0F-9EC8-F30A67174B20}" sibTransId="{7F500C88-2F91-4789-AEFC-542EA3D4E360}"/>
    <dgm:cxn modelId="{5BBE8B9E-31D7-4794-B26D-5EF4D6CA4AE1}" type="presOf" srcId="{4846351C-AE88-4D8F-8564-4447D1D90FCA}" destId="{11B55633-46E2-4CCF-ABA4-866FBEB0839A}" srcOrd="1" destOrd="0" presId="urn:microsoft.com/office/officeart/2005/8/layout/vList4"/>
    <dgm:cxn modelId="{FEC8D81D-933C-4D32-B0DF-423EA78FCC6C}" type="presOf" srcId="{4846351C-AE88-4D8F-8564-4447D1D90FCA}" destId="{CFE7536B-372C-4990-8F03-1187EA738436}" srcOrd="0" destOrd="0" presId="urn:microsoft.com/office/officeart/2005/8/layout/vList4"/>
    <dgm:cxn modelId="{ADF589FD-D73F-4F77-95D0-2CCE2FCC9619}" type="presParOf" srcId="{44AB32F4-9A0B-4311-9FCE-B5F6DD0C0128}" destId="{454EB7B2-21E2-4124-A3C3-3362FE7AF114}" srcOrd="0" destOrd="0" presId="urn:microsoft.com/office/officeart/2005/8/layout/vList4"/>
    <dgm:cxn modelId="{117B385F-7FA5-4CC0-A86C-E0E722B1189F}" type="presParOf" srcId="{454EB7B2-21E2-4124-A3C3-3362FE7AF114}" destId="{E278A258-B1D4-45FC-9130-0E18EFA49C03}" srcOrd="0" destOrd="0" presId="urn:microsoft.com/office/officeart/2005/8/layout/vList4"/>
    <dgm:cxn modelId="{C5AE56AA-9FA6-4016-B4D5-A5C322690031}" type="presParOf" srcId="{454EB7B2-21E2-4124-A3C3-3362FE7AF114}" destId="{25CA52AB-91B2-4D9C-B1A4-61AF587A0C9C}" srcOrd="1" destOrd="0" presId="urn:microsoft.com/office/officeart/2005/8/layout/vList4"/>
    <dgm:cxn modelId="{03B08C69-1EC3-415E-BECB-D532AF7488B5}" type="presParOf" srcId="{454EB7B2-21E2-4124-A3C3-3362FE7AF114}" destId="{580D860E-120F-47FE-B338-B8AE57007CB6}" srcOrd="2" destOrd="0" presId="urn:microsoft.com/office/officeart/2005/8/layout/vList4"/>
    <dgm:cxn modelId="{189AD158-63B5-464A-9DE7-1D15B581646F}" type="presParOf" srcId="{44AB32F4-9A0B-4311-9FCE-B5F6DD0C0128}" destId="{82B5E024-B434-4A98-84F6-F1E47EA197CD}" srcOrd="1" destOrd="0" presId="urn:microsoft.com/office/officeart/2005/8/layout/vList4"/>
    <dgm:cxn modelId="{F1C2F1C0-EB03-4DD8-AA18-7BA528ACDED4}" type="presParOf" srcId="{44AB32F4-9A0B-4311-9FCE-B5F6DD0C0128}" destId="{F8098203-0093-468D-AB6D-E1943C082DC3}" srcOrd="2" destOrd="0" presId="urn:microsoft.com/office/officeart/2005/8/layout/vList4"/>
    <dgm:cxn modelId="{3EBEF97A-2F8D-4F1F-A9BC-9CCE1CA77E01}" type="presParOf" srcId="{F8098203-0093-468D-AB6D-E1943C082DC3}" destId="{EB7DF928-8364-46F0-8093-8DDCF6DBD11D}" srcOrd="0" destOrd="0" presId="urn:microsoft.com/office/officeart/2005/8/layout/vList4"/>
    <dgm:cxn modelId="{700CD680-12FA-44FC-B73F-4C151EDFF289}" type="presParOf" srcId="{F8098203-0093-468D-AB6D-E1943C082DC3}" destId="{823F5F13-FA6C-4895-966E-9B2C97D6A9DD}" srcOrd="1" destOrd="0" presId="urn:microsoft.com/office/officeart/2005/8/layout/vList4"/>
    <dgm:cxn modelId="{23657E5C-2647-43E7-BF5F-FD94C64A5888}" type="presParOf" srcId="{F8098203-0093-468D-AB6D-E1943C082DC3}" destId="{091CDD97-FCAC-46D0-9689-614894975891}" srcOrd="2" destOrd="0" presId="urn:microsoft.com/office/officeart/2005/8/layout/vList4"/>
    <dgm:cxn modelId="{BFC0E247-8A33-41B3-9F83-71A91B2589C6}" type="presParOf" srcId="{44AB32F4-9A0B-4311-9FCE-B5F6DD0C0128}" destId="{A336F9C7-01D6-48FF-AD6E-DB445BCA248F}" srcOrd="3" destOrd="0" presId="urn:microsoft.com/office/officeart/2005/8/layout/vList4"/>
    <dgm:cxn modelId="{6B46CEFA-EC58-4C75-9D5A-2DACCEBD0DA9}" type="presParOf" srcId="{44AB32F4-9A0B-4311-9FCE-B5F6DD0C0128}" destId="{4B1D9308-F3A9-4304-88E2-6DD5B87276EF}" srcOrd="4" destOrd="0" presId="urn:microsoft.com/office/officeart/2005/8/layout/vList4"/>
    <dgm:cxn modelId="{66A56A31-9AD5-484D-8EA9-FD57C72B5686}" type="presParOf" srcId="{4B1D9308-F3A9-4304-88E2-6DD5B87276EF}" destId="{CFE7536B-372C-4990-8F03-1187EA738436}" srcOrd="0" destOrd="0" presId="urn:microsoft.com/office/officeart/2005/8/layout/vList4"/>
    <dgm:cxn modelId="{BADD5993-E314-4AFF-8C61-033E5E397205}" type="presParOf" srcId="{4B1D9308-F3A9-4304-88E2-6DD5B87276EF}" destId="{CD124C7A-04DF-486E-9AB9-E0165B72B202}" srcOrd="1" destOrd="0" presId="urn:microsoft.com/office/officeart/2005/8/layout/vList4"/>
    <dgm:cxn modelId="{1F4649C1-B7C9-48AB-804A-B78DC5D4E75B}" type="presParOf" srcId="{4B1D9308-F3A9-4304-88E2-6DD5B87276EF}" destId="{11B55633-46E2-4CCF-ABA4-866FBEB083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492B4-A1DA-4567-9709-4A6694FA64F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4CAA575-7F34-42D2-BFE2-AC3AC3D920FC}">
      <dgm:prSet phldrT="[Текст]" custT="1"/>
      <dgm:spPr/>
      <dgm:t>
        <a:bodyPr/>
        <a:lstStyle/>
        <a:p>
          <a:r>
            <a:rPr lang="ru-RU" sz="2000" dirty="0"/>
            <a:t>Рассмотрите примеры дисплейных текстов. В виде сложноподчинённых предложений сформулируйте, к чему призывают эти плакаты. Выскажите своё отношение к призыву. </a:t>
          </a:r>
          <a:endParaRPr lang="ru-RU" sz="700" dirty="0"/>
        </a:p>
      </dgm:t>
    </dgm:pt>
    <dgm:pt modelId="{E649AD9D-6046-4B04-8B00-5550EF2176E8}" type="parTrans" cxnId="{F2DEC4D7-A4F3-470B-BDE4-295E089EE689}">
      <dgm:prSet/>
      <dgm:spPr/>
      <dgm:t>
        <a:bodyPr/>
        <a:lstStyle/>
        <a:p>
          <a:endParaRPr lang="ru-RU"/>
        </a:p>
      </dgm:t>
    </dgm:pt>
    <dgm:pt modelId="{36ED23DF-7A81-42FB-9617-2807F37B764F}" type="sibTrans" cxnId="{F2DEC4D7-A4F3-470B-BDE4-295E089EE689}">
      <dgm:prSet/>
      <dgm:spPr/>
      <dgm:t>
        <a:bodyPr/>
        <a:lstStyle/>
        <a:p>
          <a:endParaRPr lang="ru-RU"/>
        </a:p>
      </dgm:t>
    </dgm:pt>
    <dgm:pt modelId="{5DB3F598-01C1-4FA1-B29B-11A72FB44591}">
      <dgm:prSet phldrT="[Текст]" custT="1"/>
      <dgm:spPr/>
      <dgm:t>
        <a:bodyPr/>
        <a:lstStyle/>
        <a:p>
          <a:r>
            <a:rPr lang="ru-RU" sz="1800" dirty="0"/>
            <a:t>Рассмотрите примеры дисплейных текстов. Какая идея объединяет оба текста? Попробуйте самостоятельно создать аналогичный текст, пропагандируя эту идея. Используйте сложноподчинённые предложения. </a:t>
          </a:r>
        </a:p>
      </dgm:t>
    </dgm:pt>
    <dgm:pt modelId="{A54E13A0-8177-4CD7-9157-A707B55E2953}" type="parTrans" cxnId="{194687CC-BAEF-4D91-85B8-FACBB6A183CD}">
      <dgm:prSet/>
      <dgm:spPr/>
      <dgm:t>
        <a:bodyPr/>
        <a:lstStyle/>
        <a:p>
          <a:endParaRPr lang="ru-RU"/>
        </a:p>
      </dgm:t>
    </dgm:pt>
    <dgm:pt modelId="{0C0EA49A-12E8-4E0B-A34D-B6224A3CE5F2}" type="sibTrans" cxnId="{194687CC-BAEF-4D91-85B8-FACBB6A183CD}">
      <dgm:prSet/>
      <dgm:spPr/>
      <dgm:t>
        <a:bodyPr/>
        <a:lstStyle/>
        <a:p>
          <a:endParaRPr lang="ru-RU"/>
        </a:p>
      </dgm:t>
    </dgm:pt>
    <dgm:pt modelId="{1931C013-6D09-46AC-9BE5-D5BA21C00942}">
      <dgm:prSet phldrT="[Текст]" custT="1"/>
      <dgm:spPr/>
      <dgm:t>
        <a:bodyPr/>
        <a:lstStyle/>
        <a:p>
          <a:r>
            <a:rPr lang="ru-RU" sz="1800" dirty="0"/>
            <a:t>Рассмотрите советские плакаты 20-30-х годов. Определите тему и основную мысль данных тестов. Какие разделы лингвистики отражают эти дисплейные тексты? </a:t>
          </a:r>
        </a:p>
      </dgm:t>
    </dgm:pt>
    <dgm:pt modelId="{45FE599E-78EE-4617-9D34-89FAE7D1C540}" type="parTrans" cxnId="{E1C92CB9-F0C1-4168-AE0C-2EC59BB91344}">
      <dgm:prSet/>
      <dgm:spPr/>
      <dgm:t>
        <a:bodyPr/>
        <a:lstStyle/>
        <a:p>
          <a:endParaRPr lang="ru-RU"/>
        </a:p>
      </dgm:t>
    </dgm:pt>
    <dgm:pt modelId="{6D8F9F50-3850-43DA-9118-CE57F2D40446}" type="sibTrans" cxnId="{E1C92CB9-F0C1-4168-AE0C-2EC59BB91344}">
      <dgm:prSet/>
      <dgm:spPr/>
      <dgm:t>
        <a:bodyPr/>
        <a:lstStyle/>
        <a:p>
          <a:endParaRPr lang="ru-RU"/>
        </a:p>
      </dgm:t>
    </dgm:pt>
    <dgm:pt modelId="{325AD25F-7146-45BD-93A6-3AE77A3EEADB}" type="pres">
      <dgm:prSet presAssocID="{1B6492B4-A1DA-4567-9709-4A6694FA64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62FF1-D75D-421B-84B7-DF98A710C381}" type="pres">
      <dgm:prSet presAssocID="{14CAA575-7F34-42D2-BFE2-AC3AC3D920FC}" presName="parentLin" presStyleCnt="0"/>
      <dgm:spPr/>
    </dgm:pt>
    <dgm:pt modelId="{9646D0C2-DC72-49E4-9B63-1AD515557FE1}" type="pres">
      <dgm:prSet presAssocID="{14CAA575-7F34-42D2-BFE2-AC3AC3D920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390DA2-132F-47CE-92E7-050C46CA9833}" type="pres">
      <dgm:prSet presAssocID="{14CAA575-7F34-42D2-BFE2-AC3AC3D920FC}" presName="parentText" presStyleLbl="node1" presStyleIdx="0" presStyleCnt="3" custScaleX="142857" custScaleY="113152" custLinFactNeighborX="515" custLinFactNeighborY="7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6C573-2732-4AFA-91FC-3DD1F1641325}" type="pres">
      <dgm:prSet presAssocID="{14CAA575-7F34-42D2-BFE2-AC3AC3D920FC}" presName="negativeSpace" presStyleCnt="0"/>
      <dgm:spPr/>
    </dgm:pt>
    <dgm:pt modelId="{6880C439-F833-47C9-98E2-E184D63AFB5D}" type="pres">
      <dgm:prSet presAssocID="{14CAA575-7F34-42D2-BFE2-AC3AC3D920FC}" presName="childText" presStyleLbl="conFgAcc1" presStyleIdx="0" presStyleCnt="3">
        <dgm:presLayoutVars>
          <dgm:bulletEnabled val="1"/>
        </dgm:presLayoutVars>
      </dgm:prSet>
      <dgm:spPr/>
    </dgm:pt>
    <dgm:pt modelId="{31B8F7BD-0DF7-4B04-9DF9-746EB91BF4C7}" type="pres">
      <dgm:prSet presAssocID="{36ED23DF-7A81-42FB-9617-2807F37B764F}" presName="spaceBetweenRectangles" presStyleCnt="0"/>
      <dgm:spPr/>
    </dgm:pt>
    <dgm:pt modelId="{6AABAE05-ACC2-4A8C-9077-983CABF48D38}" type="pres">
      <dgm:prSet presAssocID="{5DB3F598-01C1-4FA1-B29B-11A72FB44591}" presName="parentLin" presStyleCnt="0"/>
      <dgm:spPr/>
    </dgm:pt>
    <dgm:pt modelId="{DFF94074-648B-4E73-94D3-96462911897B}" type="pres">
      <dgm:prSet presAssocID="{5DB3F598-01C1-4FA1-B29B-11A72FB445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C87A01-FEA1-4639-96B0-D2849BACF011}" type="pres">
      <dgm:prSet presAssocID="{5DB3F598-01C1-4FA1-B29B-11A72FB44591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E005-2206-41B9-ADD6-67CD76FB7AF8}" type="pres">
      <dgm:prSet presAssocID="{5DB3F598-01C1-4FA1-B29B-11A72FB44591}" presName="negativeSpace" presStyleCnt="0"/>
      <dgm:spPr/>
    </dgm:pt>
    <dgm:pt modelId="{863CEB03-3C41-44C4-9383-5B267F8E6793}" type="pres">
      <dgm:prSet presAssocID="{5DB3F598-01C1-4FA1-B29B-11A72FB44591}" presName="childText" presStyleLbl="conFgAcc1" presStyleIdx="1" presStyleCnt="3">
        <dgm:presLayoutVars>
          <dgm:bulletEnabled val="1"/>
        </dgm:presLayoutVars>
      </dgm:prSet>
      <dgm:spPr/>
    </dgm:pt>
    <dgm:pt modelId="{6F5D42FC-2265-48D2-BB6E-98060EEE7619}" type="pres">
      <dgm:prSet presAssocID="{0C0EA49A-12E8-4E0B-A34D-B6224A3CE5F2}" presName="spaceBetweenRectangles" presStyleCnt="0"/>
      <dgm:spPr/>
    </dgm:pt>
    <dgm:pt modelId="{244C52A1-79D6-4B32-B922-296DBBB04383}" type="pres">
      <dgm:prSet presAssocID="{1931C013-6D09-46AC-9BE5-D5BA21C00942}" presName="parentLin" presStyleCnt="0"/>
      <dgm:spPr/>
    </dgm:pt>
    <dgm:pt modelId="{3681DF17-1BB5-4EB2-A6F6-332A9472A0E8}" type="pres">
      <dgm:prSet presAssocID="{1931C013-6D09-46AC-9BE5-D5BA21C0094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9E5AE6B-09CF-4B07-AD3D-A8918EDEC184}" type="pres">
      <dgm:prSet presAssocID="{1931C013-6D09-46AC-9BE5-D5BA21C00942}" presName="parentText" presStyleLbl="node1" presStyleIdx="2" presStyleCnt="3" custScaleX="142819" custLinFactNeighborX="-9245" custLinFactNeighborY="-3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DF1A7-529F-4B6C-B462-731D6EC98923}" type="pres">
      <dgm:prSet presAssocID="{1931C013-6D09-46AC-9BE5-D5BA21C00942}" presName="negativeSpace" presStyleCnt="0"/>
      <dgm:spPr/>
    </dgm:pt>
    <dgm:pt modelId="{7D72FEE1-E46E-4EE3-A94B-591CF48543C5}" type="pres">
      <dgm:prSet presAssocID="{1931C013-6D09-46AC-9BE5-D5BA21C009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4CA6D5-2D15-4B54-8358-5A30DD5130CA}" type="presOf" srcId="{5DB3F598-01C1-4FA1-B29B-11A72FB44591}" destId="{DFF94074-648B-4E73-94D3-96462911897B}" srcOrd="0" destOrd="0" presId="urn:microsoft.com/office/officeart/2005/8/layout/list1"/>
    <dgm:cxn modelId="{E1C92CB9-F0C1-4168-AE0C-2EC59BB91344}" srcId="{1B6492B4-A1DA-4567-9709-4A6694FA64FB}" destId="{1931C013-6D09-46AC-9BE5-D5BA21C00942}" srcOrd="2" destOrd="0" parTransId="{45FE599E-78EE-4617-9D34-89FAE7D1C540}" sibTransId="{6D8F9F50-3850-43DA-9118-CE57F2D40446}"/>
    <dgm:cxn modelId="{194687CC-BAEF-4D91-85B8-FACBB6A183CD}" srcId="{1B6492B4-A1DA-4567-9709-4A6694FA64FB}" destId="{5DB3F598-01C1-4FA1-B29B-11A72FB44591}" srcOrd="1" destOrd="0" parTransId="{A54E13A0-8177-4CD7-9157-A707B55E2953}" sibTransId="{0C0EA49A-12E8-4E0B-A34D-B6224A3CE5F2}"/>
    <dgm:cxn modelId="{23BCD5E7-FDAF-4F84-AD9C-071CA3D46535}" type="presOf" srcId="{1931C013-6D09-46AC-9BE5-D5BA21C00942}" destId="{59E5AE6B-09CF-4B07-AD3D-A8918EDEC184}" srcOrd="1" destOrd="0" presId="urn:microsoft.com/office/officeart/2005/8/layout/list1"/>
    <dgm:cxn modelId="{A1522FAA-F213-4E3E-9B69-3A454F1C37E1}" type="presOf" srcId="{14CAA575-7F34-42D2-BFE2-AC3AC3D920FC}" destId="{9646D0C2-DC72-49E4-9B63-1AD515557FE1}" srcOrd="0" destOrd="0" presId="urn:microsoft.com/office/officeart/2005/8/layout/list1"/>
    <dgm:cxn modelId="{D7A18218-41B5-4F8C-8D8C-020D28EF0C3C}" type="presOf" srcId="{1931C013-6D09-46AC-9BE5-D5BA21C00942}" destId="{3681DF17-1BB5-4EB2-A6F6-332A9472A0E8}" srcOrd="0" destOrd="0" presId="urn:microsoft.com/office/officeart/2005/8/layout/list1"/>
    <dgm:cxn modelId="{F2DEC4D7-A4F3-470B-BDE4-295E089EE689}" srcId="{1B6492B4-A1DA-4567-9709-4A6694FA64FB}" destId="{14CAA575-7F34-42D2-BFE2-AC3AC3D920FC}" srcOrd="0" destOrd="0" parTransId="{E649AD9D-6046-4B04-8B00-5550EF2176E8}" sibTransId="{36ED23DF-7A81-42FB-9617-2807F37B764F}"/>
    <dgm:cxn modelId="{14FC2267-73C0-4E18-9CDF-2BBCCE0DABAE}" type="presOf" srcId="{1B6492B4-A1DA-4567-9709-4A6694FA64FB}" destId="{325AD25F-7146-45BD-93A6-3AE77A3EEADB}" srcOrd="0" destOrd="0" presId="urn:microsoft.com/office/officeart/2005/8/layout/list1"/>
    <dgm:cxn modelId="{EE6F118F-74FA-4719-A410-3F0D21E40F6E}" type="presOf" srcId="{5DB3F598-01C1-4FA1-B29B-11A72FB44591}" destId="{9FC87A01-FEA1-4639-96B0-D2849BACF011}" srcOrd="1" destOrd="0" presId="urn:microsoft.com/office/officeart/2005/8/layout/list1"/>
    <dgm:cxn modelId="{90935759-5C65-4BB0-AD8F-3BDAE6E7C3CB}" type="presOf" srcId="{14CAA575-7F34-42D2-BFE2-AC3AC3D920FC}" destId="{F4390DA2-132F-47CE-92E7-050C46CA9833}" srcOrd="1" destOrd="0" presId="urn:microsoft.com/office/officeart/2005/8/layout/list1"/>
    <dgm:cxn modelId="{E21D1C18-0549-451E-8A59-01DE3D46FF65}" type="presParOf" srcId="{325AD25F-7146-45BD-93A6-3AE77A3EEADB}" destId="{BBB62FF1-D75D-421B-84B7-DF98A710C381}" srcOrd="0" destOrd="0" presId="urn:microsoft.com/office/officeart/2005/8/layout/list1"/>
    <dgm:cxn modelId="{59A1F3BC-FEEA-4F58-96C1-17F6BBC2A8E6}" type="presParOf" srcId="{BBB62FF1-D75D-421B-84B7-DF98A710C381}" destId="{9646D0C2-DC72-49E4-9B63-1AD515557FE1}" srcOrd="0" destOrd="0" presId="urn:microsoft.com/office/officeart/2005/8/layout/list1"/>
    <dgm:cxn modelId="{03BBCF06-8CCC-466D-BC0E-688CEF639501}" type="presParOf" srcId="{BBB62FF1-D75D-421B-84B7-DF98A710C381}" destId="{F4390DA2-132F-47CE-92E7-050C46CA9833}" srcOrd="1" destOrd="0" presId="urn:microsoft.com/office/officeart/2005/8/layout/list1"/>
    <dgm:cxn modelId="{6E715F4D-9F97-4842-947E-4D768CDEBC8D}" type="presParOf" srcId="{325AD25F-7146-45BD-93A6-3AE77A3EEADB}" destId="{2C96C573-2732-4AFA-91FC-3DD1F1641325}" srcOrd="1" destOrd="0" presId="urn:microsoft.com/office/officeart/2005/8/layout/list1"/>
    <dgm:cxn modelId="{B5C51BB2-BE8B-403A-A4CF-13B605A39D06}" type="presParOf" srcId="{325AD25F-7146-45BD-93A6-3AE77A3EEADB}" destId="{6880C439-F833-47C9-98E2-E184D63AFB5D}" srcOrd="2" destOrd="0" presId="urn:microsoft.com/office/officeart/2005/8/layout/list1"/>
    <dgm:cxn modelId="{DB4AC883-0077-4ADE-8A9F-BA2E60F2FF8F}" type="presParOf" srcId="{325AD25F-7146-45BD-93A6-3AE77A3EEADB}" destId="{31B8F7BD-0DF7-4B04-9DF9-746EB91BF4C7}" srcOrd="3" destOrd="0" presId="urn:microsoft.com/office/officeart/2005/8/layout/list1"/>
    <dgm:cxn modelId="{0BE23489-CE78-42BD-A902-406240027F38}" type="presParOf" srcId="{325AD25F-7146-45BD-93A6-3AE77A3EEADB}" destId="{6AABAE05-ACC2-4A8C-9077-983CABF48D38}" srcOrd="4" destOrd="0" presId="urn:microsoft.com/office/officeart/2005/8/layout/list1"/>
    <dgm:cxn modelId="{47DB7FC4-3C03-4167-8820-FDAC55E83A5F}" type="presParOf" srcId="{6AABAE05-ACC2-4A8C-9077-983CABF48D38}" destId="{DFF94074-648B-4E73-94D3-96462911897B}" srcOrd="0" destOrd="0" presId="urn:microsoft.com/office/officeart/2005/8/layout/list1"/>
    <dgm:cxn modelId="{80B48D92-30A9-4AB4-A65A-071A610E265A}" type="presParOf" srcId="{6AABAE05-ACC2-4A8C-9077-983CABF48D38}" destId="{9FC87A01-FEA1-4639-96B0-D2849BACF011}" srcOrd="1" destOrd="0" presId="urn:microsoft.com/office/officeart/2005/8/layout/list1"/>
    <dgm:cxn modelId="{C3BD87FF-5B75-47E9-B779-2D446A332ACE}" type="presParOf" srcId="{325AD25F-7146-45BD-93A6-3AE77A3EEADB}" destId="{D6E4E005-2206-41B9-ADD6-67CD76FB7AF8}" srcOrd="5" destOrd="0" presId="urn:microsoft.com/office/officeart/2005/8/layout/list1"/>
    <dgm:cxn modelId="{A40EF3D5-599D-4A64-9956-35D2D6682CE6}" type="presParOf" srcId="{325AD25F-7146-45BD-93A6-3AE77A3EEADB}" destId="{863CEB03-3C41-44C4-9383-5B267F8E6793}" srcOrd="6" destOrd="0" presId="urn:microsoft.com/office/officeart/2005/8/layout/list1"/>
    <dgm:cxn modelId="{DE1983A5-09E6-42AC-A8D6-71DBBD2439CE}" type="presParOf" srcId="{325AD25F-7146-45BD-93A6-3AE77A3EEADB}" destId="{6F5D42FC-2265-48D2-BB6E-98060EEE7619}" srcOrd="7" destOrd="0" presId="urn:microsoft.com/office/officeart/2005/8/layout/list1"/>
    <dgm:cxn modelId="{A99AB8C1-9B52-45C9-B934-EAF7A012EC72}" type="presParOf" srcId="{325AD25F-7146-45BD-93A6-3AE77A3EEADB}" destId="{244C52A1-79D6-4B32-B922-296DBBB04383}" srcOrd="8" destOrd="0" presId="urn:microsoft.com/office/officeart/2005/8/layout/list1"/>
    <dgm:cxn modelId="{4581291A-84C5-48B1-8487-782A49ADEF2F}" type="presParOf" srcId="{244C52A1-79D6-4B32-B922-296DBBB04383}" destId="{3681DF17-1BB5-4EB2-A6F6-332A9472A0E8}" srcOrd="0" destOrd="0" presId="urn:microsoft.com/office/officeart/2005/8/layout/list1"/>
    <dgm:cxn modelId="{EF520F94-C9F7-4BDB-819B-C33427B2759E}" type="presParOf" srcId="{244C52A1-79D6-4B32-B922-296DBBB04383}" destId="{59E5AE6B-09CF-4B07-AD3D-A8918EDEC184}" srcOrd="1" destOrd="0" presId="urn:microsoft.com/office/officeart/2005/8/layout/list1"/>
    <dgm:cxn modelId="{E659D2CC-F278-498F-B7AF-8E1B0B75F747}" type="presParOf" srcId="{325AD25F-7146-45BD-93A6-3AE77A3EEADB}" destId="{B40DF1A7-529F-4B6C-B462-731D6EC98923}" srcOrd="9" destOrd="0" presId="urn:microsoft.com/office/officeart/2005/8/layout/list1"/>
    <dgm:cxn modelId="{A3E48CEE-F04D-4D71-8ED4-74E638C5B2B8}" type="presParOf" srcId="{325AD25F-7146-45BD-93A6-3AE77A3EEADB}" destId="{7D72FEE1-E46E-4EE3-A94B-591CF48543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855B5-E59B-437A-A101-0C5EEAD9C037}">
      <dsp:nvSpPr>
        <dsp:cNvPr id="0" name=""/>
        <dsp:cNvSpPr/>
      </dsp:nvSpPr>
      <dsp:spPr>
        <a:xfrm>
          <a:off x="1790" y="-146675"/>
          <a:ext cx="2785707" cy="50272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Это жёсткий конструктор</a:t>
          </a:r>
        </a:p>
      </dsp:txBody>
      <dsp:txXfrm>
        <a:off x="1790" y="1864239"/>
        <a:ext cx="2785707" cy="2010915"/>
      </dsp:txXfrm>
    </dsp:sp>
    <dsp:sp modelId="{AAC0FD61-EB93-4F23-986C-F727306355A8}">
      <dsp:nvSpPr>
        <dsp:cNvPr id="0" name=""/>
        <dsp:cNvSpPr/>
      </dsp:nvSpPr>
      <dsp:spPr>
        <a:xfrm>
          <a:off x="557600" y="154961"/>
          <a:ext cx="1674086" cy="167408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2F065-ADA9-4AD3-A39F-CE8BB8836E1E}">
      <dsp:nvSpPr>
        <dsp:cNvPr id="0" name=""/>
        <dsp:cNvSpPr/>
      </dsp:nvSpPr>
      <dsp:spPr>
        <a:xfrm>
          <a:off x="2871068" y="-146675"/>
          <a:ext cx="2785707" cy="50272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Вовлечение языковых и внеязыковых носителей смысла</a:t>
          </a:r>
        </a:p>
      </dsp:txBody>
      <dsp:txXfrm>
        <a:off x="2871068" y="1864239"/>
        <a:ext cx="2785707" cy="2010915"/>
      </dsp:txXfrm>
    </dsp:sp>
    <dsp:sp modelId="{015C174A-4DA0-4AB8-989B-882898586296}">
      <dsp:nvSpPr>
        <dsp:cNvPr id="0" name=""/>
        <dsp:cNvSpPr/>
      </dsp:nvSpPr>
      <dsp:spPr>
        <a:xfrm>
          <a:off x="3426879" y="154961"/>
          <a:ext cx="1674086" cy="167408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77279-BED3-4F90-9BC5-16F8756EE90A}">
      <dsp:nvSpPr>
        <dsp:cNvPr id="0" name=""/>
        <dsp:cNvSpPr/>
      </dsp:nvSpPr>
      <dsp:spPr>
        <a:xfrm>
          <a:off x="5742137" y="-146675"/>
          <a:ext cx="2785707" cy="50272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Чередование единиц разного потенциала</a:t>
          </a:r>
        </a:p>
      </dsp:txBody>
      <dsp:txXfrm>
        <a:off x="5742137" y="1864239"/>
        <a:ext cx="2785707" cy="2010915"/>
      </dsp:txXfrm>
    </dsp:sp>
    <dsp:sp modelId="{EF2C8508-CBAD-42BB-997D-C6F8CDFB5733}">
      <dsp:nvSpPr>
        <dsp:cNvPr id="0" name=""/>
        <dsp:cNvSpPr/>
      </dsp:nvSpPr>
      <dsp:spPr>
        <a:xfrm>
          <a:off x="6296157" y="154961"/>
          <a:ext cx="1674086" cy="167408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2899E-5EA6-4EE3-933C-7F77369F87E9}">
      <dsp:nvSpPr>
        <dsp:cNvPr id="0" name=""/>
        <dsp:cNvSpPr/>
      </dsp:nvSpPr>
      <dsp:spPr>
        <a:xfrm>
          <a:off x="176983" y="3330439"/>
          <a:ext cx="8173878" cy="184352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8A258-B1D4-45FC-9130-0E18EFA49C03}">
      <dsp:nvSpPr>
        <dsp:cNvPr id="0" name=""/>
        <dsp:cNvSpPr/>
      </dsp:nvSpPr>
      <dsp:spPr>
        <a:xfrm>
          <a:off x="0" y="0"/>
          <a:ext cx="8128000" cy="1425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rgbClr val="FFFF00"/>
              </a:solidFill>
            </a:rPr>
            <a:t>ИНФОРМЕМЫ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>
              <a:solidFill>
                <a:srgbClr val="002060"/>
              </a:solidFill>
            </a:rPr>
            <a:t>Информативно-смысловой уровень</a:t>
          </a:r>
        </a:p>
      </dsp:txBody>
      <dsp:txXfrm>
        <a:off x="1768108" y="0"/>
        <a:ext cx="6359891" cy="1425080"/>
      </dsp:txXfrm>
    </dsp:sp>
    <dsp:sp modelId="{25CA52AB-91B2-4D9C-B1A4-61AF587A0C9C}">
      <dsp:nvSpPr>
        <dsp:cNvPr id="0" name=""/>
        <dsp:cNvSpPr/>
      </dsp:nvSpPr>
      <dsp:spPr>
        <a:xfrm>
          <a:off x="142508" y="142508"/>
          <a:ext cx="1625600" cy="1140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F928-8364-46F0-8093-8DDCF6DBD11D}">
      <dsp:nvSpPr>
        <dsp:cNvPr id="0" name=""/>
        <dsp:cNvSpPr/>
      </dsp:nvSpPr>
      <dsp:spPr>
        <a:xfrm>
          <a:off x="0" y="1567588"/>
          <a:ext cx="8128000" cy="1425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rgbClr val="FFFF00"/>
              </a:solidFill>
            </a:rPr>
            <a:t>ЭКСПРЕССЕМЫ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>
              <a:solidFill>
                <a:srgbClr val="002060"/>
              </a:solidFill>
            </a:rPr>
            <a:t>Выразительные средства</a:t>
          </a:r>
        </a:p>
      </dsp:txBody>
      <dsp:txXfrm>
        <a:off x="1768108" y="1567588"/>
        <a:ext cx="6359891" cy="1425080"/>
      </dsp:txXfrm>
    </dsp:sp>
    <dsp:sp modelId="{823F5F13-FA6C-4895-966E-9B2C97D6A9DD}">
      <dsp:nvSpPr>
        <dsp:cNvPr id="0" name=""/>
        <dsp:cNvSpPr/>
      </dsp:nvSpPr>
      <dsp:spPr>
        <a:xfrm>
          <a:off x="142508" y="1710096"/>
          <a:ext cx="1625600" cy="1140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7536B-372C-4990-8F03-1187EA738436}">
      <dsp:nvSpPr>
        <dsp:cNvPr id="0" name=""/>
        <dsp:cNvSpPr/>
      </dsp:nvSpPr>
      <dsp:spPr>
        <a:xfrm>
          <a:off x="0" y="3135176"/>
          <a:ext cx="8128000" cy="14250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rgbClr val="FFFF00"/>
              </a:solidFill>
            </a:rPr>
            <a:t>БЛОЧНЫЙ</a:t>
          </a:r>
          <a:r>
            <a:rPr lang="ru-RU" sz="3700" b="1" kern="1200" dirty="0"/>
            <a:t> </a:t>
          </a:r>
          <a:r>
            <a:rPr lang="ru-RU" sz="3700" b="1" kern="1200" dirty="0">
              <a:solidFill>
                <a:srgbClr val="FFFF00"/>
              </a:solidFill>
            </a:rPr>
            <a:t>СИНТАКСИС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>
              <a:solidFill>
                <a:srgbClr val="002060"/>
              </a:solidFill>
            </a:rPr>
            <a:t>Программирование текста</a:t>
          </a:r>
        </a:p>
      </dsp:txBody>
      <dsp:txXfrm>
        <a:off x="1768108" y="3135176"/>
        <a:ext cx="6359891" cy="1425080"/>
      </dsp:txXfrm>
    </dsp:sp>
    <dsp:sp modelId="{CD124C7A-04DF-486E-9AB9-E0165B72B202}">
      <dsp:nvSpPr>
        <dsp:cNvPr id="0" name=""/>
        <dsp:cNvSpPr/>
      </dsp:nvSpPr>
      <dsp:spPr>
        <a:xfrm>
          <a:off x="142508" y="3277684"/>
          <a:ext cx="1625600" cy="11400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C439-F833-47C9-98E2-E184D63AFB5D}">
      <dsp:nvSpPr>
        <dsp:cNvPr id="0" name=""/>
        <dsp:cNvSpPr/>
      </dsp:nvSpPr>
      <dsp:spPr>
        <a:xfrm>
          <a:off x="0" y="715515"/>
          <a:ext cx="9504010" cy="88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90DA2-132F-47CE-92E7-050C46CA9833}">
      <dsp:nvSpPr>
        <dsp:cNvPr id="0" name=""/>
        <dsp:cNvSpPr/>
      </dsp:nvSpPr>
      <dsp:spPr>
        <a:xfrm>
          <a:off x="454790" y="145375"/>
          <a:ext cx="9049219" cy="11690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0" rIns="25146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Рассмотрите примеры дисплейных текстов. В виде сложноподчинённых предложений сформулируйте, к чему призывают эти плакаты. Выскажите своё отношение к призыву. </a:t>
          </a:r>
          <a:endParaRPr lang="ru-RU" sz="700" kern="1200" dirty="0"/>
        </a:p>
      </dsp:txBody>
      <dsp:txXfrm>
        <a:off x="511860" y="202445"/>
        <a:ext cx="8935079" cy="1054946"/>
      </dsp:txXfrm>
    </dsp:sp>
    <dsp:sp modelId="{863CEB03-3C41-44C4-9383-5B267F8E6793}">
      <dsp:nvSpPr>
        <dsp:cNvPr id="0" name=""/>
        <dsp:cNvSpPr/>
      </dsp:nvSpPr>
      <dsp:spPr>
        <a:xfrm>
          <a:off x="0" y="2303115"/>
          <a:ext cx="9504010" cy="88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87A01-FEA1-4639-96B0-D2849BACF011}">
      <dsp:nvSpPr>
        <dsp:cNvPr id="0" name=""/>
        <dsp:cNvSpPr/>
      </dsp:nvSpPr>
      <dsp:spPr>
        <a:xfrm>
          <a:off x="452461" y="1786515"/>
          <a:ext cx="9049219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0" rIns="25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Рассмотрите примеры дисплейных текстов. Какая идея объединяет оба текста? Попробуйте самостоятельно создать аналогичный текст, пропагандируя эту идея. Используйте сложноподчинённые предложения. </a:t>
          </a:r>
        </a:p>
      </dsp:txBody>
      <dsp:txXfrm>
        <a:off x="502898" y="1836952"/>
        <a:ext cx="8948345" cy="932326"/>
      </dsp:txXfrm>
    </dsp:sp>
    <dsp:sp modelId="{7D72FEE1-E46E-4EE3-A94B-591CF48543C5}">
      <dsp:nvSpPr>
        <dsp:cNvPr id="0" name=""/>
        <dsp:cNvSpPr/>
      </dsp:nvSpPr>
      <dsp:spPr>
        <a:xfrm>
          <a:off x="0" y="3890715"/>
          <a:ext cx="9504010" cy="88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AE6B-09CF-4B07-AD3D-A8918EDEC184}">
      <dsp:nvSpPr>
        <dsp:cNvPr id="0" name=""/>
        <dsp:cNvSpPr/>
      </dsp:nvSpPr>
      <dsp:spPr>
        <a:xfrm>
          <a:off x="410631" y="3334730"/>
          <a:ext cx="9046812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0" rIns="25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Рассмотрите советские плакаты 20-30-х годов. Определите тему и основную мысль данных тестов. Какие разделы лингвистики отражают эти дисплейные тексты? </a:t>
          </a:r>
        </a:p>
      </dsp:txBody>
      <dsp:txXfrm>
        <a:off x="461068" y="3385167"/>
        <a:ext cx="8945938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53CC5-BAA6-4243-9997-5E20C003BB0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FFEC-85CE-48BF-B899-41800E9CD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8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FFEC-85CE-48BF-B899-41800E9CD7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26457C"/>
                </a:solidFill>
                <a:effectLst/>
              </a:rPr>
              <a:t>«Текст. Образование. Коммуникация: стратегии работы </a:t>
            </a:r>
            <a:br>
              <a:rPr lang="ru-RU" sz="3400" b="1" dirty="0">
                <a:solidFill>
                  <a:srgbClr val="26457C"/>
                </a:solidFill>
                <a:effectLst/>
              </a:rPr>
            </a:br>
            <a:r>
              <a:rPr lang="ru-RU" sz="3400" b="1" dirty="0">
                <a:solidFill>
                  <a:srgbClr val="26457C"/>
                </a:solidFill>
                <a:effectLst/>
              </a:rPr>
              <a:t>с текстом как основа формирования функциональной грамотности»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/>
              <a:t>Всероссийская научно-практическая конференция </a:t>
            </a:r>
            <a:br>
              <a:rPr lang="ru-RU" sz="3200" b="1" dirty="0"/>
            </a:br>
            <a:r>
              <a:rPr lang="ru-RU" sz="3200" b="1" dirty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/>
              <a:t>Всероссийская научно-практическая конференция </a:t>
            </a:r>
            <a:br>
              <a:rPr lang="ru-RU" sz="2400" dirty="0"/>
            </a:br>
            <a:r>
              <a:rPr lang="ru-RU" sz="2400" dirty="0"/>
              <a:t>с международным участием</a:t>
            </a:r>
            <a:br>
              <a:rPr lang="ru-RU" sz="2400" dirty="0"/>
            </a:br>
            <a:r>
              <a:rPr lang="ru-RU" sz="2500" b="1" dirty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>
                <a:solidFill>
                  <a:srgbClr val="26457C"/>
                </a:solidFill>
              </a:rPr>
              <a:t> г. Ярославль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/>
              <a:t>5 апреля 2022  </a:t>
            </a:r>
            <a:r>
              <a:rPr lang="en-US" sz="1500" dirty="0"/>
              <a:t>| </a:t>
            </a:r>
            <a:r>
              <a:rPr lang="ru-RU" sz="1500" dirty="0"/>
              <a:t>г. Ярославль</a:t>
            </a:r>
            <a:br>
              <a:rPr lang="ru-RU" sz="1500" dirty="0"/>
            </a:br>
            <a:r>
              <a:rPr lang="ru-RU" sz="1500" dirty="0"/>
              <a:t>Всероссийская 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Коммуникация: стратегии 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ТЕКСТ. ПРИМЕРЫ ЗАДАНИЙ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28486" y="2967335"/>
            <a:ext cx="7554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6019973"/>
              </p:ext>
            </p:extLst>
          </p:nvPr>
        </p:nvGraphicFramePr>
        <p:xfrm>
          <a:off x="2139351" y="1302589"/>
          <a:ext cx="9504010" cy="483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114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СПИСОК  ЛИТЕРАТУРЫ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28486" y="2967335"/>
            <a:ext cx="7554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2593" y="818147"/>
            <a:ext cx="9473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1.Обновлённый ФГОС ООО: знания, компетенции, успех.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2.Программа курса «Русский язык» под редакцией академика РАО Е.А. Быстровой. 5-9 классы / авт.-сост. Л.В.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Кибирева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– М.: ООО «Русское слово – учебник», 2020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3.Русский язык. 5 класс: Ю.Н.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Гостева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др.; учебник для общеобразовательных учреждений: в 2 ч. / Е.А. Быстрова, Л.В.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Кибирева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слово - РС»,  под редакцией Е.А. Быстровой. – М.: ООО «ТИД «Русское слово – учебник», 2020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4.В.Г. Костомаров. Языковой вкус эпохи. – М.: ООО «Центр «Златоуст», 1999 – с. 235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5.Схематизация и символизация как инструмент работы современного учителя при любых формах обучения: [URL: https://www.youtube.com/watch?v=f9tpOei2jlc/  Дата вхождения – 23.03.2022]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31114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6.Современный русский язык: дисплейные тексты. Ирина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Громовик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[URL: https://video.1sept.ru/video/1415. Дата вхождения – 25.03.2022]</a:t>
            </a:r>
          </a:p>
        </p:txBody>
      </p:sp>
    </p:spTree>
    <p:extLst>
      <p:ext uri="{BB962C8B-B14F-4D97-AF65-F5344CB8AC3E}">
        <p14:creationId xmlns:p14="http://schemas.microsoft.com/office/powerpoint/2010/main" val="184739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095877" y="2334912"/>
            <a:ext cx="7712015" cy="355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/>
              <a:t>Контактная информация: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Адрес: Рыбинск, СОШ №1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Телефон: 8-910-663-37-12</a:t>
            </a:r>
          </a:p>
          <a:p>
            <a:pPr marL="0" indent="0">
              <a:buNone/>
            </a:pPr>
            <a:r>
              <a:rPr lang="ru-RU" sz="2400" dirty="0"/>
              <a:t>Сайт: </a:t>
            </a:r>
            <a:r>
              <a:rPr lang="en-US" sz="2400" dirty="0"/>
              <a:t>https://nsportal.ru/blm555</a:t>
            </a:r>
            <a:endParaRPr lang="ru-R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</a:t>
            </a:r>
            <a:r>
              <a:rPr lang="en-US" sz="2400" dirty="0"/>
              <a:t>blm555@yandex.ru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2698" y="1361775"/>
            <a:ext cx="76732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>
                <a:solidFill>
                  <a:srgbClr val="78414F"/>
                </a:solidFill>
              </a:rPr>
              <a:t> </a:t>
            </a:r>
            <a:r>
              <a:rPr lang="ru-RU" sz="4000" b="1" dirty="0">
                <a:solidFill>
                  <a:srgbClr val="26457C"/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67294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553" y="1457864"/>
            <a:ext cx="81614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6457C"/>
                </a:solidFill>
              </a:rPr>
              <a:t>Текст</a:t>
            </a:r>
            <a:r>
              <a:rPr lang="ru-RU" sz="3200" b="1" dirty="0">
                <a:solidFill>
                  <a:srgbClr val="26457C"/>
                </a:solidFill>
              </a:rPr>
              <a:t> </a:t>
            </a:r>
            <a:r>
              <a:rPr lang="ru-RU" sz="2000" b="1" dirty="0">
                <a:solidFill>
                  <a:srgbClr val="26457C"/>
                </a:solidFill>
              </a:rPr>
              <a:t>как инструмент </a:t>
            </a:r>
            <a:r>
              <a:rPr lang="ru-RU" sz="2000" b="1" dirty="0" err="1">
                <a:solidFill>
                  <a:srgbClr val="26457C"/>
                </a:solidFill>
              </a:rPr>
              <a:t>межпредметной</a:t>
            </a:r>
            <a:r>
              <a:rPr lang="ru-RU" sz="2000" b="1" dirty="0">
                <a:solidFill>
                  <a:srgbClr val="26457C"/>
                </a:solidFill>
              </a:rPr>
              <a:t> интеграции на занятиях гуманитарного цикла.</a:t>
            </a:r>
          </a:p>
          <a:p>
            <a:pPr algn="ctr"/>
            <a:endParaRPr lang="ru-RU" sz="3200" b="1" dirty="0">
              <a:solidFill>
                <a:srgbClr val="26457C"/>
              </a:solidFill>
            </a:endParaRPr>
          </a:p>
          <a:p>
            <a:pPr algn="ctr"/>
            <a:r>
              <a:rPr lang="ru-RU" sz="3200" b="1" dirty="0">
                <a:solidFill>
                  <a:srgbClr val="26457C"/>
                </a:solidFill>
              </a:rPr>
              <a:t> ДИСПЛЕЙ-ТЕКСТ</a:t>
            </a:r>
          </a:p>
          <a:p>
            <a:pPr algn="ctr"/>
            <a:r>
              <a:rPr lang="ru-RU" sz="3200" b="1" dirty="0">
                <a:solidFill>
                  <a:srgbClr val="26457C"/>
                </a:solidFill>
              </a:rPr>
              <a:t> КАК  ИНСТРУМЕНТ  РАЗВИТИЯ </a:t>
            </a:r>
          </a:p>
          <a:p>
            <a:pPr algn="ctr"/>
            <a:r>
              <a:rPr lang="ru-RU" sz="3200" b="1" dirty="0">
                <a:solidFill>
                  <a:srgbClr val="26457C"/>
                </a:solidFill>
              </a:rPr>
              <a:t>ПОЗНАВАТЕЛЬНЫХ</a:t>
            </a:r>
          </a:p>
          <a:p>
            <a:pPr algn="ctr"/>
            <a:r>
              <a:rPr lang="ru-RU" sz="3200" b="1" dirty="0">
                <a:solidFill>
                  <a:srgbClr val="26457C"/>
                </a:solidFill>
              </a:rPr>
              <a:t> И КОММУНИКАТИВНЫХ УУД   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61307" y="4827639"/>
            <a:ext cx="5746661" cy="994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3300" b="1" dirty="0"/>
              <a:t>Белякова Людмила Михайловна</a:t>
            </a:r>
            <a:r>
              <a:rPr lang="ru-RU" sz="2600" b="1" dirty="0"/>
              <a:t>,</a:t>
            </a:r>
          </a:p>
          <a:p>
            <a:pPr marL="0" indent="0" algn="r">
              <a:buNone/>
              <a:defRPr/>
            </a:pPr>
            <a:r>
              <a:rPr lang="ru-RU" sz="2600" b="1" dirty="0"/>
              <a:t>кандидат культурологии,</a:t>
            </a:r>
          </a:p>
          <a:p>
            <a:pPr marL="0" indent="0" algn="r">
              <a:buNone/>
              <a:defRPr/>
            </a:pPr>
            <a:r>
              <a:rPr lang="ru-RU" sz="2600" b="1" dirty="0"/>
              <a:t>СОШ №1, учитель русского языка и литературы,</a:t>
            </a:r>
          </a:p>
          <a:p>
            <a:pPr marL="0" indent="0" algn="r">
              <a:buNone/>
              <a:defRPr/>
            </a:pPr>
            <a:r>
              <a:rPr lang="ru-RU" sz="2600" b="1" dirty="0"/>
              <a:t>Заслуженный учитель  РФ</a:t>
            </a:r>
          </a:p>
        </p:txBody>
      </p:sp>
    </p:spTree>
    <p:extLst>
      <p:ext uri="{BB962C8B-B14F-4D97-AF65-F5344CB8AC3E}">
        <p14:creationId xmlns:p14="http://schemas.microsoft.com/office/powerpoint/2010/main" val="3326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- ?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838" y="801488"/>
            <a:ext cx="2011899" cy="287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4142" y="1754256"/>
            <a:ext cx="2271252" cy="28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768" y="2813097"/>
            <a:ext cx="2260686" cy="333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7913" y="738118"/>
            <a:ext cx="2153098" cy="30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380" y="1665053"/>
            <a:ext cx="2005847" cy="281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2380" y="4762926"/>
            <a:ext cx="3633372" cy="10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pic>
        <p:nvPicPr>
          <p:cNvPr id="1026" name="Picture 2" descr="https://cloud.prezentacii.org/19/10/164690/images/scree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638" y="997411"/>
            <a:ext cx="3929872" cy="29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456" y="985007"/>
            <a:ext cx="2200728" cy="29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551" y="997411"/>
            <a:ext cx="2282777" cy="29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1253" y="4591665"/>
            <a:ext cx="870154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Многофункциональность дисплейных текстов: одно  из основных средств развивающей среды,  дидактическая единица, объект мыслительной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4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 </a:t>
            </a:r>
          </a:p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1101033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1786653"/>
              </p:ext>
            </p:extLst>
          </p:nvPr>
        </p:nvGraphicFramePr>
        <p:xfrm>
          <a:off x="2553110" y="1035418"/>
          <a:ext cx="8527845" cy="502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4276" y="4997669"/>
            <a:ext cx="800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Дисплейный текст – это «информация в виде «живых» актов общения»   </a:t>
            </a:r>
          </a:p>
          <a:p>
            <a:pPr algn="r"/>
            <a:r>
              <a:rPr lang="ru-RU" sz="1400" b="1" dirty="0">
                <a:solidFill>
                  <a:srgbClr val="C00000"/>
                </a:solidFill>
              </a:rPr>
              <a:t>(В.Г. Костомаров)</a:t>
            </a:r>
          </a:p>
        </p:txBody>
      </p:sp>
    </p:spTree>
    <p:extLst>
      <p:ext uri="{BB962C8B-B14F-4D97-AF65-F5344CB8AC3E}">
        <p14:creationId xmlns:p14="http://schemas.microsoft.com/office/powerpoint/2010/main" val="338812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КОНСТРУКТОР ДИСПЛЕЙНОГО  ТЕКСТА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3302289"/>
              </p:ext>
            </p:extLst>
          </p:nvPr>
        </p:nvGraphicFramePr>
        <p:xfrm>
          <a:off x="2572774" y="1103124"/>
          <a:ext cx="8128000" cy="456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413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271" y="4367076"/>
            <a:ext cx="2348254" cy="188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035" y="801488"/>
            <a:ext cx="8477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800" y="865423"/>
            <a:ext cx="8477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028486" y="2967335"/>
            <a:ext cx="1624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</a:t>
            </a:r>
            <a:r>
              <a:rPr lang="ru-RU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ЧИТАТЕЛЬ?       ПОТРЕБИТЕЛЬ?                </a:t>
            </a:r>
          </a:p>
        </p:txBody>
      </p:sp>
      <p:sp>
        <p:nvSpPr>
          <p:cNvPr id="4" name="Стрелка вправо 3"/>
          <p:cNvSpPr/>
          <p:nvPr/>
        </p:nvSpPr>
        <p:spPr>
          <a:xfrm rot="2833032">
            <a:off x="3683311" y="3979319"/>
            <a:ext cx="1219999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1847">
            <a:off x="7532030" y="3721572"/>
            <a:ext cx="9572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5107" y="4646698"/>
            <a:ext cx="95982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en-US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 </a:t>
            </a:r>
            <a:r>
              <a:rPr lang="ru-RU" sz="80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ДТ</a:t>
            </a:r>
            <a:r>
              <a:rPr lang="ru-RU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ru-RU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ДИАЛОГ</a:t>
            </a:r>
            <a:r>
              <a:rPr lang="en-US" sz="54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2360" y="4001729"/>
            <a:ext cx="7508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18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28486" y="2967335"/>
            <a:ext cx="7554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265" y="801488"/>
            <a:ext cx="8805824" cy="139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035" y="2294449"/>
            <a:ext cx="34194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126" y="2270637"/>
            <a:ext cx="3530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4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/>
          <p:cNvSpPr txBox="1">
            <a:spLocks/>
          </p:cNvSpPr>
          <p:nvPr/>
        </p:nvSpPr>
        <p:spPr>
          <a:xfrm>
            <a:off x="548640" y="244749"/>
            <a:ext cx="11094720" cy="573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  ДИСПЛЕЙНЫЙ ТЕКСТ  </a:t>
            </a:r>
          </a:p>
        </p:txBody>
      </p:sp>
      <p:sp>
        <p:nvSpPr>
          <p:cNvPr id="3" name="Объект 15"/>
          <p:cNvSpPr txBox="1">
            <a:spLocks/>
          </p:cNvSpPr>
          <p:nvPr/>
        </p:nvSpPr>
        <p:spPr>
          <a:xfrm>
            <a:off x="548640" y="801488"/>
            <a:ext cx="11328400" cy="5255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028486" y="2967335"/>
            <a:ext cx="7554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6787" y="1022556"/>
            <a:ext cx="102452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1.Рассмотрите примеры ДИСПЛЕЙНЫХ ТЕКСТОВ  в виде социальной рекламы (см. с. 169). Как вы думаете, почему на плакатах использованы односоставные предложения? Запишите их, подчёркивая члены предложения. Расскажите, к чему призывает каждая реклама.</a:t>
            </a:r>
            <a:br>
              <a:rPr lang="ru-RU" sz="1700" dirty="0"/>
            </a:br>
            <a:r>
              <a:rPr lang="ru-RU" sz="1700" dirty="0"/>
              <a:t>2. Какой из этих  соотносится по своему замыслу с теми, которые помещены в упр. 231? Какими выразительными средствами языка и живописи пользуются авторы в том и другом случаях? Какой из вариантов вам кажется более удачным? Обоснуйте свою точку зрения.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976" y="2967335"/>
            <a:ext cx="3690215" cy="260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752" y="3025186"/>
            <a:ext cx="4535040" cy="25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5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472</Words>
  <Application>Microsoft Office PowerPoint</Application>
  <PresentationFormat>Произвольный</PresentationFormat>
  <Paragraphs>74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Наталья Николаевна Новикова</cp:lastModifiedBy>
  <cp:revision>37</cp:revision>
  <dcterms:created xsi:type="dcterms:W3CDTF">2022-03-17T06:20:17Z</dcterms:created>
  <dcterms:modified xsi:type="dcterms:W3CDTF">2022-04-11T10:52:35Z</dcterms:modified>
</cp:coreProperties>
</file>