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3791B-B9D0-42AD-B2FA-1FAE125B54EE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FC6E95-2AB9-4C19-A6EC-90A7DFE9158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Волонтерская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48881FCC-84CC-41C3-8FBA-B953D4DE8C08}" type="parTrans" cxnId="{FF3FB3AE-87AE-4E08-AB64-EF2C4FE2BB68}">
      <dgm:prSet/>
      <dgm:spPr/>
      <dgm:t>
        <a:bodyPr/>
        <a:lstStyle/>
        <a:p>
          <a:endParaRPr lang="ru-RU"/>
        </a:p>
      </dgm:t>
    </dgm:pt>
    <dgm:pt modelId="{86DFDF0E-9553-403A-A474-C102934DED6C}" type="sibTrans" cxnId="{FF3FB3AE-87AE-4E08-AB64-EF2C4FE2BB68}">
      <dgm:prSet/>
      <dgm:spPr/>
      <dgm:t>
        <a:bodyPr/>
        <a:lstStyle/>
        <a:p>
          <a:endParaRPr lang="ru-RU"/>
        </a:p>
      </dgm:t>
    </dgm:pt>
    <dgm:pt modelId="{6F6C18BE-DF61-45F5-9899-97766138A76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Пространственно-предметный компонент</a:t>
          </a:r>
          <a:endParaRPr lang="ru-RU" sz="1600" b="1" dirty="0">
            <a:solidFill>
              <a:schemeClr val="tx1"/>
            </a:solidFill>
          </a:endParaRPr>
        </a:p>
      </dgm:t>
    </dgm:pt>
    <dgm:pt modelId="{0CC35C32-2592-4415-ADB7-1D3605F734D6}" type="parTrans" cxnId="{2C21A1B4-2FE1-483F-AED8-B627EA1298EA}">
      <dgm:prSet/>
      <dgm:spPr/>
      <dgm:t>
        <a:bodyPr/>
        <a:lstStyle/>
        <a:p>
          <a:endParaRPr lang="ru-RU"/>
        </a:p>
      </dgm:t>
    </dgm:pt>
    <dgm:pt modelId="{34D9AEE6-A318-450F-85DF-7E927D47AE6F}" type="sibTrans" cxnId="{2C21A1B4-2FE1-483F-AED8-B627EA1298EA}">
      <dgm:prSet/>
      <dgm:spPr/>
      <dgm:t>
        <a:bodyPr/>
        <a:lstStyle/>
        <a:p>
          <a:endParaRPr lang="ru-RU"/>
        </a:p>
      </dgm:t>
    </dgm:pt>
    <dgm:pt modelId="{A5FB4104-6870-48E7-8277-4C389E243AB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Коммуникативный компонент</a:t>
          </a:r>
          <a:endParaRPr lang="ru-RU" sz="1600" b="1" dirty="0">
            <a:solidFill>
              <a:schemeClr val="tx1"/>
            </a:solidFill>
          </a:endParaRPr>
        </a:p>
      </dgm:t>
    </dgm:pt>
    <dgm:pt modelId="{A0675C18-B0E0-42B0-8C17-B4D7606CFA4E}" type="parTrans" cxnId="{8BF51AA0-F400-45FE-A04F-BBCE5794BCA2}">
      <dgm:prSet/>
      <dgm:spPr/>
      <dgm:t>
        <a:bodyPr/>
        <a:lstStyle/>
        <a:p>
          <a:endParaRPr lang="ru-RU"/>
        </a:p>
      </dgm:t>
    </dgm:pt>
    <dgm:pt modelId="{B4941811-FB69-41F4-B2F7-34E658A6DF33}" type="sibTrans" cxnId="{8BF51AA0-F400-45FE-A04F-BBCE5794BCA2}">
      <dgm:prSet/>
      <dgm:spPr/>
      <dgm:t>
        <a:bodyPr/>
        <a:lstStyle/>
        <a:p>
          <a:endParaRPr lang="ru-RU"/>
        </a:p>
      </dgm:t>
    </dgm:pt>
    <dgm:pt modelId="{E18BBD16-3D74-4D02-91F4-C08628B7316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Технологический компонент </a:t>
          </a:r>
          <a:endParaRPr lang="ru-RU" sz="1600" b="1" dirty="0">
            <a:solidFill>
              <a:schemeClr val="tx1"/>
            </a:solidFill>
          </a:endParaRPr>
        </a:p>
      </dgm:t>
    </dgm:pt>
    <dgm:pt modelId="{BBA241B0-5D45-4195-B504-53F58B53D3D3}" type="parTrans" cxnId="{04DE90DB-5FC4-4683-8C0F-D00091675336}">
      <dgm:prSet/>
      <dgm:spPr/>
      <dgm:t>
        <a:bodyPr/>
        <a:lstStyle/>
        <a:p>
          <a:endParaRPr lang="ru-RU"/>
        </a:p>
      </dgm:t>
    </dgm:pt>
    <dgm:pt modelId="{D004FA6B-1CCA-47E6-A06F-1C2A90B4A937}" type="sibTrans" cxnId="{04DE90DB-5FC4-4683-8C0F-D00091675336}">
      <dgm:prSet/>
      <dgm:spPr/>
      <dgm:t>
        <a:bodyPr/>
        <a:lstStyle/>
        <a:p>
          <a:endParaRPr lang="ru-RU"/>
        </a:p>
      </dgm:t>
    </dgm:pt>
    <dgm:pt modelId="{EA1C6DBC-1820-43D0-8A35-98857FBDB6A9}" type="pres">
      <dgm:prSet presAssocID="{E753791B-B9D0-42AD-B2FA-1FAE125B54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F08F9B-FE2D-4D77-9B15-8D201BCBF525}" type="pres">
      <dgm:prSet presAssocID="{FCFC6E95-2AB9-4C19-A6EC-90A7DFE9158D}" presName="centerShape" presStyleLbl="node0" presStyleIdx="0" presStyleCnt="1" custScaleX="152643" custScaleY="121008"/>
      <dgm:spPr/>
      <dgm:t>
        <a:bodyPr/>
        <a:lstStyle/>
        <a:p>
          <a:endParaRPr lang="ru-RU"/>
        </a:p>
      </dgm:t>
    </dgm:pt>
    <dgm:pt modelId="{7E354DD7-3525-44B5-95A2-4B300B2E10F3}" type="pres">
      <dgm:prSet presAssocID="{6F6C18BE-DF61-45F5-9899-97766138A761}" presName="node" presStyleLbl="node1" presStyleIdx="0" presStyleCnt="3" custScaleX="186441" custScaleY="119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40AD2-1A58-402D-AA10-DB01C6D6A4F5}" type="pres">
      <dgm:prSet presAssocID="{6F6C18BE-DF61-45F5-9899-97766138A761}" presName="dummy" presStyleCnt="0"/>
      <dgm:spPr/>
    </dgm:pt>
    <dgm:pt modelId="{6C15ACE4-D66A-462A-9240-BC5FFAB32017}" type="pres">
      <dgm:prSet presAssocID="{34D9AEE6-A318-450F-85DF-7E927D47AE6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EC09471-8C99-4E49-A568-7659B1AE5136}" type="pres">
      <dgm:prSet presAssocID="{A5FB4104-6870-48E7-8277-4C389E243ABF}" presName="node" presStyleLbl="node1" presStyleIdx="1" presStyleCnt="3" custScaleX="202346" custScaleY="115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AA2D0-C914-480E-98FB-0B1E48FC4A63}" type="pres">
      <dgm:prSet presAssocID="{A5FB4104-6870-48E7-8277-4C389E243ABF}" presName="dummy" presStyleCnt="0"/>
      <dgm:spPr/>
    </dgm:pt>
    <dgm:pt modelId="{C67973D7-3539-4960-81BF-865747FC166E}" type="pres">
      <dgm:prSet presAssocID="{B4941811-FB69-41F4-B2F7-34E658A6DF3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CE1BA0B-3B6A-483F-A36F-9067A3D6413A}" type="pres">
      <dgm:prSet presAssocID="{E18BBD16-3D74-4D02-91F4-C08628B73162}" presName="node" presStyleLbl="node1" presStyleIdx="2" presStyleCnt="3" custScaleX="219835" custScaleY="124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2C71E-C452-49A5-BF0D-7D8DD0B70B5D}" type="pres">
      <dgm:prSet presAssocID="{E18BBD16-3D74-4D02-91F4-C08628B73162}" presName="dummy" presStyleCnt="0"/>
      <dgm:spPr/>
    </dgm:pt>
    <dgm:pt modelId="{8FA7D4C0-4D2A-4C4E-A516-49C9B0123050}" type="pres">
      <dgm:prSet presAssocID="{D004FA6B-1CCA-47E6-A06F-1C2A90B4A937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5682F91-82CC-4B4E-A3BA-F4259A81F740}" type="presOf" srcId="{E18BBD16-3D74-4D02-91F4-C08628B73162}" destId="{BCE1BA0B-3B6A-483F-A36F-9067A3D6413A}" srcOrd="0" destOrd="0" presId="urn:microsoft.com/office/officeart/2005/8/layout/radial6"/>
    <dgm:cxn modelId="{FF3FB3AE-87AE-4E08-AB64-EF2C4FE2BB68}" srcId="{E753791B-B9D0-42AD-B2FA-1FAE125B54EE}" destId="{FCFC6E95-2AB9-4C19-A6EC-90A7DFE9158D}" srcOrd="0" destOrd="0" parTransId="{48881FCC-84CC-41C3-8FBA-B953D4DE8C08}" sibTransId="{86DFDF0E-9553-403A-A474-C102934DED6C}"/>
    <dgm:cxn modelId="{061956D6-F35D-4A0C-9A73-8E0A65328B7C}" type="presOf" srcId="{FCFC6E95-2AB9-4C19-A6EC-90A7DFE9158D}" destId="{D4F08F9B-FE2D-4D77-9B15-8D201BCBF525}" srcOrd="0" destOrd="0" presId="urn:microsoft.com/office/officeart/2005/8/layout/radial6"/>
    <dgm:cxn modelId="{04DE90DB-5FC4-4683-8C0F-D00091675336}" srcId="{FCFC6E95-2AB9-4C19-A6EC-90A7DFE9158D}" destId="{E18BBD16-3D74-4D02-91F4-C08628B73162}" srcOrd="2" destOrd="0" parTransId="{BBA241B0-5D45-4195-B504-53F58B53D3D3}" sibTransId="{D004FA6B-1CCA-47E6-A06F-1C2A90B4A937}"/>
    <dgm:cxn modelId="{2E4329F2-3E9B-40EC-8F61-1C30F499833B}" type="presOf" srcId="{6F6C18BE-DF61-45F5-9899-97766138A761}" destId="{7E354DD7-3525-44B5-95A2-4B300B2E10F3}" srcOrd="0" destOrd="0" presId="urn:microsoft.com/office/officeart/2005/8/layout/radial6"/>
    <dgm:cxn modelId="{8BF51AA0-F400-45FE-A04F-BBCE5794BCA2}" srcId="{FCFC6E95-2AB9-4C19-A6EC-90A7DFE9158D}" destId="{A5FB4104-6870-48E7-8277-4C389E243ABF}" srcOrd="1" destOrd="0" parTransId="{A0675C18-B0E0-42B0-8C17-B4D7606CFA4E}" sibTransId="{B4941811-FB69-41F4-B2F7-34E658A6DF33}"/>
    <dgm:cxn modelId="{7D2673EF-9298-4343-A405-AAD1F0EA9BA5}" type="presOf" srcId="{D004FA6B-1CCA-47E6-A06F-1C2A90B4A937}" destId="{8FA7D4C0-4D2A-4C4E-A516-49C9B0123050}" srcOrd="0" destOrd="0" presId="urn:microsoft.com/office/officeart/2005/8/layout/radial6"/>
    <dgm:cxn modelId="{6DD6C023-33AC-4D7D-8185-A3793AA3779C}" type="presOf" srcId="{34D9AEE6-A318-450F-85DF-7E927D47AE6F}" destId="{6C15ACE4-D66A-462A-9240-BC5FFAB32017}" srcOrd="0" destOrd="0" presId="urn:microsoft.com/office/officeart/2005/8/layout/radial6"/>
    <dgm:cxn modelId="{6F94B6D4-1346-44EF-A538-F3093112B344}" type="presOf" srcId="{B4941811-FB69-41F4-B2F7-34E658A6DF33}" destId="{C67973D7-3539-4960-81BF-865747FC166E}" srcOrd="0" destOrd="0" presId="urn:microsoft.com/office/officeart/2005/8/layout/radial6"/>
    <dgm:cxn modelId="{2C21A1B4-2FE1-483F-AED8-B627EA1298EA}" srcId="{FCFC6E95-2AB9-4C19-A6EC-90A7DFE9158D}" destId="{6F6C18BE-DF61-45F5-9899-97766138A761}" srcOrd="0" destOrd="0" parTransId="{0CC35C32-2592-4415-ADB7-1D3605F734D6}" sibTransId="{34D9AEE6-A318-450F-85DF-7E927D47AE6F}"/>
    <dgm:cxn modelId="{1666731B-B0F4-4992-B743-A513BC67D275}" type="presOf" srcId="{E753791B-B9D0-42AD-B2FA-1FAE125B54EE}" destId="{EA1C6DBC-1820-43D0-8A35-98857FBDB6A9}" srcOrd="0" destOrd="0" presId="urn:microsoft.com/office/officeart/2005/8/layout/radial6"/>
    <dgm:cxn modelId="{2A5312A7-793A-4AFE-AEA8-5E05F6FE3905}" type="presOf" srcId="{A5FB4104-6870-48E7-8277-4C389E243ABF}" destId="{4EC09471-8C99-4E49-A568-7659B1AE5136}" srcOrd="0" destOrd="0" presId="urn:microsoft.com/office/officeart/2005/8/layout/radial6"/>
    <dgm:cxn modelId="{DD010984-3381-4864-ADB8-BCA417983960}" type="presParOf" srcId="{EA1C6DBC-1820-43D0-8A35-98857FBDB6A9}" destId="{D4F08F9B-FE2D-4D77-9B15-8D201BCBF525}" srcOrd="0" destOrd="0" presId="urn:microsoft.com/office/officeart/2005/8/layout/radial6"/>
    <dgm:cxn modelId="{3D0666FF-15DE-4D47-9D05-3B826EF8CF8F}" type="presParOf" srcId="{EA1C6DBC-1820-43D0-8A35-98857FBDB6A9}" destId="{7E354DD7-3525-44B5-95A2-4B300B2E10F3}" srcOrd="1" destOrd="0" presId="urn:microsoft.com/office/officeart/2005/8/layout/radial6"/>
    <dgm:cxn modelId="{043992B9-4B02-4297-88B7-EEE18DAF7642}" type="presParOf" srcId="{EA1C6DBC-1820-43D0-8A35-98857FBDB6A9}" destId="{A2640AD2-1A58-402D-AA10-DB01C6D6A4F5}" srcOrd="2" destOrd="0" presId="urn:microsoft.com/office/officeart/2005/8/layout/radial6"/>
    <dgm:cxn modelId="{1AC176AC-5B5C-46F2-80ED-526275E173DA}" type="presParOf" srcId="{EA1C6DBC-1820-43D0-8A35-98857FBDB6A9}" destId="{6C15ACE4-D66A-462A-9240-BC5FFAB32017}" srcOrd="3" destOrd="0" presId="urn:microsoft.com/office/officeart/2005/8/layout/radial6"/>
    <dgm:cxn modelId="{880500E2-3F04-47D0-A0B8-468B50C5B877}" type="presParOf" srcId="{EA1C6DBC-1820-43D0-8A35-98857FBDB6A9}" destId="{4EC09471-8C99-4E49-A568-7659B1AE5136}" srcOrd="4" destOrd="0" presId="urn:microsoft.com/office/officeart/2005/8/layout/radial6"/>
    <dgm:cxn modelId="{2321D19C-B1A5-45D5-B233-141B7740915E}" type="presParOf" srcId="{EA1C6DBC-1820-43D0-8A35-98857FBDB6A9}" destId="{606AA2D0-C914-480E-98FB-0B1E48FC4A63}" srcOrd="5" destOrd="0" presId="urn:microsoft.com/office/officeart/2005/8/layout/radial6"/>
    <dgm:cxn modelId="{8CAF0C20-BFF2-47D3-BF5B-BCA78AFC679C}" type="presParOf" srcId="{EA1C6DBC-1820-43D0-8A35-98857FBDB6A9}" destId="{C67973D7-3539-4960-81BF-865747FC166E}" srcOrd="6" destOrd="0" presId="urn:microsoft.com/office/officeart/2005/8/layout/radial6"/>
    <dgm:cxn modelId="{C33E4668-F413-4DCA-ADDD-B35A78AA35AF}" type="presParOf" srcId="{EA1C6DBC-1820-43D0-8A35-98857FBDB6A9}" destId="{BCE1BA0B-3B6A-483F-A36F-9067A3D6413A}" srcOrd="7" destOrd="0" presId="urn:microsoft.com/office/officeart/2005/8/layout/radial6"/>
    <dgm:cxn modelId="{4CC178A6-AE93-4BDA-9B7B-60D5A6FD4C71}" type="presParOf" srcId="{EA1C6DBC-1820-43D0-8A35-98857FBDB6A9}" destId="{A1D2C71E-C452-49A5-BF0D-7D8DD0B70B5D}" srcOrd="8" destOrd="0" presId="urn:microsoft.com/office/officeart/2005/8/layout/radial6"/>
    <dgm:cxn modelId="{4E1ACD1C-F31C-499C-9B32-F4ECCD570A45}" type="presParOf" srcId="{EA1C6DBC-1820-43D0-8A35-98857FBDB6A9}" destId="{8FA7D4C0-4D2A-4C4E-A516-49C9B012305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BC166-CAFD-4D67-845E-96806F5E6CD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212670-6E45-4959-B43A-FA4EA2279908}">
      <dgm:prSet phldrT="[Текст]" custT="1"/>
      <dgm:spPr/>
      <dgm:t>
        <a:bodyPr/>
        <a:lstStyle/>
        <a:p>
          <a:endParaRPr lang="ru-RU" sz="2400" b="1" dirty="0" smtClean="0">
            <a:solidFill>
              <a:schemeClr val="tx1"/>
            </a:solidFill>
          </a:endParaRPr>
        </a:p>
        <a:p>
          <a:r>
            <a:rPr lang="ru-RU" sz="2400" b="1" dirty="0" smtClean="0">
              <a:solidFill>
                <a:schemeClr val="tx1"/>
              </a:solidFill>
            </a:rPr>
            <a:t>Понятие</a:t>
          </a:r>
        </a:p>
        <a:p>
          <a:r>
            <a:rPr lang="ru-RU" sz="2400" b="1" dirty="0" smtClean="0">
              <a:solidFill>
                <a:schemeClr val="tx1"/>
              </a:solidFill>
            </a:rPr>
            <a:t>Предмет</a:t>
          </a:r>
        </a:p>
        <a:p>
          <a:r>
            <a:rPr lang="ru-RU" sz="2400" b="1" dirty="0" smtClean="0">
              <a:solidFill>
                <a:schemeClr val="tx1"/>
              </a:solidFill>
            </a:rPr>
            <a:t>Концепт</a:t>
          </a:r>
          <a:endParaRPr lang="ru-RU" sz="2400" b="1" dirty="0">
            <a:solidFill>
              <a:schemeClr val="tx1"/>
            </a:solidFill>
          </a:endParaRPr>
        </a:p>
      </dgm:t>
    </dgm:pt>
    <dgm:pt modelId="{7CA3270F-C170-496F-98FF-215FEFFF34C6}" type="parTrans" cxnId="{F092E50A-946D-462C-8090-D8F0C67B40BE}">
      <dgm:prSet/>
      <dgm:spPr/>
      <dgm:t>
        <a:bodyPr/>
        <a:lstStyle/>
        <a:p>
          <a:endParaRPr lang="ru-RU"/>
        </a:p>
      </dgm:t>
    </dgm:pt>
    <dgm:pt modelId="{7E9DF3C1-BF86-444C-9BC6-ABABA0EC4FCF}" type="sibTrans" cxnId="{F092E50A-946D-462C-8090-D8F0C67B40BE}">
      <dgm:prSet/>
      <dgm:spPr/>
      <dgm:t>
        <a:bodyPr/>
        <a:lstStyle/>
        <a:p>
          <a:endParaRPr lang="ru-RU"/>
        </a:p>
      </dgm:t>
    </dgm:pt>
    <dgm:pt modelId="{66F48F0B-84AB-4DBD-9E65-360300F00573}">
      <dgm:prSet phldrT="[Текст]" phldr="1"/>
      <dgm:spPr/>
      <dgm:t>
        <a:bodyPr/>
        <a:lstStyle/>
        <a:p>
          <a:endParaRPr lang="ru-RU" dirty="0"/>
        </a:p>
      </dgm:t>
    </dgm:pt>
    <dgm:pt modelId="{CB53A8BA-89E5-4C78-A49E-F7220BCDB5B6}" type="parTrans" cxnId="{5ADEA4F4-7C87-45EA-8E06-1939019DD10E}">
      <dgm:prSet/>
      <dgm:spPr/>
      <dgm:t>
        <a:bodyPr/>
        <a:lstStyle/>
        <a:p>
          <a:endParaRPr lang="ru-RU"/>
        </a:p>
      </dgm:t>
    </dgm:pt>
    <dgm:pt modelId="{D999CABD-D49D-4F72-AF6F-302F4BAB4AD3}" type="sibTrans" cxnId="{5ADEA4F4-7C87-45EA-8E06-1939019DD10E}">
      <dgm:prSet/>
      <dgm:spPr/>
      <dgm:t>
        <a:bodyPr/>
        <a:lstStyle/>
        <a:p>
          <a:endParaRPr lang="ru-RU"/>
        </a:p>
      </dgm:t>
    </dgm:pt>
    <dgm:pt modelId="{04132A28-2F20-4416-8612-8B5AE11D596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Целостная картина мира</a:t>
          </a:r>
          <a:endParaRPr lang="ru-RU" sz="2400" b="1" dirty="0">
            <a:solidFill>
              <a:schemeClr val="tx1"/>
            </a:solidFill>
          </a:endParaRPr>
        </a:p>
      </dgm:t>
    </dgm:pt>
    <dgm:pt modelId="{3CFFB2AB-23D6-4457-BEA0-D8E729D5BC67}" type="parTrans" cxnId="{4F648170-E4C4-4CA0-B51C-2966F5E5F0E4}">
      <dgm:prSet/>
      <dgm:spPr/>
      <dgm:t>
        <a:bodyPr/>
        <a:lstStyle/>
        <a:p>
          <a:endParaRPr lang="ru-RU"/>
        </a:p>
      </dgm:t>
    </dgm:pt>
    <dgm:pt modelId="{9124ECA9-FF7E-421F-8A8D-3291A51EE110}" type="sibTrans" cxnId="{4F648170-E4C4-4CA0-B51C-2966F5E5F0E4}">
      <dgm:prSet/>
      <dgm:spPr/>
      <dgm:t>
        <a:bodyPr/>
        <a:lstStyle/>
        <a:p>
          <a:endParaRPr lang="ru-RU"/>
        </a:p>
      </dgm:t>
    </dgm:pt>
    <dgm:pt modelId="{2E752B9C-9FAD-40A5-9D0E-35D067CB4AD6}">
      <dgm:prSet phldrT="[Текст]" phldr="1"/>
      <dgm:spPr/>
      <dgm:t>
        <a:bodyPr/>
        <a:lstStyle/>
        <a:p>
          <a:endParaRPr lang="ru-RU"/>
        </a:p>
      </dgm:t>
    </dgm:pt>
    <dgm:pt modelId="{902400F1-F680-4789-BCE5-43A7FAF5FE3C}" type="parTrans" cxnId="{C51E8F45-4AE3-4586-BA1A-18A7FE6A1E57}">
      <dgm:prSet/>
      <dgm:spPr/>
      <dgm:t>
        <a:bodyPr/>
        <a:lstStyle/>
        <a:p>
          <a:endParaRPr lang="ru-RU"/>
        </a:p>
      </dgm:t>
    </dgm:pt>
    <dgm:pt modelId="{51C6E0FB-A0F7-4EF3-B9FA-CD950FD64672}" type="sibTrans" cxnId="{C51E8F45-4AE3-4586-BA1A-18A7FE6A1E57}">
      <dgm:prSet/>
      <dgm:spPr/>
      <dgm:t>
        <a:bodyPr/>
        <a:lstStyle/>
        <a:p>
          <a:endParaRPr lang="ru-RU"/>
        </a:p>
      </dgm:t>
    </dgm:pt>
    <dgm:pt modelId="{3437F93B-6A8B-4BBD-9C85-339D590BC2BF}" type="pres">
      <dgm:prSet presAssocID="{2BFBC166-CAFD-4D67-845E-96806F5E6CD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3677C9-D156-434C-9BC3-7FE26201D779}" type="pres">
      <dgm:prSet presAssocID="{4F212670-6E45-4959-B43A-FA4EA2279908}" presName="chaos" presStyleCnt="0"/>
      <dgm:spPr/>
    </dgm:pt>
    <dgm:pt modelId="{F2161DB1-6D3B-48A0-9CB1-D9FE7ACBEB3C}" type="pres">
      <dgm:prSet presAssocID="{4F212670-6E45-4959-B43A-FA4EA2279908}" presName="parTx1" presStyleLbl="revTx" presStyleIdx="0" presStyleCnt="3" custScaleY="352008"/>
      <dgm:spPr/>
      <dgm:t>
        <a:bodyPr/>
        <a:lstStyle/>
        <a:p>
          <a:endParaRPr lang="ru-RU"/>
        </a:p>
      </dgm:t>
    </dgm:pt>
    <dgm:pt modelId="{ED536269-3914-43FD-A3C4-C7BCE91B9697}" type="pres">
      <dgm:prSet presAssocID="{4F212670-6E45-4959-B43A-FA4EA2279908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CC678-2BE6-4497-9BB7-58BE5CBADD5B}" type="pres">
      <dgm:prSet presAssocID="{4F212670-6E45-4959-B43A-FA4EA2279908}" presName="c1" presStyleLbl="node1" presStyleIdx="0" presStyleCnt="19"/>
      <dgm:spPr/>
    </dgm:pt>
    <dgm:pt modelId="{F4EC49C0-F1BD-468F-8649-C1B8EFA4550C}" type="pres">
      <dgm:prSet presAssocID="{4F212670-6E45-4959-B43A-FA4EA2279908}" presName="c2" presStyleLbl="node1" presStyleIdx="1" presStyleCnt="19"/>
      <dgm:spPr/>
    </dgm:pt>
    <dgm:pt modelId="{AFDDAACE-FCE5-4340-B0B3-E91D75D35348}" type="pres">
      <dgm:prSet presAssocID="{4F212670-6E45-4959-B43A-FA4EA2279908}" presName="c3" presStyleLbl="node1" presStyleIdx="2" presStyleCnt="19"/>
      <dgm:spPr/>
    </dgm:pt>
    <dgm:pt modelId="{40E703DB-0D5E-444A-A17C-A6DDD796578C}" type="pres">
      <dgm:prSet presAssocID="{4F212670-6E45-4959-B43A-FA4EA2279908}" presName="c4" presStyleLbl="node1" presStyleIdx="3" presStyleCnt="19"/>
      <dgm:spPr/>
    </dgm:pt>
    <dgm:pt modelId="{08489681-5C1C-4415-8884-A97FE1CB808D}" type="pres">
      <dgm:prSet presAssocID="{4F212670-6E45-4959-B43A-FA4EA2279908}" presName="c5" presStyleLbl="node1" presStyleIdx="4" presStyleCnt="19"/>
      <dgm:spPr/>
    </dgm:pt>
    <dgm:pt modelId="{218DAE20-C43E-4212-8DC9-0558D6D9F269}" type="pres">
      <dgm:prSet presAssocID="{4F212670-6E45-4959-B43A-FA4EA2279908}" presName="c6" presStyleLbl="node1" presStyleIdx="5" presStyleCnt="19"/>
      <dgm:spPr/>
    </dgm:pt>
    <dgm:pt modelId="{607228F0-8C8F-45F6-8091-25F9DC822FE6}" type="pres">
      <dgm:prSet presAssocID="{4F212670-6E45-4959-B43A-FA4EA2279908}" presName="c7" presStyleLbl="node1" presStyleIdx="6" presStyleCnt="19"/>
      <dgm:spPr/>
    </dgm:pt>
    <dgm:pt modelId="{D9DD37C2-2598-4ECA-8B34-D75CEE60F7CD}" type="pres">
      <dgm:prSet presAssocID="{4F212670-6E45-4959-B43A-FA4EA2279908}" presName="c8" presStyleLbl="node1" presStyleIdx="7" presStyleCnt="19"/>
      <dgm:spPr/>
    </dgm:pt>
    <dgm:pt modelId="{A13A76E7-C51C-43D7-A411-66E51A42F403}" type="pres">
      <dgm:prSet presAssocID="{4F212670-6E45-4959-B43A-FA4EA2279908}" presName="c9" presStyleLbl="node1" presStyleIdx="8" presStyleCnt="19"/>
      <dgm:spPr/>
    </dgm:pt>
    <dgm:pt modelId="{4C3E7BCD-33A4-4AE2-A364-75D3D73F801B}" type="pres">
      <dgm:prSet presAssocID="{4F212670-6E45-4959-B43A-FA4EA2279908}" presName="c10" presStyleLbl="node1" presStyleIdx="9" presStyleCnt="19"/>
      <dgm:spPr/>
    </dgm:pt>
    <dgm:pt modelId="{759392D5-BCD8-420B-A65B-D1F5B472C473}" type="pres">
      <dgm:prSet presAssocID="{4F212670-6E45-4959-B43A-FA4EA2279908}" presName="c11" presStyleLbl="node1" presStyleIdx="10" presStyleCnt="19"/>
      <dgm:spPr/>
    </dgm:pt>
    <dgm:pt modelId="{44A0E071-6F5D-4895-BE3D-DCA61157CEFA}" type="pres">
      <dgm:prSet presAssocID="{4F212670-6E45-4959-B43A-FA4EA2279908}" presName="c12" presStyleLbl="node1" presStyleIdx="11" presStyleCnt="19"/>
      <dgm:spPr/>
    </dgm:pt>
    <dgm:pt modelId="{641F413B-C1BE-405A-A028-590ECB881607}" type="pres">
      <dgm:prSet presAssocID="{4F212670-6E45-4959-B43A-FA4EA2279908}" presName="c13" presStyleLbl="node1" presStyleIdx="12" presStyleCnt="19" custLinFactY="3883" custLinFactNeighborX="3875" custLinFactNeighborY="100000"/>
      <dgm:spPr/>
    </dgm:pt>
    <dgm:pt modelId="{3FB817E2-0B36-4E14-B1C9-6E0BEB3F9057}" type="pres">
      <dgm:prSet presAssocID="{4F212670-6E45-4959-B43A-FA4EA2279908}" presName="c14" presStyleLbl="node1" presStyleIdx="13" presStyleCnt="19"/>
      <dgm:spPr/>
    </dgm:pt>
    <dgm:pt modelId="{F94A54EE-33C7-4B07-9694-CA1C03A662A6}" type="pres">
      <dgm:prSet presAssocID="{4F212670-6E45-4959-B43A-FA4EA2279908}" presName="c15" presStyleLbl="node1" presStyleIdx="14" presStyleCnt="19" custLinFactY="76215" custLinFactNeighborX="8918" custLinFactNeighborY="100000"/>
      <dgm:spPr/>
    </dgm:pt>
    <dgm:pt modelId="{FD7C31CF-451F-49FC-B7F8-9B54CB350D35}" type="pres">
      <dgm:prSet presAssocID="{4F212670-6E45-4959-B43A-FA4EA2279908}" presName="c16" presStyleLbl="node1" presStyleIdx="15" presStyleCnt="19"/>
      <dgm:spPr/>
    </dgm:pt>
    <dgm:pt modelId="{EC3635DC-3818-42A0-ABEA-3E0A72D7B61A}" type="pres">
      <dgm:prSet presAssocID="{4F212670-6E45-4959-B43A-FA4EA2279908}" presName="c17" presStyleLbl="node1" presStyleIdx="16" presStyleCnt="19" custLinFactNeighborX="45136" custLinFactNeighborY="81604"/>
      <dgm:spPr/>
    </dgm:pt>
    <dgm:pt modelId="{EEB4031D-02B7-4EEB-BB10-E2320FD28B16}" type="pres">
      <dgm:prSet presAssocID="{4F212670-6E45-4959-B43A-FA4EA2279908}" presName="c18" presStyleLbl="node1" presStyleIdx="17" presStyleCnt="19"/>
      <dgm:spPr/>
    </dgm:pt>
    <dgm:pt modelId="{EFF914FF-72EF-4C00-A7E3-A415199DB201}" type="pres">
      <dgm:prSet presAssocID="{7E9DF3C1-BF86-444C-9BC6-ABABA0EC4FCF}" presName="chevronComposite1" presStyleCnt="0"/>
      <dgm:spPr/>
    </dgm:pt>
    <dgm:pt modelId="{BDB704EE-DDF5-4D3E-A011-ED8E58ECEBC5}" type="pres">
      <dgm:prSet presAssocID="{7E9DF3C1-BF86-444C-9BC6-ABABA0EC4FCF}" presName="chevron1" presStyleLbl="sibTrans2D1" presStyleIdx="0" presStyleCnt="2"/>
      <dgm:spPr/>
    </dgm:pt>
    <dgm:pt modelId="{7B8C65BD-407B-42C0-A0B8-91E4D9E8B3AB}" type="pres">
      <dgm:prSet presAssocID="{7E9DF3C1-BF86-444C-9BC6-ABABA0EC4FCF}" presName="spChevron1" presStyleCnt="0"/>
      <dgm:spPr/>
    </dgm:pt>
    <dgm:pt modelId="{03EB8409-711F-459B-822A-6F45D8A50F63}" type="pres">
      <dgm:prSet presAssocID="{7E9DF3C1-BF86-444C-9BC6-ABABA0EC4FCF}" presName="overlap" presStyleCnt="0"/>
      <dgm:spPr/>
    </dgm:pt>
    <dgm:pt modelId="{5DB7AE1B-98E0-4F46-BBB2-99572004A825}" type="pres">
      <dgm:prSet presAssocID="{7E9DF3C1-BF86-444C-9BC6-ABABA0EC4FCF}" presName="chevronComposite2" presStyleCnt="0"/>
      <dgm:spPr/>
    </dgm:pt>
    <dgm:pt modelId="{1445A1F9-63F7-473C-9C69-2283D813BEA2}" type="pres">
      <dgm:prSet presAssocID="{7E9DF3C1-BF86-444C-9BC6-ABABA0EC4FCF}" presName="chevron2" presStyleLbl="sibTrans2D1" presStyleIdx="1" presStyleCnt="2"/>
      <dgm:spPr/>
    </dgm:pt>
    <dgm:pt modelId="{86110FCB-0BD9-4E6C-9F0B-E80EC4AEDCCB}" type="pres">
      <dgm:prSet presAssocID="{7E9DF3C1-BF86-444C-9BC6-ABABA0EC4FCF}" presName="spChevron2" presStyleCnt="0"/>
      <dgm:spPr/>
    </dgm:pt>
    <dgm:pt modelId="{EC96FC5D-A713-4953-9E71-903172DCECDB}" type="pres">
      <dgm:prSet presAssocID="{04132A28-2F20-4416-8612-8B5AE11D5967}" presName="last" presStyleCnt="0"/>
      <dgm:spPr/>
    </dgm:pt>
    <dgm:pt modelId="{310D5EE4-C36E-45E1-B954-89208DF9409A}" type="pres">
      <dgm:prSet presAssocID="{04132A28-2F20-4416-8612-8B5AE11D5967}" presName="circleTx" presStyleLbl="node1" presStyleIdx="18" presStyleCnt="19" custScaleX="152084"/>
      <dgm:spPr/>
      <dgm:t>
        <a:bodyPr/>
        <a:lstStyle/>
        <a:p>
          <a:endParaRPr lang="ru-RU"/>
        </a:p>
      </dgm:t>
    </dgm:pt>
    <dgm:pt modelId="{41CE8A38-3666-45EE-9AD7-9300EFD1F2A4}" type="pres">
      <dgm:prSet presAssocID="{04132A28-2F20-4416-8612-8B5AE11D5967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4365C-6788-4C68-95B4-C3255B48CDAB}" type="pres">
      <dgm:prSet presAssocID="{04132A28-2F20-4416-8612-8B5AE11D5967}" presName="spN" presStyleCnt="0"/>
      <dgm:spPr/>
    </dgm:pt>
  </dgm:ptLst>
  <dgm:cxnLst>
    <dgm:cxn modelId="{F092E50A-946D-462C-8090-D8F0C67B40BE}" srcId="{2BFBC166-CAFD-4D67-845E-96806F5E6CD9}" destId="{4F212670-6E45-4959-B43A-FA4EA2279908}" srcOrd="0" destOrd="0" parTransId="{7CA3270F-C170-496F-98FF-215FEFFF34C6}" sibTransId="{7E9DF3C1-BF86-444C-9BC6-ABABA0EC4FCF}"/>
    <dgm:cxn modelId="{70BD31E5-D2EB-40A8-AC89-EC5530CE441E}" type="presOf" srcId="{66F48F0B-84AB-4DBD-9E65-360300F00573}" destId="{ED536269-3914-43FD-A3C4-C7BCE91B9697}" srcOrd="0" destOrd="0" presId="urn:microsoft.com/office/officeart/2009/3/layout/RandomtoResultProcess"/>
    <dgm:cxn modelId="{4F648170-E4C4-4CA0-B51C-2966F5E5F0E4}" srcId="{2BFBC166-CAFD-4D67-845E-96806F5E6CD9}" destId="{04132A28-2F20-4416-8612-8B5AE11D5967}" srcOrd="1" destOrd="0" parTransId="{3CFFB2AB-23D6-4457-BEA0-D8E729D5BC67}" sibTransId="{9124ECA9-FF7E-421F-8A8D-3291A51EE110}"/>
    <dgm:cxn modelId="{48253663-476D-46E3-854D-EDAB8D28C615}" type="presOf" srcId="{2E752B9C-9FAD-40A5-9D0E-35D067CB4AD6}" destId="{41CE8A38-3666-45EE-9AD7-9300EFD1F2A4}" srcOrd="0" destOrd="0" presId="urn:microsoft.com/office/officeart/2009/3/layout/RandomtoResultProcess"/>
    <dgm:cxn modelId="{2A85F5A4-7E36-4E58-8CCB-35E234B301FF}" type="presOf" srcId="{4F212670-6E45-4959-B43A-FA4EA2279908}" destId="{F2161DB1-6D3B-48A0-9CB1-D9FE7ACBEB3C}" srcOrd="0" destOrd="0" presId="urn:microsoft.com/office/officeart/2009/3/layout/RandomtoResultProcess"/>
    <dgm:cxn modelId="{96E1CC4B-FCD7-41FE-9936-8260436631D0}" type="presOf" srcId="{2BFBC166-CAFD-4D67-845E-96806F5E6CD9}" destId="{3437F93B-6A8B-4BBD-9C85-339D590BC2BF}" srcOrd="0" destOrd="0" presId="urn:microsoft.com/office/officeart/2009/3/layout/RandomtoResultProcess"/>
    <dgm:cxn modelId="{5ADEA4F4-7C87-45EA-8E06-1939019DD10E}" srcId="{4F212670-6E45-4959-B43A-FA4EA2279908}" destId="{66F48F0B-84AB-4DBD-9E65-360300F00573}" srcOrd="0" destOrd="0" parTransId="{CB53A8BA-89E5-4C78-A49E-F7220BCDB5B6}" sibTransId="{D999CABD-D49D-4F72-AF6F-302F4BAB4AD3}"/>
    <dgm:cxn modelId="{C51E8F45-4AE3-4586-BA1A-18A7FE6A1E57}" srcId="{04132A28-2F20-4416-8612-8B5AE11D5967}" destId="{2E752B9C-9FAD-40A5-9D0E-35D067CB4AD6}" srcOrd="0" destOrd="0" parTransId="{902400F1-F680-4789-BCE5-43A7FAF5FE3C}" sibTransId="{51C6E0FB-A0F7-4EF3-B9FA-CD950FD64672}"/>
    <dgm:cxn modelId="{A8EED529-3712-45F7-A40B-BEEDD3048FBD}" type="presOf" srcId="{04132A28-2F20-4416-8612-8B5AE11D5967}" destId="{310D5EE4-C36E-45E1-B954-89208DF9409A}" srcOrd="0" destOrd="0" presId="urn:microsoft.com/office/officeart/2009/3/layout/RandomtoResultProcess"/>
    <dgm:cxn modelId="{4535786C-59FC-4FF8-9D23-12CCEF3DBD62}" type="presParOf" srcId="{3437F93B-6A8B-4BBD-9C85-339D590BC2BF}" destId="{2B3677C9-D156-434C-9BC3-7FE26201D779}" srcOrd="0" destOrd="0" presId="urn:microsoft.com/office/officeart/2009/3/layout/RandomtoResultProcess"/>
    <dgm:cxn modelId="{9247D4DE-B512-4FC7-A3A6-ADCE29326D36}" type="presParOf" srcId="{2B3677C9-D156-434C-9BC3-7FE26201D779}" destId="{F2161DB1-6D3B-48A0-9CB1-D9FE7ACBEB3C}" srcOrd="0" destOrd="0" presId="urn:microsoft.com/office/officeart/2009/3/layout/RandomtoResultProcess"/>
    <dgm:cxn modelId="{DFBB1DF8-9E3F-47F4-BD54-3785A7C46E79}" type="presParOf" srcId="{2B3677C9-D156-434C-9BC3-7FE26201D779}" destId="{ED536269-3914-43FD-A3C4-C7BCE91B9697}" srcOrd="1" destOrd="0" presId="urn:microsoft.com/office/officeart/2009/3/layout/RandomtoResultProcess"/>
    <dgm:cxn modelId="{26498E09-58F7-4E75-AD24-E0984D4C66E8}" type="presParOf" srcId="{2B3677C9-D156-434C-9BC3-7FE26201D779}" destId="{5B3CC678-2BE6-4497-9BB7-58BE5CBADD5B}" srcOrd="2" destOrd="0" presId="urn:microsoft.com/office/officeart/2009/3/layout/RandomtoResultProcess"/>
    <dgm:cxn modelId="{71D4FB0F-9DC1-44F2-B4CD-561BC4622FED}" type="presParOf" srcId="{2B3677C9-D156-434C-9BC3-7FE26201D779}" destId="{F4EC49C0-F1BD-468F-8649-C1B8EFA4550C}" srcOrd="3" destOrd="0" presId="urn:microsoft.com/office/officeart/2009/3/layout/RandomtoResultProcess"/>
    <dgm:cxn modelId="{43E890A3-3CAE-4FC7-A8BA-253421BEA05E}" type="presParOf" srcId="{2B3677C9-D156-434C-9BC3-7FE26201D779}" destId="{AFDDAACE-FCE5-4340-B0B3-E91D75D35348}" srcOrd="4" destOrd="0" presId="urn:microsoft.com/office/officeart/2009/3/layout/RandomtoResultProcess"/>
    <dgm:cxn modelId="{9B27DDFA-20E4-45C1-8BE3-EB8BA781AE3C}" type="presParOf" srcId="{2B3677C9-D156-434C-9BC3-7FE26201D779}" destId="{40E703DB-0D5E-444A-A17C-A6DDD796578C}" srcOrd="5" destOrd="0" presId="urn:microsoft.com/office/officeart/2009/3/layout/RandomtoResultProcess"/>
    <dgm:cxn modelId="{A7B66C71-7C2A-4A4B-8EC0-E406CA85D3F8}" type="presParOf" srcId="{2B3677C9-D156-434C-9BC3-7FE26201D779}" destId="{08489681-5C1C-4415-8884-A97FE1CB808D}" srcOrd="6" destOrd="0" presId="urn:microsoft.com/office/officeart/2009/3/layout/RandomtoResultProcess"/>
    <dgm:cxn modelId="{F20C33D9-AA8C-4BB8-8602-824FFC43D4B4}" type="presParOf" srcId="{2B3677C9-D156-434C-9BC3-7FE26201D779}" destId="{218DAE20-C43E-4212-8DC9-0558D6D9F269}" srcOrd="7" destOrd="0" presId="urn:microsoft.com/office/officeart/2009/3/layout/RandomtoResultProcess"/>
    <dgm:cxn modelId="{AEE90AD2-0D2A-4935-B1DF-F8B24F3788E1}" type="presParOf" srcId="{2B3677C9-D156-434C-9BC3-7FE26201D779}" destId="{607228F0-8C8F-45F6-8091-25F9DC822FE6}" srcOrd="8" destOrd="0" presId="urn:microsoft.com/office/officeart/2009/3/layout/RandomtoResultProcess"/>
    <dgm:cxn modelId="{D6832B5D-A42C-47C4-B146-50F874413850}" type="presParOf" srcId="{2B3677C9-D156-434C-9BC3-7FE26201D779}" destId="{D9DD37C2-2598-4ECA-8B34-D75CEE60F7CD}" srcOrd="9" destOrd="0" presId="urn:microsoft.com/office/officeart/2009/3/layout/RandomtoResultProcess"/>
    <dgm:cxn modelId="{06978F07-DA67-4D46-8626-6B4EBEC2CB0C}" type="presParOf" srcId="{2B3677C9-D156-434C-9BC3-7FE26201D779}" destId="{A13A76E7-C51C-43D7-A411-66E51A42F403}" srcOrd="10" destOrd="0" presId="urn:microsoft.com/office/officeart/2009/3/layout/RandomtoResultProcess"/>
    <dgm:cxn modelId="{84BE3D6B-ECA3-42E5-847F-B9FDE556EC4F}" type="presParOf" srcId="{2B3677C9-D156-434C-9BC3-7FE26201D779}" destId="{4C3E7BCD-33A4-4AE2-A364-75D3D73F801B}" srcOrd="11" destOrd="0" presId="urn:microsoft.com/office/officeart/2009/3/layout/RandomtoResultProcess"/>
    <dgm:cxn modelId="{88D79A7D-C089-4E72-8701-8DD910833FD5}" type="presParOf" srcId="{2B3677C9-D156-434C-9BC3-7FE26201D779}" destId="{759392D5-BCD8-420B-A65B-D1F5B472C473}" srcOrd="12" destOrd="0" presId="urn:microsoft.com/office/officeart/2009/3/layout/RandomtoResultProcess"/>
    <dgm:cxn modelId="{BFB1D635-ECE7-41C4-B350-9D089118A754}" type="presParOf" srcId="{2B3677C9-D156-434C-9BC3-7FE26201D779}" destId="{44A0E071-6F5D-4895-BE3D-DCA61157CEFA}" srcOrd="13" destOrd="0" presId="urn:microsoft.com/office/officeart/2009/3/layout/RandomtoResultProcess"/>
    <dgm:cxn modelId="{5F598C71-6363-4D5F-97EB-A38294883812}" type="presParOf" srcId="{2B3677C9-D156-434C-9BC3-7FE26201D779}" destId="{641F413B-C1BE-405A-A028-590ECB881607}" srcOrd="14" destOrd="0" presId="urn:microsoft.com/office/officeart/2009/3/layout/RandomtoResultProcess"/>
    <dgm:cxn modelId="{307E1250-0E08-41F1-8AB9-42410417C44C}" type="presParOf" srcId="{2B3677C9-D156-434C-9BC3-7FE26201D779}" destId="{3FB817E2-0B36-4E14-B1C9-6E0BEB3F9057}" srcOrd="15" destOrd="0" presId="urn:microsoft.com/office/officeart/2009/3/layout/RandomtoResultProcess"/>
    <dgm:cxn modelId="{40C94E62-DE80-4F00-A4D1-9636DA49931C}" type="presParOf" srcId="{2B3677C9-D156-434C-9BC3-7FE26201D779}" destId="{F94A54EE-33C7-4B07-9694-CA1C03A662A6}" srcOrd="16" destOrd="0" presId="urn:microsoft.com/office/officeart/2009/3/layout/RandomtoResultProcess"/>
    <dgm:cxn modelId="{6202153B-F145-4551-ADF1-AF9997E18EE5}" type="presParOf" srcId="{2B3677C9-D156-434C-9BC3-7FE26201D779}" destId="{FD7C31CF-451F-49FC-B7F8-9B54CB350D35}" srcOrd="17" destOrd="0" presId="urn:microsoft.com/office/officeart/2009/3/layout/RandomtoResultProcess"/>
    <dgm:cxn modelId="{47F28B8F-D564-4730-9D09-2900E39BB657}" type="presParOf" srcId="{2B3677C9-D156-434C-9BC3-7FE26201D779}" destId="{EC3635DC-3818-42A0-ABEA-3E0A72D7B61A}" srcOrd="18" destOrd="0" presId="urn:microsoft.com/office/officeart/2009/3/layout/RandomtoResultProcess"/>
    <dgm:cxn modelId="{93AA042E-D731-4385-B168-9C6A9A00E586}" type="presParOf" srcId="{2B3677C9-D156-434C-9BC3-7FE26201D779}" destId="{EEB4031D-02B7-4EEB-BB10-E2320FD28B16}" srcOrd="19" destOrd="0" presId="urn:microsoft.com/office/officeart/2009/3/layout/RandomtoResultProcess"/>
    <dgm:cxn modelId="{7800C576-1D59-46DB-8E09-8F987752E932}" type="presParOf" srcId="{3437F93B-6A8B-4BBD-9C85-339D590BC2BF}" destId="{EFF914FF-72EF-4C00-A7E3-A415199DB201}" srcOrd="1" destOrd="0" presId="urn:microsoft.com/office/officeart/2009/3/layout/RandomtoResultProcess"/>
    <dgm:cxn modelId="{763EA8BC-A111-4F63-B8F6-BAD993733A30}" type="presParOf" srcId="{EFF914FF-72EF-4C00-A7E3-A415199DB201}" destId="{BDB704EE-DDF5-4D3E-A011-ED8E58ECEBC5}" srcOrd="0" destOrd="0" presId="urn:microsoft.com/office/officeart/2009/3/layout/RandomtoResultProcess"/>
    <dgm:cxn modelId="{D59BED98-3B9F-47DC-A0EA-AB8CB49F7D0C}" type="presParOf" srcId="{EFF914FF-72EF-4C00-A7E3-A415199DB201}" destId="{7B8C65BD-407B-42C0-A0B8-91E4D9E8B3AB}" srcOrd="1" destOrd="0" presId="urn:microsoft.com/office/officeart/2009/3/layout/RandomtoResultProcess"/>
    <dgm:cxn modelId="{D240995C-D60F-4116-80E4-A294FC66E54C}" type="presParOf" srcId="{3437F93B-6A8B-4BBD-9C85-339D590BC2BF}" destId="{03EB8409-711F-459B-822A-6F45D8A50F63}" srcOrd="2" destOrd="0" presId="urn:microsoft.com/office/officeart/2009/3/layout/RandomtoResultProcess"/>
    <dgm:cxn modelId="{672A6CEE-CA7D-4A50-B383-7830107F497B}" type="presParOf" srcId="{3437F93B-6A8B-4BBD-9C85-339D590BC2BF}" destId="{5DB7AE1B-98E0-4F46-BBB2-99572004A825}" srcOrd="3" destOrd="0" presId="urn:microsoft.com/office/officeart/2009/3/layout/RandomtoResultProcess"/>
    <dgm:cxn modelId="{D641158D-14E3-41A8-9C19-6C1B8ACAF076}" type="presParOf" srcId="{5DB7AE1B-98E0-4F46-BBB2-99572004A825}" destId="{1445A1F9-63F7-473C-9C69-2283D813BEA2}" srcOrd="0" destOrd="0" presId="urn:microsoft.com/office/officeart/2009/3/layout/RandomtoResultProcess"/>
    <dgm:cxn modelId="{4A569A62-5892-4431-AF9A-E2CAE452DD71}" type="presParOf" srcId="{5DB7AE1B-98E0-4F46-BBB2-99572004A825}" destId="{86110FCB-0BD9-4E6C-9F0B-E80EC4AEDCCB}" srcOrd="1" destOrd="0" presId="urn:microsoft.com/office/officeart/2009/3/layout/RandomtoResultProcess"/>
    <dgm:cxn modelId="{98F407FB-AFF8-4B30-A384-47B98A86CD02}" type="presParOf" srcId="{3437F93B-6A8B-4BBD-9C85-339D590BC2BF}" destId="{EC96FC5D-A713-4953-9E71-903172DCECDB}" srcOrd="4" destOrd="0" presId="urn:microsoft.com/office/officeart/2009/3/layout/RandomtoResultProcess"/>
    <dgm:cxn modelId="{F29DF696-4359-4208-B0B1-7FD2DA3C21E5}" type="presParOf" srcId="{EC96FC5D-A713-4953-9E71-903172DCECDB}" destId="{310D5EE4-C36E-45E1-B954-89208DF9409A}" srcOrd="0" destOrd="0" presId="urn:microsoft.com/office/officeart/2009/3/layout/RandomtoResultProcess"/>
    <dgm:cxn modelId="{83F86A01-2AEF-4990-8551-CD711AF13403}" type="presParOf" srcId="{EC96FC5D-A713-4953-9E71-903172DCECDB}" destId="{41CE8A38-3666-45EE-9AD7-9300EFD1F2A4}" srcOrd="1" destOrd="0" presId="urn:microsoft.com/office/officeart/2009/3/layout/RandomtoResultProcess"/>
    <dgm:cxn modelId="{366F9491-2E13-4D3F-A250-ADC0A2137964}" type="presParOf" srcId="{EC96FC5D-A713-4953-9E71-903172DCECDB}" destId="{7474365C-6788-4C68-95B4-C3255B48CDAB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6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МОУ «Средняя школа № 49»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ГОУ ЯО </a:t>
            </a:r>
            <a:r>
              <a:rPr lang="ru-RU" sz="2800" dirty="0" smtClean="0">
                <a:solidFill>
                  <a:schemeClr val="tx1"/>
                </a:solidFill>
              </a:rPr>
              <a:t>«Гаврилов-Ямская школа-интернат»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Инклюзивное </a:t>
            </a:r>
            <a:r>
              <a:rPr lang="ru-RU" dirty="0" err="1"/>
              <a:t>волонтерство</a:t>
            </a:r>
            <a:r>
              <a:rPr lang="ru-RU" dirty="0"/>
              <a:t> как образовательный феномен</a:t>
            </a:r>
          </a:p>
        </p:txBody>
      </p:sp>
    </p:spTree>
    <p:extLst>
      <p:ext uri="{BB962C8B-B14F-4D97-AF65-F5344CB8AC3E}">
        <p14:creationId xmlns:p14="http://schemas.microsoft.com/office/powerpoint/2010/main" val="25433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Инклюзивный волонтерский проект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«Дорогою добра»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Межшкольная  </a:t>
            </a:r>
            <a:r>
              <a:rPr lang="ru-RU" i="1" dirty="0"/>
              <a:t>комплексная образовательная программа для детей среднего и старшего школьного возраста «Образовательный феномен: инклюзивное </a:t>
            </a:r>
            <a:r>
              <a:rPr lang="ru-RU" i="1" dirty="0" err="1"/>
              <a:t>волонтерство</a:t>
            </a:r>
            <a:r>
              <a:rPr lang="ru-RU" i="1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0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70080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Цель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проекта </a:t>
            </a:r>
            <a:r>
              <a:rPr lang="ru-RU" sz="2000" dirty="0">
                <a:solidFill>
                  <a:schemeClr val="tx1"/>
                </a:solidFill>
              </a:rPr>
              <a:t>– включение в добровольческую деятельность детей с ограниченными возможностями здоровья, осуществляемую ими  совместно с людьми без ограничений по здоровью</a:t>
            </a:r>
            <a:r>
              <a:rPr lang="ru-RU" sz="2000" dirty="0"/>
              <a:t>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1752" y="1988840"/>
            <a:ext cx="4038600" cy="40644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Задачи проекта:</a:t>
            </a:r>
            <a:endParaRPr lang="ru-RU" sz="2000" b="1" dirty="0"/>
          </a:p>
          <a:p>
            <a:pPr marL="0" indent="0" algn="ctr">
              <a:buNone/>
            </a:pPr>
            <a:r>
              <a:rPr lang="ru-RU" b="1" dirty="0"/>
              <a:t>(МОУ «Средняя школа № 49</a:t>
            </a:r>
            <a:r>
              <a:rPr lang="ru-RU" b="1" dirty="0" smtClean="0"/>
              <a:t>»)</a:t>
            </a:r>
            <a:endParaRPr lang="ru-RU" sz="2000" b="1" dirty="0"/>
          </a:p>
          <a:p>
            <a:r>
              <a:rPr lang="ru-RU" dirty="0" smtClean="0"/>
              <a:t>Способствовать </a:t>
            </a:r>
            <a:r>
              <a:rPr lang="ru-RU" dirty="0"/>
              <a:t>формированию внимательного отношения к детям-инвалидам, желания заботиться о </a:t>
            </a:r>
            <a:r>
              <a:rPr lang="ru-RU" dirty="0" smtClean="0"/>
              <a:t>них;</a:t>
            </a:r>
            <a:endParaRPr lang="ru-RU" sz="1400" dirty="0"/>
          </a:p>
          <a:p>
            <a:r>
              <a:rPr lang="ru-RU" dirty="0" smtClean="0"/>
              <a:t>Развить </a:t>
            </a:r>
            <a:r>
              <a:rPr lang="ru-RU" dirty="0"/>
              <a:t>гражданскую инициативу учащихся в процессе социально-значимой </a:t>
            </a:r>
            <a:r>
              <a:rPr lang="ru-RU" dirty="0" smtClean="0"/>
              <a:t>деятельности;</a:t>
            </a:r>
            <a:endParaRPr lang="ru-RU" sz="1400" dirty="0"/>
          </a:p>
          <a:p>
            <a:r>
              <a:rPr lang="ru-RU" dirty="0" smtClean="0"/>
              <a:t>Способствовать </a:t>
            </a:r>
            <a:r>
              <a:rPr lang="ru-RU" dirty="0"/>
              <a:t>созданию единого пространства для общения детей с  незрячими и слабовидящими </a:t>
            </a:r>
            <a:r>
              <a:rPr lang="ru-RU" dirty="0" smtClean="0"/>
              <a:t>детьми</a:t>
            </a:r>
          </a:p>
          <a:p>
            <a:r>
              <a:rPr lang="ru-RU" sz="2600" dirty="0" smtClean="0"/>
              <a:t>Формирование толерантного отношения</a:t>
            </a:r>
            <a:endParaRPr lang="ru-RU" sz="2600" dirty="0"/>
          </a:p>
          <a:p>
            <a:r>
              <a:rPr lang="ru-RU" dirty="0"/>
              <a:t>Включение детей  с ограниченными возможностями здоровья в качестве организаторов и участников мероприятий </a:t>
            </a:r>
            <a:r>
              <a:rPr lang="ru-RU"/>
              <a:t>в </a:t>
            </a:r>
            <a:r>
              <a:rPr lang="ru-RU" smtClean="0"/>
              <a:t>сфере </a:t>
            </a:r>
            <a:r>
              <a:rPr lang="ru-RU" dirty="0" smtClean="0"/>
              <a:t>добровольчества </a:t>
            </a:r>
            <a:r>
              <a:rPr lang="ru-RU" dirty="0"/>
              <a:t>(</a:t>
            </a:r>
            <a:r>
              <a:rPr lang="ru-RU" dirty="0" err="1"/>
              <a:t>волонтерства</a:t>
            </a:r>
            <a:r>
              <a:rPr lang="ru-RU" dirty="0"/>
              <a:t>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00600" y="2060848"/>
            <a:ext cx="4038600" cy="39924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Задачи проекта:</a:t>
            </a:r>
          </a:p>
          <a:p>
            <a:pPr marL="0" indent="0" algn="ctr">
              <a:buNone/>
            </a:pPr>
            <a:r>
              <a:rPr lang="ru-RU" b="1" dirty="0" smtClean="0"/>
              <a:t>(</a:t>
            </a:r>
            <a:r>
              <a:rPr lang="ru-RU" b="1" dirty="0"/>
              <a:t>ГОУ ЯО </a:t>
            </a:r>
            <a:r>
              <a:rPr lang="ru-RU" b="1" dirty="0" smtClean="0"/>
              <a:t>«Гаврилов-Ямская школа-интернат»)</a:t>
            </a:r>
            <a:endParaRPr lang="ru-RU" b="1" dirty="0"/>
          </a:p>
          <a:p>
            <a:pPr lvl="0"/>
            <a:r>
              <a:rPr lang="ru-RU" dirty="0"/>
              <a:t>Успешная интеграция и социализация в обществе детей с ОВЗ</a:t>
            </a:r>
          </a:p>
          <a:p>
            <a:pPr lvl="0"/>
            <a:r>
              <a:rPr lang="ru-RU" dirty="0"/>
              <a:t>Расширение круга общения </a:t>
            </a:r>
          </a:p>
          <a:p>
            <a:pPr lvl="0"/>
            <a:r>
              <a:rPr lang="ru-RU" dirty="0"/>
              <a:t>Развитие лидерских и коммуникативных навыков</a:t>
            </a:r>
          </a:p>
          <a:p>
            <a:pPr lvl="0"/>
            <a:r>
              <a:rPr lang="ru-RU" dirty="0"/>
              <a:t>Получение новых знаний, умений, навыков</a:t>
            </a:r>
          </a:p>
          <a:p>
            <a:pPr lvl="0"/>
            <a:r>
              <a:rPr lang="ru-RU" dirty="0"/>
              <a:t>Развить гражданскую инициативу учащихся в процессе социально-значимой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0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2614935"/>
              </p:ext>
            </p:extLst>
          </p:nvPr>
        </p:nvGraphicFramePr>
        <p:xfrm>
          <a:off x="574675" y="404813"/>
          <a:ext cx="8569325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Методологическая основа программы-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концепция </a:t>
            </a:r>
            <a:r>
              <a:rPr lang="ru-RU" sz="3200" dirty="0" err="1" smtClean="0">
                <a:solidFill>
                  <a:schemeClr val="tx1"/>
                </a:solidFill>
              </a:rPr>
              <a:t>феномено</a:t>
            </a:r>
            <a:r>
              <a:rPr lang="ru-RU" sz="3200" dirty="0" smtClean="0">
                <a:solidFill>
                  <a:schemeClr val="tx1"/>
                </a:solidFill>
              </a:rPr>
              <a:t>-ориентированного обучения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0680055"/>
              </p:ext>
            </p:extLst>
          </p:nvPr>
        </p:nvGraphicFramePr>
        <p:xfrm>
          <a:off x="1259632" y="1700808"/>
          <a:ext cx="63840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7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взаимодействия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ru-RU" dirty="0" smtClean="0"/>
              <a:t>Совместное планирование</a:t>
            </a:r>
          </a:p>
          <a:p>
            <a:pPr marL="514350" indent="-514350" algn="ctr">
              <a:buAutoNum type="arabicPeriod"/>
            </a:pPr>
            <a:endParaRPr lang="ru-RU" dirty="0" smtClean="0"/>
          </a:p>
          <a:p>
            <a:pPr marL="514350" indent="-514350" algn="ctr">
              <a:buAutoNum type="arabicPeriod"/>
            </a:pPr>
            <a:r>
              <a:rPr lang="ru-RU" dirty="0" smtClean="0"/>
              <a:t>Создание инклюзивной команды, разработка мероприятий, поиск социальных партнеров</a:t>
            </a:r>
          </a:p>
          <a:p>
            <a:pPr marL="514350" indent="-514350" algn="ctr">
              <a:buAutoNum type="arabicPeriod"/>
            </a:pPr>
            <a:endParaRPr lang="ru-RU" dirty="0" smtClean="0"/>
          </a:p>
          <a:p>
            <a:pPr marL="514350" indent="-514350" algn="ctr">
              <a:buAutoNum type="arabicPeriod"/>
            </a:pPr>
            <a:r>
              <a:rPr lang="ru-RU" dirty="0" smtClean="0"/>
              <a:t>Совместная деятельность</a:t>
            </a:r>
          </a:p>
          <a:p>
            <a:pPr marL="514350" indent="-514350" algn="ctr">
              <a:buAutoNum type="arabicPeriod"/>
            </a:pPr>
            <a:endParaRPr lang="ru-RU" dirty="0"/>
          </a:p>
          <a:p>
            <a:pPr marL="514350" indent="-514350" algn="ctr">
              <a:buAutoNum type="arabicPeriod"/>
            </a:pPr>
            <a:r>
              <a:rPr lang="ru-RU" dirty="0" smtClean="0"/>
              <a:t>Рефлексия 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22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" y="139337"/>
            <a:ext cx="2734010" cy="2050508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9337"/>
            <a:ext cx="3810152" cy="2857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72" y="3356992"/>
            <a:ext cx="3594151" cy="286418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05" y="1539086"/>
            <a:ext cx="2975967" cy="39679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4643122"/>
            <a:ext cx="3194214" cy="21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8"/>
            <a:ext cx="4752528" cy="3294337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21088"/>
            <a:ext cx="3955368" cy="263691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8552" y="900720"/>
            <a:ext cx="3584399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95" y="268860"/>
            <a:ext cx="1693948" cy="308675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1217" y="409904"/>
            <a:ext cx="284602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</TotalTime>
  <Words>206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Georgia</vt:lpstr>
      <vt:lpstr>Wingdings</vt:lpstr>
      <vt:lpstr>Wingdings 2</vt:lpstr>
      <vt:lpstr>Официальная</vt:lpstr>
      <vt:lpstr>Инклюзивное волонтерство как образовательный феномен</vt:lpstr>
      <vt:lpstr>Инклюзивный волонтерский проект «Дорогою добра»</vt:lpstr>
      <vt:lpstr>Цель  проекта – включение в добровольческую деятельность детей с ограниченными возможностями здоровья, осуществляемую ими  совместно с людьми без ограничений по здоровью.  </vt:lpstr>
      <vt:lpstr>Презентация PowerPoint</vt:lpstr>
      <vt:lpstr>Методологическая основа программы- концепция феномено-ориентированного обучения </vt:lpstr>
      <vt:lpstr>Этапы взаимодействия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волонтерство как образовательный феномен</dc:title>
  <dc:creator>СидороваНВ</dc:creator>
  <cp:lastModifiedBy>Галина Овсеповна Рощина</cp:lastModifiedBy>
  <cp:revision>12</cp:revision>
  <dcterms:created xsi:type="dcterms:W3CDTF">2021-03-29T07:32:11Z</dcterms:created>
  <dcterms:modified xsi:type="dcterms:W3CDTF">2021-03-30T05:59:56Z</dcterms:modified>
</cp:coreProperties>
</file>