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94A7-8060-4C9C-B518-39D2996310F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86DD-7857-4ED2-B876-7F934287B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7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52EB7E-7552-4049-A1E3-5205426EAF5E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8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8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9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3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3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1143000" y="836613"/>
            <a:ext cx="6858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69168" y="5589240"/>
            <a:ext cx="6858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6" y="224373"/>
            <a:ext cx="850353" cy="8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000" y="311761"/>
            <a:ext cx="8168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Ярославской области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" y="5545073"/>
            <a:ext cx="1915886" cy="124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6754" y="598063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знать, чтобы жить - День памяти жертв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spid-yar.ru/images/0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27" y="1112371"/>
            <a:ext cx="5871946" cy="312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732" y="4357553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 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СТОПВИЧСПИД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 по 21 мая 2022  года</a:t>
            </a:r>
          </a:p>
        </p:txBody>
      </p:sp>
    </p:spTree>
    <p:extLst>
      <p:ext uri="{BB962C8B-B14F-4D97-AF65-F5344CB8AC3E}">
        <p14:creationId xmlns:p14="http://schemas.microsoft.com/office/powerpoint/2010/main" val="28165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профилактики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среди подростков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Профилактика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среди подростков – одна из сторон чрезвычайно важной задачи сохранения репродуктивного здоровья несовершеннолетних. Существует ряд фактов, которые сигнализируют о поспешности, неосознанности, небезопасности сексуального поведения подростков. При высоком интересе к этой сфере жизни большинство подростков не имеют опыта доверительного общения со взрослыми на эту тему, не знают основ юридической, медицинской, психологической безопасности, не понимают реальных опасностей, связанных с сексуальными отношениями, не всегда могут отделить достоверную информацию от ложной, не обладают достаточным житейским опытом для самостоятельного принятия ответственных решений в случае возникновения потенциально рискованных ситуаций. Таким образом, существует потребность в создании возможностей для подростков получить достоверную, значимую, полезную информацию, способствующую профилактике заражения ВИЧ и другими инфекциями, передаваемыми половым путем.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021"/>
            <a:ext cx="1914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93"/>
            <a:ext cx="1914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9"/>
          <a:stretch/>
        </p:blipFill>
        <p:spPr bwMode="auto">
          <a:xfrm>
            <a:off x="755576" y="-18950"/>
            <a:ext cx="6264696" cy="68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944" r="41305" b="37630"/>
          <a:stretch/>
        </p:blipFill>
        <p:spPr bwMode="auto">
          <a:xfrm>
            <a:off x="166057" y="188640"/>
            <a:ext cx="8712968" cy="44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5157192"/>
            <a:ext cx="179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spid-yar.ru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809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171</TotalTime>
  <Words>35</Words>
  <Application>Microsoft Office PowerPoint</Application>
  <PresentationFormat>Экран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О.В. Иерусалимцева</dc:creator>
  <cp:lastModifiedBy>О.В. Иерусалимцева</cp:lastModifiedBy>
  <cp:revision>6</cp:revision>
  <dcterms:created xsi:type="dcterms:W3CDTF">2022-05-25T08:46:51Z</dcterms:created>
  <dcterms:modified xsi:type="dcterms:W3CDTF">2022-05-25T11:57:32Z</dcterms:modified>
</cp:coreProperties>
</file>