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9" r:id="rId2"/>
    <p:sldId id="292" r:id="rId3"/>
    <p:sldId id="293" r:id="rId4"/>
    <p:sldId id="290" r:id="rId5"/>
    <p:sldId id="294" r:id="rId6"/>
    <p:sldId id="291" r:id="rId7"/>
    <p:sldId id="266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0011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2266F0-DB5C-4170-99AA-EE6A03B17DDA}" v="4" dt="2022-03-23T14:42:34.9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0" d="100"/>
          <a:sy n="70" d="100"/>
        </p:scale>
        <p:origin x="82" y="2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Киселева Елена Игоревна" userId="2cd25646-796c-4336-bf1a-f59dcde24c5e" providerId="ADAL" clId="{702266F0-DB5C-4170-99AA-EE6A03B17DDA}"/>
    <pc:docChg chg="custSel addSld delSld modSld">
      <pc:chgData name="Киселева Елена Игоревна" userId="2cd25646-796c-4336-bf1a-f59dcde24c5e" providerId="ADAL" clId="{702266F0-DB5C-4170-99AA-EE6A03B17DDA}" dt="2022-03-23T15:08:00.258" v="2424" actId="1076"/>
      <pc:docMkLst>
        <pc:docMk/>
      </pc:docMkLst>
      <pc:sldChg chg="modSp mod">
        <pc:chgData name="Киселева Елена Игоревна" userId="2cd25646-796c-4336-bf1a-f59dcde24c5e" providerId="ADAL" clId="{702266F0-DB5C-4170-99AA-EE6A03B17DDA}" dt="2022-03-23T15:02:18.363" v="2085" actId="1076"/>
        <pc:sldMkLst>
          <pc:docMk/>
          <pc:sldMk cId="4237538946" sldId="259"/>
        </pc:sldMkLst>
        <pc:spChg chg="mod">
          <ac:chgData name="Киселева Елена Игоревна" userId="2cd25646-796c-4336-bf1a-f59dcde24c5e" providerId="ADAL" clId="{702266F0-DB5C-4170-99AA-EE6A03B17DDA}" dt="2022-03-23T15:02:18.363" v="2085" actId="1076"/>
          <ac:spMkLst>
            <pc:docMk/>
            <pc:sldMk cId="4237538946" sldId="259"/>
            <ac:spMk id="2" creationId="{00000000-0000-0000-0000-000000000000}"/>
          </ac:spMkLst>
        </pc:spChg>
      </pc:sldChg>
      <pc:sldChg chg="addSp delSp modSp mod modClrScheme chgLayout">
        <pc:chgData name="Киселева Елена Игоревна" userId="2cd25646-796c-4336-bf1a-f59dcde24c5e" providerId="ADAL" clId="{702266F0-DB5C-4170-99AA-EE6A03B17DDA}" dt="2022-03-23T14:42:37.324" v="1451" actId="1076"/>
        <pc:sldMkLst>
          <pc:docMk/>
          <pc:sldMk cId="2568690613" sldId="290"/>
        </pc:sldMkLst>
        <pc:spChg chg="add mod">
          <ac:chgData name="Киселева Елена Игоревна" userId="2cd25646-796c-4336-bf1a-f59dcde24c5e" providerId="ADAL" clId="{702266F0-DB5C-4170-99AA-EE6A03B17DDA}" dt="2022-03-23T14:42:04.066" v="1438" actId="1076"/>
          <ac:spMkLst>
            <pc:docMk/>
            <pc:sldMk cId="2568690613" sldId="290"/>
            <ac:spMk id="2" creationId="{D0DB392B-4787-4981-9101-125B4A48A0AE}"/>
          </ac:spMkLst>
        </pc:spChg>
        <pc:spChg chg="add del mod ord">
          <ac:chgData name="Киселева Елена Игоревна" userId="2cd25646-796c-4336-bf1a-f59dcde24c5e" providerId="ADAL" clId="{702266F0-DB5C-4170-99AA-EE6A03B17DDA}" dt="2022-03-23T14:14:57.977" v="805" actId="478"/>
          <ac:spMkLst>
            <pc:docMk/>
            <pc:sldMk cId="2568690613" sldId="290"/>
            <ac:spMk id="3" creationId="{D1F79A91-B489-4094-A9A9-4DC0106CA9FA}"/>
          </ac:spMkLst>
        </pc:spChg>
        <pc:spChg chg="mod ord">
          <ac:chgData name="Киселева Елена Игоревна" userId="2cd25646-796c-4336-bf1a-f59dcde24c5e" providerId="ADAL" clId="{702266F0-DB5C-4170-99AA-EE6A03B17DDA}" dt="2022-03-23T14:14:54.275" v="804" actId="700"/>
          <ac:spMkLst>
            <pc:docMk/>
            <pc:sldMk cId="2568690613" sldId="290"/>
            <ac:spMk id="4" creationId="{00000000-0000-0000-0000-000000000000}"/>
          </ac:spMkLst>
        </pc:spChg>
        <pc:spChg chg="mod ord">
          <ac:chgData name="Киселева Елена Игоревна" userId="2cd25646-796c-4336-bf1a-f59dcde24c5e" providerId="ADAL" clId="{702266F0-DB5C-4170-99AA-EE6A03B17DDA}" dt="2022-03-23T14:14:54.275" v="804" actId="700"/>
          <ac:spMkLst>
            <pc:docMk/>
            <pc:sldMk cId="2568690613" sldId="290"/>
            <ac:spMk id="5" creationId="{00000000-0000-0000-0000-000000000000}"/>
          </ac:spMkLst>
        </pc:spChg>
        <pc:spChg chg="mod ord">
          <ac:chgData name="Киселева Елена Игоревна" userId="2cd25646-796c-4336-bf1a-f59dcde24c5e" providerId="ADAL" clId="{702266F0-DB5C-4170-99AA-EE6A03B17DDA}" dt="2022-03-23T14:42:07.536" v="1440" actId="27636"/>
          <ac:spMkLst>
            <pc:docMk/>
            <pc:sldMk cId="2568690613" sldId="290"/>
            <ac:spMk id="6" creationId="{00000000-0000-0000-0000-000000000000}"/>
          </ac:spMkLst>
        </pc:spChg>
        <pc:spChg chg="add del mod ord">
          <ac:chgData name="Киселева Елена Игоревна" userId="2cd25646-796c-4336-bf1a-f59dcde24c5e" providerId="ADAL" clId="{702266F0-DB5C-4170-99AA-EE6A03B17DDA}" dt="2022-03-23T14:15:02.265" v="807" actId="478"/>
          <ac:spMkLst>
            <pc:docMk/>
            <pc:sldMk cId="2568690613" sldId="290"/>
            <ac:spMk id="7" creationId="{D26D041E-A738-40AD-A719-AD7BDB2E290B}"/>
          </ac:spMkLst>
        </pc:spChg>
        <pc:spChg chg="add mod ord">
          <ac:chgData name="Киселева Елена Игоревна" userId="2cd25646-796c-4336-bf1a-f59dcde24c5e" providerId="ADAL" clId="{702266F0-DB5C-4170-99AA-EE6A03B17DDA}" dt="2022-03-23T14:42:15.861" v="1446" actId="404"/>
          <ac:spMkLst>
            <pc:docMk/>
            <pc:sldMk cId="2568690613" sldId="290"/>
            <ac:spMk id="8" creationId="{E73F6094-CA9B-4B2B-A6A9-8775382CBCDE}"/>
          </ac:spMkLst>
        </pc:spChg>
        <pc:spChg chg="add mod">
          <ac:chgData name="Киселева Елена Игоревна" userId="2cd25646-796c-4336-bf1a-f59dcde24c5e" providerId="ADAL" clId="{702266F0-DB5C-4170-99AA-EE6A03B17DDA}" dt="2022-03-23T14:42:18.579" v="1447" actId="1076"/>
          <ac:spMkLst>
            <pc:docMk/>
            <pc:sldMk cId="2568690613" sldId="290"/>
            <ac:spMk id="9" creationId="{612C45E1-4329-4FF2-9914-E15F2E245532}"/>
          </ac:spMkLst>
        </pc:spChg>
        <pc:spChg chg="add mod">
          <ac:chgData name="Киселева Елена Игоревна" userId="2cd25646-796c-4336-bf1a-f59dcde24c5e" providerId="ADAL" clId="{702266F0-DB5C-4170-99AA-EE6A03B17DDA}" dt="2022-03-23T14:42:26.162" v="1449" actId="1076"/>
          <ac:spMkLst>
            <pc:docMk/>
            <pc:sldMk cId="2568690613" sldId="290"/>
            <ac:spMk id="10" creationId="{0FC87110-BB2A-49CB-9D01-6F9DD208D851}"/>
          </ac:spMkLst>
        </pc:spChg>
        <pc:spChg chg="add mod">
          <ac:chgData name="Киселева Елена Игоревна" userId="2cd25646-796c-4336-bf1a-f59dcde24c5e" providerId="ADAL" clId="{702266F0-DB5C-4170-99AA-EE6A03B17DDA}" dt="2022-03-23T14:42:37.324" v="1451" actId="1076"/>
          <ac:spMkLst>
            <pc:docMk/>
            <pc:sldMk cId="2568690613" sldId="290"/>
            <ac:spMk id="11" creationId="{1C0C67E4-2AE1-4DF9-99EC-34ADFF61F99C}"/>
          </ac:spMkLst>
        </pc:spChg>
      </pc:sldChg>
      <pc:sldChg chg="addSp delSp modSp mod chgLayout">
        <pc:chgData name="Киселева Елена Игоревна" userId="2cd25646-796c-4336-bf1a-f59dcde24c5e" providerId="ADAL" clId="{702266F0-DB5C-4170-99AA-EE6A03B17DDA}" dt="2022-03-23T15:08:00.258" v="2424" actId="1076"/>
        <pc:sldMkLst>
          <pc:docMk/>
          <pc:sldMk cId="4080226265" sldId="291"/>
        </pc:sldMkLst>
        <pc:spChg chg="mod ord">
          <ac:chgData name="Киселева Елена Игоревна" userId="2cd25646-796c-4336-bf1a-f59dcde24c5e" providerId="ADAL" clId="{702266F0-DB5C-4170-99AA-EE6A03B17DDA}" dt="2022-03-23T15:01:11.194" v="2072" actId="14100"/>
          <ac:spMkLst>
            <pc:docMk/>
            <pc:sldMk cId="4080226265" sldId="291"/>
            <ac:spMk id="2" creationId="{C8D6AF90-51FA-4524-855F-37CEA1CEC13C}"/>
          </ac:spMkLst>
        </pc:spChg>
        <pc:spChg chg="add mod ord">
          <ac:chgData name="Киселева Елена Игоревна" userId="2cd25646-796c-4336-bf1a-f59dcde24c5e" providerId="ADAL" clId="{702266F0-DB5C-4170-99AA-EE6A03B17DDA}" dt="2022-03-23T15:08:00.258" v="2424" actId="1076"/>
          <ac:spMkLst>
            <pc:docMk/>
            <pc:sldMk cId="4080226265" sldId="291"/>
            <ac:spMk id="3" creationId="{4C5FBB67-D1E6-46D8-9DE7-14EA838CC034}"/>
          </ac:spMkLst>
        </pc:spChg>
        <pc:spChg chg="mod ord">
          <ac:chgData name="Киселева Елена Игоревна" userId="2cd25646-796c-4336-bf1a-f59dcde24c5e" providerId="ADAL" clId="{702266F0-DB5C-4170-99AA-EE6A03B17DDA}" dt="2022-03-23T15:01:00.093" v="2067" actId="700"/>
          <ac:spMkLst>
            <pc:docMk/>
            <pc:sldMk cId="4080226265" sldId="291"/>
            <ac:spMk id="4" creationId="{81692428-779F-4373-9860-E19D2C2D1DAA}"/>
          </ac:spMkLst>
        </pc:spChg>
        <pc:graphicFrameChg chg="del">
          <ac:chgData name="Киселева Елена Игоревна" userId="2cd25646-796c-4336-bf1a-f59dcde24c5e" providerId="ADAL" clId="{702266F0-DB5C-4170-99AA-EE6A03B17DDA}" dt="2022-03-23T11:46:20.253" v="0" actId="478"/>
          <ac:graphicFrameMkLst>
            <pc:docMk/>
            <pc:sldMk cId="4080226265" sldId="291"/>
            <ac:graphicFrameMk id="5" creationId="{301F4233-9BEE-43FF-A191-F75DCDE1A4F3}"/>
          </ac:graphicFrameMkLst>
        </pc:graphicFrameChg>
      </pc:sldChg>
      <pc:sldChg chg="del">
        <pc:chgData name="Киселева Елена Игоревна" userId="2cd25646-796c-4336-bf1a-f59dcde24c5e" providerId="ADAL" clId="{702266F0-DB5C-4170-99AA-EE6A03B17DDA}" dt="2022-03-23T11:46:21.874" v="1" actId="47"/>
        <pc:sldMkLst>
          <pc:docMk/>
          <pc:sldMk cId="2311161880" sldId="292"/>
        </pc:sldMkLst>
      </pc:sldChg>
      <pc:sldChg chg="modSp new mod">
        <pc:chgData name="Киселева Елена Игоревна" userId="2cd25646-796c-4336-bf1a-f59dcde24c5e" providerId="ADAL" clId="{702266F0-DB5C-4170-99AA-EE6A03B17DDA}" dt="2022-03-23T15:02:35.844" v="2087" actId="207"/>
        <pc:sldMkLst>
          <pc:docMk/>
          <pc:sldMk cId="3692530763" sldId="292"/>
        </pc:sldMkLst>
        <pc:spChg chg="mod">
          <ac:chgData name="Киселева Елена Игоревна" userId="2cd25646-796c-4336-bf1a-f59dcde24c5e" providerId="ADAL" clId="{702266F0-DB5C-4170-99AA-EE6A03B17DDA}" dt="2022-03-23T14:00:53.425" v="584" actId="14100"/>
          <ac:spMkLst>
            <pc:docMk/>
            <pc:sldMk cId="3692530763" sldId="292"/>
            <ac:spMk id="2" creationId="{16F8D211-9D0A-4808-9C64-B0A870FE9F0B}"/>
          </ac:spMkLst>
        </pc:spChg>
        <pc:spChg chg="mod">
          <ac:chgData name="Киселева Елена Игоревна" userId="2cd25646-796c-4336-bf1a-f59dcde24c5e" providerId="ADAL" clId="{702266F0-DB5C-4170-99AA-EE6A03B17DDA}" dt="2022-03-23T15:02:35.844" v="2087" actId="207"/>
          <ac:spMkLst>
            <pc:docMk/>
            <pc:sldMk cId="3692530763" sldId="292"/>
            <ac:spMk id="3" creationId="{A7F853BE-AE8C-4358-ACFF-4D0ACA519656}"/>
          </ac:spMkLst>
        </pc:spChg>
      </pc:sldChg>
      <pc:sldChg chg="del">
        <pc:chgData name="Киселева Елена Игоревна" userId="2cd25646-796c-4336-bf1a-f59dcde24c5e" providerId="ADAL" clId="{702266F0-DB5C-4170-99AA-EE6A03B17DDA}" dt="2022-03-23T11:46:23.455" v="2" actId="47"/>
        <pc:sldMkLst>
          <pc:docMk/>
          <pc:sldMk cId="640494084" sldId="293"/>
        </pc:sldMkLst>
      </pc:sldChg>
      <pc:sldChg chg="addSp modSp new mod">
        <pc:chgData name="Киселева Елена Игоревна" userId="2cd25646-796c-4336-bf1a-f59dcde24c5e" providerId="ADAL" clId="{702266F0-DB5C-4170-99AA-EE6A03B17DDA}" dt="2022-03-23T14:37:48.044" v="1296" actId="403"/>
        <pc:sldMkLst>
          <pc:docMk/>
          <pc:sldMk cId="4025265006" sldId="293"/>
        </pc:sldMkLst>
        <pc:spChg chg="mod">
          <ac:chgData name="Киселева Елена Игоревна" userId="2cd25646-796c-4336-bf1a-f59dcde24c5e" providerId="ADAL" clId="{702266F0-DB5C-4170-99AA-EE6A03B17DDA}" dt="2022-03-23T13:59:39.276" v="569" actId="108"/>
          <ac:spMkLst>
            <pc:docMk/>
            <pc:sldMk cId="4025265006" sldId="293"/>
            <ac:spMk id="2" creationId="{D63AFCC4-5C27-4AFE-951B-3B3D8CD45064}"/>
          </ac:spMkLst>
        </pc:spChg>
        <pc:spChg chg="mod">
          <ac:chgData name="Киселева Елена Игоревна" userId="2cd25646-796c-4336-bf1a-f59dcde24c5e" providerId="ADAL" clId="{702266F0-DB5C-4170-99AA-EE6A03B17DDA}" dt="2022-03-23T14:37:48.044" v="1296" actId="403"/>
          <ac:spMkLst>
            <pc:docMk/>
            <pc:sldMk cId="4025265006" sldId="293"/>
            <ac:spMk id="3" creationId="{70730884-95AF-4D80-8125-AAFCB6BE452C}"/>
          </ac:spMkLst>
        </pc:spChg>
        <pc:spChg chg="add mod">
          <ac:chgData name="Киселева Елена Игоревна" userId="2cd25646-796c-4336-bf1a-f59dcde24c5e" providerId="ADAL" clId="{702266F0-DB5C-4170-99AA-EE6A03B17DDA}" dt="2022-03-23T14:37:30.594" v="1291" actId="207"/>
          <ac:spMkLst>
            <pc:docMk/>
            <pc:sldMk cId="4025265006" sldId="293"/>
            <ac:spMk id="5" creationId="{6B5B8A0F-8726-4B4C-A7DD-F158F6078E84}"/>
          </ac:spMkLst>
        </pc:spChg>
      </pc:sldChg>
      <pc:sldChg chg="modSp add mod">
        <pc:chgData name="Киселева Елена Игоревна" userId="2cd25646-796c-4336-bf1a-f59dcde24c5e" providerId="ADAL" clId="{702266F0-DB5C-4170-99AA-EE6A03B17DDA}" dt="2022-03-23T14:57:04.458" v="1969" actId="1076"/>
        <pc:sldMkLst>
          <pc:docMk/>
          <pc:sldMk cId="257086974" sldId="294"/>
        </pc:sldMkLst>
        <pc:spChg chg="mod">
          <ac:chgData name="Киселева Елена Игоревна" userId="2cd25646-796c-4336-bf1a-f59dcde24c5e" providerId="ADAL" clId="{702266F0-DB5C-4170-99AA-EE6A03B17DDA}" dt="2022-03-23T14:56:26.554" v="1963" actId="1076"/>
          <ac:spMkLst>
            <pc:docMk/>
            <pc:sldMk cId="257086974" sldId="294"/>
            <ac:spMk id="2" creationId="{D0DB392B-4787-4981-9101-125B4A48A0AE}"/>
          </ac:spMkLst>
        </pc:spChg>
        <pc:spChg chg="mod">
          <ac:chgData name="Киселева Елена Игоревна" userId="2cd25646-796c-4336-bf1a-f59dcde24c5e" providerId="ADAL" clId="{702266F0-DB5C-4170-99AA-EE6A03B17DDA}" dt="2022-03-23T14:57:01.387" v="1968" actId="1076"/>
          <ac:spMkLst>
            <pc:docMk/>
            <pc:sldMk cId="257086974" sldId="294"/>
            <ac:spMk id="6" creationId="{00000000-0000-0000-0000-000000000000}"/>
          </ac:spMkLst>
        </pc:spChg>
        <pc:spChg chg="mod">
          <ac:chgData name="Киселева Елена Игоревна" userId="2cd25646-796c-4336-bf1a-f59dcde24c5e" providerId="ADAL" clId="{702266F0-DB5C-4170-99AA-EE6A03B17DDA}" dt="2022-03-23T14:57:04.458" v="1969" actId="1076"/>
          <ac:spMkLst>
            <pc:docMk/>
            <pc:sldMk cId="257086974" sldId="294"/>
            <ac:spMk id="8" creationId="{E73F6094-CA9B-4B2B-A6A9-8775382CBCDE}"/>
          </ac:spMkLst>
        </pc:spChg>
        <pc:spChg chg="mod">
          <ac:chgData name="Киселева Елена Игоревна" userId="2cd25646-796c-4336-bf1a-f59dcde24c5e" providerId="ADAL" clId="{702266F0-DB5C-4170-99AA-EE6A03B17DDA}" dt="2022-03-23T14:56:25.394" v="1962" actId="1076"/>
          <ac:spMkLst>
            <pc:docMk/>
            <pc:sldMk cId="257086974" sldId="294"/>
            <ac:spMk id="9" creationId="{612C45E1-4329-4FF2-9914-E15F2E245532}"/>
          </ac:spMkLst>
        </pc:spChg>
        <pc:spChg chg="mod">
          <ac:chgData name="Киселева Елена Игоревна" userId="2cd25646-796c-4336-bf1a-f59dcde24c5e" providerId="ADAL" clId="{702266F0-DB5C-4170-99AA-EE6A03B17DDA}" dt="2022-03-23T14:56:27.811" v="1964" actId="1076"/>
          <ac:spMkLst>
            <pc:docMk/>
            <pc:sldMk cId="257086974" sldId="294"/>
            <ac:spMk id="10" creationId="{0FC87110-BB2A-49CB-9D01-6F9DD208D851}"/>
          </ac:spMkLst>
        </pc:spChg>
        <pc:spChg chg="mod">
          <ac:chgData name="Киселева Елена Игоревна" userId="2cd25646-796c-4336-bf1a-f59dcde24c5e" providerId="ADAL" clId="{702266F0-DB5C-4170-99AA-EE6A03B17DDA}" dt="2022-03-23T14:56:29.083" v="1965" actId="1076"/>
          <ac:spMkLst>
            <pc:docMk/>
            <pc:sldMk cId="257086974" sldId="294"/>
            <ac:spMk id="11" creationId="{1C0C67E4-2AE1-4DF9-99EC-34ADFF61F99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5F9867-13BA-4DBA-8691-84FB21425929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A3249A-3434-4776-A545-26451D933C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265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1890-F6C0-4D1B-B4AA-576A80D34D63}" type="datetime1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0FD6-F0D4-4134-91FE-F3024A0C9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760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858AD-0611-47EB-906F-FBB56E5C582B}" type="datetime1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0FD6-F0D4-4134-91FE-F3024A0C9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810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4529E-7B6A-4290-880D-765B8FD42337}" type="datetime1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0FD6-F0D4-4134-91FE-F3024A0C9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325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786063"/>
            <a:ext cx="10515600" cy="904625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D8AA-C840-4F5B-A902-1BA2897BBDA4}" type="datetime1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051076" y="6480509"/>
            <a:ext cx="2743200" cy="365125"/>
          </a:xfrm>
        </p:spPr>
        <p:txBody>
          <a:bodyPr/>
          <a:lstStyle/>
          <a:p>
            <a:fld id="{EF770FD6-F0D4-4134-91FE-F3024A0C9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017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6B9E-0C50-4931-A261-20D20FB1DC80}" type="datetime1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0FD6-F0D4-4134-91FE-F3024A0C9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087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174B4-FDE6-4B51-9B29-37064A494F97}" type="datetime1">
              <a:rPr lang="ru-RU" smtClean="0"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0FD6-F0D4-4134-91FE-F3024A0C9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467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17DD8-299E-4522-8D47-E7D5179D254B}" type="datetime1">
              <a:rPr lang="ru-RU" smtClean="0"/>
              <a:t>23.03.2022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0FD6-F0D4-4134-91FE-F3024A0C9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1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5D8B7-265C-49CB-9468-17DC4B8D24E2}" type="datetime1">
              <a:rPr lang="ru-RU" smtClean="0"/>
              <a:t>23.03.2022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0FD6-F0D4-4134-91FE-F3024A0C9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592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44A4-DDBB-49CA-BDF0-49DD153783C4}" type="datetime1">
              <a:rPr lang="ru-RU" smtClean="0"/>
              <a:t>23.03.2022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0FD6-F0D4-4134-91FE-F3024A0C9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406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F963-5E7D-4A39-849A-3C6D4B3F3397}" type="datetime1">
              <a:rPr lang="ru-RU" smtClean="0"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0FD6-F0D4-4134-91FE-F3024A0C9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338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35D4-ED2B-492B-98AB-402DC9539E85}" type="datetime1">
              <a:rPr lang="ru-RU" smtClean="0"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0FD6-F0D4-4134-91FE-F3024A0C9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978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CD5C3-1F8C-46A0-89F2-D9396AF3064F}" type="datetime1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70FD6-F0D4-4134-91FE-F3024A0C9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19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0584" y="2657662"/>
            <a:ext cx="10405730" cy="2070536"/>
          </a:xfrm>
        </p:spPr>
        <p:txBody>
          <a:bodyPr>
            <a:normAutofit/>
          </a:bodyPr>
          <a:lstStyle/>
          <a:p>
            <a:pPr indent="450215" algn="ctr">
              <a:lnSpc>
                <a:spcPct val="150000"/>
              </a:lnSpc>
            </a:pP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Проблемы интеграции «особого» ребенка в коллектив сверстников</a:t>
            </a:r>
            <a:endParaRPr lang="ru-RU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18161" y="5549899"/>
            <a:ext cx="9144000" cy="1176777"/>
          </a:xfrm>
        </p:spPr>
        <p:txBody>
          <a:bodyPr/>
          <a:lstStyle/>
          <a:p>
            <a:r>
              <a:rPr lang="ru-RU" dirty="0">
                <a:solidFill>
                  <a:srgbClr val="001132"/>
                </a:solidFill>
              </a:rPr>
              <a:t>Киселева Татьяна Геннадьевна,</a:t>
            </a:r>
            <a:br>
              <a:rPr lang="ru-RU" dirty="0">
                <a:solidFill>
                  <a:srgbClr val="001132"/>
                </a:solidFill>
              </a:rPr>
            </a:br>
            <a:r>
              <a:rPr lang="ru-RU" dirty="0">
                <a:solidFill>
                  <a:srgbClr val="001132"/>
                </a:solidFill>
              </a:rPr>
              <a:t>кандидат психологических наук, доцент</a:t>
            </a:r>
            <a:br>
              <a:rPr lang="ru-RU" dirty="0">
                <a:solidFill>
                  <a:srgbClr val="001132"/>
                </a:solidFill>
              </a:rPr>
            </a:br>
            <a:r>
              <a:rPr lang="ru-RU" dirty="0">
                <a:solidFill>
                  <a:srgbClr val="001132"/>
                </a:solidFill>
              </a:rPr>
              <a:t>декан дефектологического факультета</a:t>
            </a:r>
          </a:p>
        </p:txBody>
      </p:sp>
    </p:spTree>
    <p:extLst>
      <p:ext uri="{BB962C8B-B14F-4D97-AF65-F5344CB8AC3E}">
        <p14:creationId xmlns:p14="http://schemas.microsoft.com/office/powerpoint/2010/main" val="4237538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F8D211-9D0A-4808-9C64-B0A870FE9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6063"/>
            <a:ext cx="10515600" cy="111857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 инклюзивного образования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F853BE-AE8C-4358-ACFF-4D0ACA519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8179"/>
            <a:ext cx="10515600" cy="3968784"/>
          </a:xfrm>
        </p:spPr>
        <p:txBody>
          <a:bodyPr/>
          <a:lstStyle/>
          <a:p>
            <a:r>
              <a:rPr lang="ru-RU" dirty="0"/>
              <a:t>интеграция ребенка в коллектив сверстников</a:t>
            </a:r>
          </a:p>
          <a:p>
            <a:r>
              <a:rPr lang="ru-RU" dirty="0"/>
              <a:t>адаптация в группе сверстников, </a:t>
            </a:r>
          </a:p>
          <a:p>
            <a:r>
              <a:rPr lang="ru-RU" dirty="0"/>
              <a:t>усвоение социальных норм</a:t>
            </a:r>
          </a:p>
          <a:p>
            <a:r>
              <a:rPr lang="ru-RU" dirty="0"/>
              <a:t>формирование личности и индивидуальности ребенка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Образовательная инклюзия невозможна без </a:t>
            </a:r>
            <a:r>
              <a:rPr lang="ru-RU" b="1" dirty="0">
                <a:solidFill>
                  <a:srgbClr val="FF0000"/>
                </a:solidFill>
              </a:rPr>
              <a:t>социальной инклюзии</a:t>
            </a:r>
            <a:r>
              <a:rPr lang="ru-RU" dirty="0"/>
              <a:t>!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C0BAFFA-51DC-44EB-B2BD-B15034ACF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0FD6-F0D4-4134-91FE-F3024A0C9A1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530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3AFCC4-5C27-4AFE-951B-3B3D8CD45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Критерии успешной социальной инклюзии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730884-95AF-4D80-8125-AAFCB6BE4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реализация ведущей деятельности, соответствующей возрасту</a:t>
            </a:r>
          </a:p>
          <a:p>
            <a:r>
              <a:rPr lang="ru-RU" dirty="0"/>
              <a:t>полнота инклюзии во взаимодействии со сверстниками</a:t>
            </a:r>
          </a:p>
          <a:p>
            <a:r>
              <a:rPr lang="ru-RU" dirty="0"/>
              <a:t>качество инклюзии во взаимодействии со сверстниками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marL="0" indent="0" algn="ctr">
              <a:buNone/>
            </a:pP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Социальная инклюзия – цель профессиональной педагогической деятельности!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F0415B-58CE-4BB0-9277-BBBC54123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0FD6-F0D4-4134-91FE-F3024A0C9A19}" type="slidenum">
              <a:rPr lang="ru-RU" smtClean="0"/>
              <a:t>3</a:t>
            </a:fld>
            <a:endParaRPr lang="ru-RU"/>
          </a:p>
        </p:txBody>
      </p:sp>
      <p:sp>
        <p:nvSpPr>
          <p:cNvPr id="5" name="Стрелка: вниз 4">
            <a:extLst>
              <a:ext uri="{FF2B5EF4-FFF2-40B4-BE49-F238E27FC236}">
                <a16:creationId xmlns:a16="http://schemas.microsoft.com/office/drawing/2014/main" id="{6B5B8A0F-8726-4B4C-A7DD-F158F6078E84}"/>
              </a:ext>
            </a:extLst>
          </p:cNvPr>
          <p:cNvSpPr/>
          <p:nvPr/>
        </p:nvSpPr>
        <p:spPr>
          <a:xfrm>
            <a:off x="5525311" y="3429000"/>
            <a:ext cx="972766" cy="904625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265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Проблемы социальной инклюзии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151881" y="1563301"/>
            <a:ext cx="5157787" cy="476964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ru-RU" dirty="0"/>
              <a:t>Абстрактность идеи социальной инклюзии с точки зрения педагогического коллектива, </a:t>
            </a:r>
            <a:br>
              <a:rPr lang="ru-RU" dirty="0"/>
            </a:br>
            <a:r>
              <a:rPr lang="ru-RU" dirty="0"/>
              <a:t>родителей нормотипичных детей  </a:t>
            </a:r>
          </a:p>
          <a:p>
            <a:pPr marL="514350" indent="-514350">
              <a:buAutoNum type="arabicPeriod"/>
            </a:pPr>
            <a:r>
              <a:rPr lang="ru-RU" dirty="0"/>
              <a:t>Признание педагогами важности общения особого ребенка со сверстниками </a:t>
            </a:r>
          </a:p>
          <a:p>
            <a:pPr marL="514350" indent="-514350">
              <a:buAutoNum type="arabicPeriod"/>
            </a:pPr>
            <a:r>
              <a:rPr lang="ru-RU" dirty="0"/>
              <a:t>Декларирование (знание в теории) способов включения ребенка в группу сверстников</a:t>
            </a:r>
          </a:p>
          <a:p>
            <a:pPr marL="514350" indent="-514350">
              <a:buAutoNum type="arabicPeriod"/>
            </a:pPr>
            <a:r>
              <a:rPr lang="ru-RU" dirty="0"/>
              <a:t>Командное взаимодействие специалистов по достижению цели</a:t>
            </a:r>
          </a:p>
          <a:p>
            <a:endParaRPr lang="ru-RU" dirty="0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E73F6094-CA9B-4B2B-A6A9-8775382CBC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5629" y="1568347"/>
            <a:ext cx="6051299" cy="4924527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ru-RU" dirty="0"/>
              <a:t>Формирование  социального окружения особого ребенка, выстраивание межличностных связей и отношений</a:t>
            </a:r>
          </a:p>
          <a:p>
            <a:pPr marL="514350" indent="-514350">
              <a:buAutoNum type="arabicPeriod"/>
            </a:pPr>
            <a:endParaRPr lang="ru-RU" sz="1500" dirty="0"/>
          </a:p>
          <a:p>
            <a:pPr marL="514350" indent="-514350">
              <a:buAutoNum type="arabicPeriod"/>
            </a:pPr>
            <a:r>
              <a:rPr lang="ru-RU" dirty="0"/>
              <a:t>Стихийность, </a:t>
            </a:r>
            <a:r>
              <a:rPr lang="ru-RU" dirty="0" err="1"/>
              <a:t>несфокусированность</a:t>
            </a:r>
            <a:r>
              <a:rPr lang="ru-RU" dirty="0"/>
              <a:t> внимания педагога на особенностях общения детей  </a:t>
            </a:r>
          </a:p>
          <a:p>
            <a:pPr marL="514350" indent="-514350">
              <a:buAutoNum type="arabicPeriod"/>
            </a:pPr>
            <a:r>
              <a:rPr lang="ru-RU" dirty="0"/>
              <a:t>Фрагментарность, </a:t>
            </a:r>
            <a:r>
              <a:rPr lang="ru-RU" dirty="0" err="1"/>
              <a:t>несистемность</a:t>
            </a:r>
            <a:r>
              <a:rPr lang="ru-RU" dirty="0"/>
              <a:t> в использовании инструментов социальной психологии</a:t>
            </a:r>
          </a:p>
          <a:p>
            <a:pPr marL="514350" indent="-514350">
              <a:buAutoNum type="arabicPeriod"/>
            </a:pPr>
            <a:r>
              <a:rPr lang="ru-RU" dirty="0"/>
              <a:t>Разобщенность специалистов, реализация узко профессиональных задач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0FD6-F0D4-4134-91FE-F3024A0C9A19}" type="slidenum">
              <a:rPr lang="ru-RU" smtClean="0"/>
              <a:t>4</a:t>
            </a:fld>
            <a:endParaRPr lang="ru-RU"/>
          </a:p>
        </p:txBody>
      </p:sp>
      <p:sp>
        <p:nvSpPr>
          <p:cNvPr id="2" name="Стрелка: вправо 1">
            <a:extLst>
              <a:ext uri="{FF2B5EF4-FFF2-40B4-BE49-F238E27FC236}">
                <a16:creationId xmlns:a16="http://schemas.microsoft.com/office/drawing/2014/main" id="{D0DB392B-4787-4981-9101-125B4A48A0AE}"/>
              </a:ext>
            </a:extLst>
          </p:cNvPr>
          <p:cNvSpPr/>
          <p:nvPr/>
        </p:nvSpPr>
        <p:spPr>
          <a:xfrm>
            <a:off x="5222235" y="1963991"/>
            <a:ext cx="778213" cy="43774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: вправо 8">
            <a:extLst>
              <a:ext uri="{FF2B5EF4-FFF2-40B4-BE49-F238E27FC236}">
                <a16:creationId xmlns:a16="http://schemas.microsoft.com/office/drawing/2014/main" id="{612C45E1-4329-4FF2-9914-E15F2E245532}"/>
              </a:ext>
            </a:extLst>
          </p:cNvPr>
          <p:cNvSpPr/>
          <p:nvPr/>
        </p:nvSpPr>
        <p:spPr>
          <a:xfrm>
            <a:off x="5067416" y="3218549"/>
            <a:ext cx="778213" cy="43774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: вправо 9">
            <a:extLst>
              <a:ext uri="{FF2B5EF4-FFF2-40B4-BE49-F238E27FC236}">
                <a16:creationId xmlns:a16="http://schemas.microsoft.com/office/drawing/2014/main" id="{0FC87110-BB2A-49CB-9D01-6F9DD208D851}"/>
              </a:ext>
            </a:extLst>
          </p:cNvPr>
          <p:cNvSpPr/>
          <p:nvPr/>
        </p:nvSpPr>
        <p:spPr>
          <a:xfrm>
            <a:off x="5203243" y="4228432"/>
            <a:ext cx="778213" cy="43774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: вправо 10">
            <a:extLst>
              <a:ext uri="{FF2B5EF4-FFF2-40B4-BE49-F238E27FC236}">
                <a16:creationId xmlns:a16="http://schemas.microsoft.com/office/drawing/2014/main" id="{1C0C67E4-2AE1-4DF9-99EC-34ADFF61F99C}"/>
              </a:ext>
            </a:extLst>
          </p:cNvPr>
          <p:cNvSpPr/>
          <p:nvPr/>
        </p:nvSpPr>
        <p:spPr>
          <a:xfrm>
            <a:off x="5325765" y="5482990"/>
            <a:ext cx="778213" cy="43774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690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Проблемы социальной инклюзии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146302" y="1421787"/>
            <a:ext cx="5157787" cy="4769644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ru-RU" dirty="0"/>
              <a:t>Родители – полноправные участники коррекционно-развивающего процесса!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ru-RU" dirty="0"/>
              <a:t>Декларируемые результаты инклюзии, социальные эффекты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ru-RU" dirty="0"/>
              <a:t>Формы и время пребывания особого ребенка в коллективе сверстников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ru-RU" dirty="0"/>
              <a:t>Всестороннее развитие каждого ребенка в условиях инклюзии</a:t>
            </a:r>
          </a:p>
          <a:p>
            <a:endParaRPr lang="ru-RU" dirty="0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E73F6094-CA9B-4B2B-A6A9-8775382CBC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47634" y="1431823"/>
            <a:ext cx="6051299" cy="492452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ru-RU" dirty="0"/>
              <a:t>Родители – полноправные участники коррекционно-развивающего процесса?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ru-RU" dirty="0"/>
              <a:t>Академические успехи ребенка – основной критерий оценки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ru-RU" dirty="0"/>
              <a:t>При любой возможности осуществляется переход на индивидуальное обучение, надомное обучение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ru-RU" dirty="0"/>
              <a:t>Внимание к особому ребенку, игнорирование мотивов и интересов </a:t>
            </a:r>
            <a:r>
              <a:rPr lang="ru-RU" dirty="0" err="1"/>
              <a:t>нормотипичного</a:t>
            </a:r>
            <a:r>
              <a:rPr lang="ru-RU" dirty="0"/>
              <a:t> ребенка во взаимодействии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0FD6-F0D4-4134-91FE-F3024A0C9A19}" type="slidenum">
              <a:rPr lang="ru-RU" smtClean="0"/>
              <a:t>5</a:t>
            </a:fld>
            <a:endParaRPr lang="ru-RU"/>
          </a:p>
        </p:txBody>
      </p:sp>
      <p:sp>
        <p:nvSpPr>
          <p:cNvPr id="2" name="Стрелка: вправо 1">
            <a:extLst>
              <a:ext uri="{FF2B5EF4-FFF2-40B4-BE49-F238E27FC236}">
                <a16:creationId xmlns:a16="http://schemas.microsoft.com/office/drawing/2014/main" id="{D0DB392B-4787-4981-9101-125B4A48A0AE}"/>
              </a:ext>
            </a:extLst>
          </p:cNvPr>
          <p:cNvSpPr/>
          <p:nvPr/>
        </p:nvSpPr>
        <p:spPr>
          <a:xfrm>
            <a:off x="5203243" y="1894537"/>
            <a:ext cx="778213" cy="43774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: вправо 8">
            <a:extLst>
              <a:ext uri="{FF2B5EF4-FFF2-40B4-BE49-F238E27FC236}">
                <a16:creationId xmlns:a16="http://schemas.microsoft.com/office/drawing/2014/main" id="{612C45E1-4329-4FF2-9914-E15F2E245532}"/>
              </a:ext>
            </a:extLst>
          </p:cNvPr>
          <p:cNvSpPr/>
          <p:nvPr/>
        </p:nvSpPr>
        <p:spPr>
          <a:xfrm>
            <a:off x="5169421" y="2877339"/>
            <a:ext cx="778213" cy="43774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: вправо 9">
            <a:extLst>
              <a:ext uri="{FF2B5EF4-FFF2-40B4-BE49-F238E27FC236}">
                <a16:creationId xmlns:a16="http://schemas.microsoft.com/office/drawing/2014/main" id="{0FC87110-BB2A-49CB-9D01-6F9DD208D851}"/>
              </a:ext>
            </a:extLst>
          </p:cNvPr>
          <p:cNvSpPr/>
          <p:nvPr/>
        </p:nvSpPr>
        <p:spPr>
          <a:xfrm>
            <a:off x="5203243" y="4025657"/>
            <a:ext cx="778213" cy="43774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: вправо 10">
            <a:extLst>
              <a:ext uri="{FF2B5EF4-FFF2-40B4-BE49-F238E27FC236}">
                <a16:creationId xmlns:a16="http://schemas.microsoft.com/office/drawing/2014/main" id="{1C0C67E4-2AE1-4DF9-99EC-34ADFF61F99C}"/>
              </a:ext>
            </a:extLst>
          </p:cNvPr>
          <p:cNvSpPr/>
          <p:nvPr/>
        </p:nvSpPr>
        <p:spPr>
          <a:xfrm>
            <a:off x="5317787" y="5447751"/>
            <a:ext cx="778213" cy="43774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86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D6AF90-51FA-4524-855F-37CEA1CEC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9972"/>
            <a:ext cx="10515600" cy="154172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Профессиональные задачи для дефектологов по включению особого ребенка в коллектив сверстников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5FBB67-D1E6-46D8-9DE7-14EA838CC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97261"/>
            <a:ext cx="10668000" cy="3667679"/>
          </a:xfrm>
        </p:spPr>
        <p:txBody>
          <a:bodyPr/>
          <a:lstStyle/>
          <a:p>
            <a:r>
              <a:rPr lang="ru-RU" dirty="0"/>
              <a:t>Модель организации взаимодействия специалистов по социальной инклюзии</a:t>
            </a:r>
          </a:p>
          <a:p>
            <a:r>
              <a:rPr lang="ru-RU" dirty="0"/>
              <a:t>Формирование и повышение профессиональной компетенции дефектологов в области социальной инклюзии (готовность и способность)</a:t>
            </a:r>
          </a:p>
          <a:p>
            <a:r>
              <a:rPr lang="ru-RU" dirty="0"/>
              <a:t>Поиск и отбор эффективных и результативных методов и методик организации взаимодействия детей в условиях социальной инклюзии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1692428-779F-4373-9860-E19D2C2D1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0FD6-F0D4-4134-91FE-F3024A0C9A1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226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08050" y="1651000"/>
            <a:ext cx="10515600" cy="4127500"/>
          </a:xfrm>
        </p:spPr>
        <p:txBody>
          <a:bodyPr anchor="ctr">
            <a:noAutofit/>
          </a:bodyPr>
          <a:lstStyle/>
          <a:p>
            <a:pPr algn="ctr"/>
            <a:r>
              <a:rPr lang="ru-RU" b="1" dirty="0">
                <a:solidFill>
                  <a:srgbClr val="0011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Благодарю за внимание!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0FD6-F0D4-4134-91FE-F3024A0C9A1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0987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Candara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1167</TotalTime>
  <Words>288</Words>
  <Application>Microsoft Office PowerPoint</Application>
  <PresentationFormat>Широкоэкранный</PresentationFormat>
  <Paragraphs>48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Calibri</vt:lpstr>
      <vt:lpstr>Candara</vt:lpstr>
      <vt:lpstr>Times New Roman</vt:lpstr>
      <vt:lpstr>Тема Office</vt:lpstr>
      <vt:lpstr>Проблемы интеграции «особого» ребенка в коллектив сверстников</vt:lpstr>
      <vt:lpstr>Цели инклюзивного образования</vt:lpstr>
      <vt:lpstr>Критерии успешной социальной инклюзии</vt:lpstr>
      <vt:lpstr>Проблемы социальной инклюзии</vt:lpstr>
      <vt:lpstr>Проблемы социальной инклюзии</vt:lpstr>
      <vt:lpstr>Профессиональные задачи для дефектологов по включению особого ребенка в коллектив сверстников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Никита В. Энзельдт</dc:creator>
  <cp:lastModifiedBy>Киселева Елена Игоревна</cp:lastModifiedBy>
  <cp:revision>66</cp:revision>
  <dcterms:created xsi:type="dcterms:W3CDTF">2019-08-26T11:07:47Z</dcterms:created>
  <dcterms:modified xsi:type="dcterms:W3CDTF">2022-03-23T15:08:01Z</dcterms:modified>
</cp:coreProperties>
</file>