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FA09-ACFC-46E0-8C41-51333DAE0D5C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6AD33-FB7E-4B5F-BE3D-C8034AE25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4E8B-875C-4263-91B2-487162D888A1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B0C1D-A88A-4B85-A88D-6B7AD38C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0594-AE19-4642-8079-1E8A3002AA7F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1CB96-B491-42F3-8106-36072ADF1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07A4-3938-4E7C-A422-D1CEB3E3843D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BAD8-D0FA-468E-AA7A-6C96E515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395A-0F9E-4251-9FAB-0CF74AAA64A7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DCFA3-370E-4082-BBCE-8E6CCF9D6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75251-86AD-44F2-AED5-89A581B0400D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0154-19C8-4ABB-B79D-8DC9BDCBE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DE3B-5E0F-4908-9A7A-4464DFAD8410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B854-3452-46F5-BA5D-07205C474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0485-FC59-45B3-9A95-79B46A6D0378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B7E6C-0503-4A09-BEA0-EA35F6B60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D2E0-F27F-4ECB-9948-780EDBD635D8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17EF-E1A7-48CF-BCC2-4AA8EFD98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7ADE-2C80-4E66-B779-FF9DE8F037B0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8C86-08F3-40AE-806D-B37F78A19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3715-5644-4436-B3E4-318A6CEC84F5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7F9A-E06F-4420-9E35-F1597AAD0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280DB2-297E-4096-B99D-49BB0B292FFF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B2D85-7E49-48AE-9444-E4A94DE07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836613"/>
            <a:ext cx="7772400" cy="2952750"/>
          </a:xfrm>
        </p:spPr>
        <p:txBody>
          <a:bodyPr/>
          <a:lstStyle/>
          <a:p>
            <a:pPr eaLnBrk="1" hangingPunct="1"/>
            <a:r>
              <a:rPr lang="ru-RU" smtClean="0"/>
              <a:t>Тьюторская практика сопровождения разработки и реализации проектов образовательных со-бытий 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898989"/>
              </a:solidFill>
            </a:endParaRPr>
          </a:p>
          <a:p>
            <a:pPr eaLnBrk="1" hangingPunct="1"/>
            <a:r>
              <a:rPr lang="ru-RU" i="1" smtClean="0">
                <a:solidFill>
                  <a:schemeClr val="accent2"/>
                </a:solidFill>
                <a:latin typeface="Arial" charset="0"/>
              </a:rPr>
              <a:t>Даниловский </a:t>
            </a:r>
          </a:p>
          <a:p>
            <a:pPr eaLnBrk="1" hangingPunct="1"/>
            <a:r>
              <a:rPr lang="ru-RU" i="1" smtClean="0">
                <a:solidFill>
                  <a:schemeClr val="accent2"/>
                </a:solidFill>
                <a:latin typeface="Arial" charset="0"/>
              </a:rPr>
              <a:t>муниципальный район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Общие сведения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Команда тьюторов ППК «ФГОС НОО: особенности  организации учебной деятельности»:</a:t>
            </a:r>
            <a:r>
              <a:rPr lang="ru-RU" sz="2000" smtClean="0">
                <a:latin typeface="Arial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chemeClr val="accent2"/>
                </a:solidFill>
                <a:latin typeface="Arial" charset="0"/>
              </a:rPr>
              <a:t>Денисова Марина Викторовна</a:t>
            </a:r>
            <a:r>
              <a:rPr lang="ru-RU" sz="2000" smtClean="0">
                <a:latin typeface="Arial" charset="0"/>
              </a:rPr>
              <a:t>, начальник методического отдела МУ «ЦОФОУ»,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chemeClr val="accent2"/>
                </a:solidFill>
                <a:latin typeface="Arial" charset="0"/>
              </a:rPr>
              <a:t>Игнатьева Марина Викторовна</a:t>
            </a:r>
            <a:r>
              <a:rPr lang="ru-RU" sz="2000" smtClean="0">
                <a:latin typeface="Arial" charset="0"/>
              </a:rPr>
              <a:t>, учитель начальных классов высшей квалификационной категории МБОУ СОШ №1 г. Данилова</a:t>
            </a:r>
          </a:p>
          <a:p>
            <a:pPr eaLnBrk="1" hangingPunct="1"/>
            <a:r>
              <a:rPr lang="ru-RU" sz="2000" smtClean="0"/>
              <a:t>Количество обученных (сопровождаемых): 25 педагогов</a:t>
            </a:r>
          </a:p>
          <a:p>
            <a:pPr eaLnBrk="1" hangingPunct="1"/>
            <a:r>
              <a:rPr lang="ru-RU" sz="2000" smtClean="0"/>
              <a:t>Сроки обучения (сопровождения): </a:t>
            </a:r>
            <a:r>
              <a:rPr lang="ru-RU" sz="2000" smtClean="0">
                <a:solidFill>
                  <a:schemeClr val="hlink"/>
                </a:solidFill>
              </a:rPr>
              <a:t>с 26.05.2014 по 06.06.2014</a:t>
            </a:r>
            <a:r>
              <a:rPr lang="ru-RU" sz="2000" smtClean="0"/>
              <a:t> </a:t>
            </a:r>
          </a:p>
          <a:p>
            <a:pPr eaLnBrk="1" hangingPunct="1"/>
            <a:r>
              <a:rPr lang="ru-RU" sz="2000" smtClean="0"/>
              <a:t>Количество разработанных проектов:  6 проектов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Трудности, возникшие при разработке и реализации проектов образовательных со-</a:t>
            </a:r>
            <a:r>
              <a:rPr lang="ru-RU" dirty="0" err="1" smtClean="0"/>
              <a:t>бытий</a:t>
            </a:r>
            <a:endParaRPr lang="ru-RU" dirty="0"/>
          </a:p>
        </p:txBody>
      </p:sp>
      <p:sp>
        <p:nvSpPr>
          <p:cNvPr id="15362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latin typeface="Arial" charset="0"/>
              </a:rPr>
              <a:t>В понимании чем отличается со-бытие от события?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latin typeface="Arial" charset="0"/>
              </a:rPr>
              <a:t>В чем разница со-бытия от других форм организации образовательного процесса?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latin typeface="Arial" charset="0"/>
              </a:rPr>
              <a:t>Спроектировать образовательное со-бытие даже при наличии предложенного алгоритма.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latin typeface="Arial" charset="0"/>
              </a:rPr>
              <a:t>Соответствие предполагаемых образовательных результатов достигнутым (организация наблюдения, внесение в таблицу)</a:t>
            </a:r>
          </a:p>
          <a:p>
            <a:pPr>
              <a:lnSpc>
                <a:spcPct val="90000"/>
              </a:lnSpc>
            </a:pPr>
            <a:endParaRPr lang="ru-RU" sz="28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>
          <a:xfrm>
            <a:off x="611188" y="2349500"/>
            <a:ext cx="7772400" cy="1362075"/>
          </a:xfrm>
        </p:spPr>
        <p:txBody>
          <a:bodyPr/>
          <a:lstStyle/>
          <a:p>
            <a:pPr algn="ctr" eaLnBrk="1" hangingPunct="1"/>
            <a:r>
              <a:rPr lang="ru-RU" cap="none" smtClean="0">
                <a:solidFill>
                  <a:schemeClr val="folHlink"/>
                </a:solidFill>
              </a:rPr>
              <a:t>РЕЗУЛЬТАТЫ ТЬЮТОРСКОГО СОПРОВОЖДЕНИЯ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Достижения («приращения») сопровождаемых педагогов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На защите своих работ педагоги ответили на вопросы «Что получилось?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Что мы вместе с детьми сделали для того, чтобы получилось? Что во мне и детях изменилось?»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лично мне (нам) дало </a:t>
            </a:r>
            <a:r>
              <a:rPr lang="ru-RU" dirty="0" err="1" smtClean="0"/>
              <a:t>тьюторство</a:t>
            </a:r>
            <a:endParaRPr lang="ru-RU" dirty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Современный ребенок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Изучение и принятие новой формы организации учебной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Тематика проектов образовательных со-</a:t>
            </a:r>
            <a:r>
              <a:rPr lang="ru-RU" dirty="0" err="1" smtClean="0"/>
              <a:t>бытий</a:t>
            </a:r>
            <a:endParaRPr lang="ru-RU" dirty="0"/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 l="20378" t="14030" r="5208" b="26302"/>
          <a:stretch>
            <a:fillRect/>
          </a:stretch>
        </p:blipFill>
        <p:spPr bwMode="auto">
          <a:xfrm rot="-769938">
            <a:off x="323850" y="1700213"/>
            <a:ext cx="3313113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 l="18893" t="10335" r="4323" b="15088"/>
          <a:stretch>
            <a:fillRect/>
          </a:stretch>
        </p:blipFill>
        <p:spPr bwMode="auto">
          <a:xfrm>
            <a:off x="3132138" y="1628775"/>
            <a:ext cx="288131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4"/>
          <a:srcRect l="18893" t="13298" r="3737" b="14355"/>
          <a:stretch>
            <a:fillRect/>
          </a:stretch>
        </p:blipFill>
        <p:spPr bwMode="auto">
          <a:xfrm rot="1115136">
            <a:off x="5867400" y="2060575"/>
            <a:ext cx="30607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5"/>
          <a:srcRect l="17122" t="10335" r="1967" b="14485"/>
          <a:stretch>
            <a:fillRect/>
          </a:stretch>
        </p:blipFill>
        <p:spPr bwMode="auto">
          <a:xfrm rot="-918557">
            <a:off x="323850" y="3860800"/>
            <a:ext cx="316865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6"/>
          <a:srcRect l="20078" t="13298" r="5807" b="15837"/>
          <a:stretch>
            <a:fillRect/>
          </a:stretch>
        </p:blipFill>
        <p:spPr bwMode="auto">
          <a:xfrm>
            <a:off x="2771775" y="3860800"/>
            <a:ext cx="30591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7"/>
          <a:srcRect l="18906" t="13281" r="3725" b="15105"/>
          <a:stretch>
            <a:fillRect/>
          </a:stretch>
        </p:blipFill>
        <p:spPr bwMode="auto">
          <a:xfrm rot="1230009">
            <a:off x="5219700" y="3789363"/>
            <a:ext cx="3313113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Самые яркие со-бытия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Тема со-бытия</a:t>
            </a:r>
            <a:r>
              <a:rPr lang="ru-RU" smtClean="0">
                <a:latin typeface="Arial" charset="0"/>
              </a:rPr>
              <a:t> </a:t>
            </a:r>
            <a:r>
              <a:rPr lang="ru-RU" smtClean="0">
                <a:solidFill>
                  <a:schemeClr val="folHlink"/>
                </a:solidFill>
                <a:latin typeface="Arial" charset="0"/>
              </a:rPr>
              <a:t>«Как мы были моряками»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Кругликова Валентина Леонтьевна Смирнова Марина Юрьевна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0483" name="Picture 5" descr="2014-12-15 23-50-10 Скриншот экрана"/>
          <p:cNvPicPr>
            <a:picLocks noChangeAspect="1" noChangeArrowheads="1"/>
          </p:cNvPicPr>
          <p:nvPr/>
        </p:nvPicPr>
        <p:blipFill>
          <a:blip r:embed="rId2"/>
          <a:srcRect l="17958" t="9241" r="42354" b="37833"/>
          <a:stretch>
            <a:fillRect/>
          </a:stretch>
        </p:blipFill>
        <p:spPr bwMode="auto">
          <a:xfrm>
            <a:off x="1835150" y="2781300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174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Тьюторская практика сопровождения разработки и реализации проектов образовательных со-бытий </vt:lpstr>
      <vt:lpstr>Общие сведения</vt:lpstr>
      <vt:lpstr>Трудности, возникшие при разработке и реализации проектов образовательных со-бытий</vt:lpstr>
      <vt:lpstr>РЕЗУЛЬТАТЫ ТЬЮТОРСКОГО СОПРОВОЖДЕНИЯ</vt:lpstr>
      <vt:lpstr>Достижения («приращения») сопровождаемых педагогов</vt:lpstr>
      <vt:lpstr>Что лично мне (нам) дало тьюторство</vt:lpstr>
      <vt:lpstr>Тематика проектов образовательных со-бытий</vt:lpstr>
      <vt:lpstr>Самые яркие со-бытия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Тьюторская практика сопровождения разработки и реализации проектов образовательных со-бытий </dc:title>
  <dc:creator>Ольга Вячеславовна Тихомирова</dc:creator>
  <cp:lastModifiedBy>елизавета</cp:lastModifiedBy>
  <cp:revision>17</cp:revision>
  <dcterms:created xsi:type="dcterms:W3CDTF">2014-11-17T09:40:32Z</dcterms:created>
  <dcterms:modified xsi:type="dcterms:W3CDTF">2014-12-15T21:15:10Z</dcterms:modified>
</cp:coreProperties>
</file>