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58" r:id="rId6"/>
    <p:sldId id="268" r:id="rId7"/>
    <p:sldId id="267" r:id="rId8"/>
    <p:sldId id="259" r:id="rId9"/>
    <p:sldId id="269" r:id="rId10"/>
    <p:sldId id="264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74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Обобщающий урок по теме «Семья и я»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852936"/>
            <a:ext cx="7848872" cy="36724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Литературное чтение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 «В»</a:t>
            </a:r>
            <a:r>
              <a:rPr lang="ru-RU" dirty="0" smtClean="0">
                <a:solidFill>
                  <a:schemeClr val="tx1"/>
                </a:solidFill>
              </a:rPr>
              <a:t> класс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Средняя школа №1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. Гаврилов-Ям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«Начальная школа </a:t>
            </a:r>
            <a:r>
              <a:rPr lang="en-US" dirty="0" smtClean="0">
                <a:solidFill>
                  <a:schemeClr val="tx1"/>
                </a:solidFill>
              </a:rPr>
              <a:t> XXI </a:t>
            </a:r>
            <a:r>
              <a:rPr lang="ru-RU" dirty="0" smtClean="0">
                <a:solidFill>
                  <a:schemeClr val="tx1"/>
                </a:solidFill>
              </a:rPr>
              <a:t> века»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223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Анализ со-</a:t>
            </a:r>
            <a:r>
              <a:rPr lang="ru-RU" dirty="0" err="1" smtClean="0"/>
              <a:t>бытийности</a:t>
            </a:r>
            <a:r>
              <a:rPr lang="ru-RU" dirty="0" smtClean="0"/>
              <a:t>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Использованные  методы организации учебной деятельности соответствуют требованиям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деятельностного подхода</a:t>
            </a:r>
          </a:p>
          <a:p>
            <a:pPr lvl="0"/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Использованные методы соответствуют 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со-бытийному подходу</a:t>
            </a:r>
          </a:p>
          <a:p>
            <a:pPr lvl="0"/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Технологическая грамотность проекта </a:t>
            </a:r>
            <a:r>
              <a:rPr lang="ru-RU" alt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со-бытия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проект разработан в соответствии с основными этапами деятельности</a:t>
            </a:r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проекта </a:t>
            </a:r>
            <a:r>
              <a:rPr lang="ru-RU" alt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со-бытия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при реализации  </a:t>
            </a:r>
            <a:r>
              <a:rPr lang="ru-RU" alt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со-бытия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был создан продукт совместной деятельности 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Кластер по теме «Семья и я»</a:t>
            </a:r>
            <a:endParaRPr lang="ru-RU" alt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Общие выводы: </a:t>
            </a:r>
          </a:p>
          <a:p>
            <a:pPr lvl="0"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- была чётко организована деятельность   детей по созданию совместного продукта,</a:t>
            </a:r>
          </a:p>
          <a:p>
            <a:pPr lvl="0"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- учащиеся сумели сформулировать 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помощью учителя цель 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собственной  деятельности, наметили пути её достижения,</a:t>
            </a:r>
          </a:p>
          <a:p>
            <a:pPr lvl="0"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- сумели распределить роли при работе в группах, оценить результаты  деятельности  группы и презентовать полученный продукт</a:t>
            </a:r>
          </a:p>
          <a:p>
            <a:pPr lvl="0"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  <p:extLst>
      <p:ext uri="{BB962C8B-B14F-4D97-AF65-F5344CB8AC3E}">
        <p14:creationId xmlns="" xmlns:p14="http://schemas.microsoft.com/office/powerpoint/2010/main" val="179208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Удачи нам!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354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Образовательные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Предметные</a:t>
            </a:r>
            <a:r>
              <a:rPr lang="ru-RU" i="1" dirty="0" smtClean="0"/>
              <a:t>: </a:t>
            </a:r>
          </a:p>
          <a:p>
            <a:pPr marL="0" indent="0">
              <a:buNone/>
            </a:pPr>
            <a:r>
              <a:rPr lang="ru-RU" i="1" dirty="0" smtClean="0"/>
              <a:t>называет жанр, фамилию автора, </a:t>
            </a:r>
            <a:r>
              <a:rPr lang="ru-RU" i="1" dirty="0" smtClean="0"/>
              <a:t>заголовок произведения, </a:t>
            </a:r>
            <a:r>
              <a:rPr lang="ru-RU" i="1" dirty="0" smtClean="0"/>
              <a:t>главных героев произведения.</a:t>
            </a:r>
            <a:endParaRPr lang="ru-RU" dirty="0" smtClean="0"/>
          </a:p>
          <a:p>
            <a:pPr marL="0" indent="0">
              <a:buNone/>
            </a:pPr>
            <a:endParaRPr lang="ru-RU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177272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Образовательные результаты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 err="1"/>
              <a:t>Метапредметные</a:t>
            </a:r>
            <a:r>
              <a:rPr lang="ru-RU" b="1" i="1" dirty="0" smtClean="0"/>
              <a:t>:</a:t>
            </a:r>
          </a:p>
          <a:p>
            <a:pPr>
              <a:buNone/>
            </a:pPr>
            <a:r>
              <a:rPr lang="ru-RU" b="1" i="1" dirty="0" smtClean="0"/>
              <a:t>-  </a:t>
            </a:r>
            <a:r>
              <a:rPr lang="ru-RU" i="1" dirty="0" smtClean="0"/>
              <a:t>совместно формулирует цель деятельности с помощью символов и составляет план работы над кластером;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-   классифицирует </a:t>
            </a:r>
            <a:r>
              <a:rPr lang="ru-RU" i="1" dirty="0" smtClean="0"/>
              <a:t>произведения по предложенным признакам;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-   анализирует </a:t>
            </a:r>
            <a:r>
              <a:rPr lang="ru-RU" i="1" dirty="0" smtClean="0"/>
              <a:t>прочитанное произведение с целью выявления главных </a:t>
            </a:r>
            <a:r>
              <a:rPr lang="ru-RU" i="1" dirty="0" smtClean="0"/>
              <a:t>героев;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-   </a:t>
            </a:r>
            <a:r>
              <a:rPr lang="ru-RU" i="1" dirty="0" smtClean="0"/>
              <a:t>оценивает </a:t>
            </a:r>
            <a:r>
              <a:rPr lang="ru-RU" i="1" dirty="0" smtClean="0"/>
              <a:t>себя и своих одноклассников по заданным </a:t>
            </a:r>
            <a:r>
              <a:rPr lang="ru-RU" i="1" dirty="0" smtClean="0"/>
              <a:t>критериям;</a:t>
            </a:r>
            <a:endParaRPr lang="ru-RU" i="1" dirty="0" smtClean="0"/>
          </a:p>
          <a:p>
            <a:pPr marL="0" indent="0">
              <a:buFontTx/>
              <a:buChar char="-"/>
            </a:pPr>
            <a:r>
              <a:rPr lang="ru-RU" i="1" dirty="0" smtClean="0"/>
              <a:t> </a:t>
            </a:r>
            <a:r>
              <a:rPr lang="ru-RU" i="1" dirty="0" smtClean="0"/>
              <a:t>  высказывает </a:t>
            </a:r>
            <a:r>
              <a:rPr lang="ru-RU" i="1" dirty="0" smtClean="0"/>
              <a:t>собственные суждения и </a:t>
            </a:r>
            <a:r>
              <a:rPr lang="ru-RU" i="1" dirty="0" smtClean="0"/>
              <a:t>обосновывает их;</a:t>
            </a:r>
            <a:endParaRPr lang="ru-RU" i="1" dirty="0" smtClean="0"/>
          </a:p>
          <a:p>
            <a:pPr marL="0" indent="0">
              <a:buFontTx/>
              <a:buChar char="-"/>
            </a:pPr>
            <a:r>
              <a:rPr lang="ru-RU" i="1" dirty="0" smtClean="0"/>
              <a:t>   работает </a:t>
            </a:r>
            <a:r>
              <a:rPr lang="ru-RU" i="1" dirty="0" smtClean="0"/>
              <a:t>в группе, выполняя порученную </a:t>
            </a:r>
            <a:r>
              <a:rPr lang="ru-RU" i="1" dirty="0" smtClean="0"/>
              <a:t>роль. </a:t>
            </a:r>
            <a:endParaRPr lang="ru-RU" i="1" dirty="0" smtClean="0"/>
          </a:p>
          <a:p>
            <a:endParaRPr lang="ru-RU" i="1" dirty="0" smtClean="0"/>
          </a:p>
          <a:p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5803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Личностные:</a:t>
            </a:r>
          </a:p>
          <a:p>
            <a:pPr marL="0" indent="0">
              <a:buNone/>
            </a:pPr>
            <a:r>
              <a:rPr lang="ru-RU" i="1" dirty="0" smtClean="0"/>
              <a:t>- </a:t>
            </a:r>
            <a:r>
              <a:rPr lang="ru-RU" i="1" dirty="0" smtClean="0"/>
              <a:t>выражает желание участвовать в конструирования урока по теме «Семья и я». </a:t>
            </a:r>
            <a:endParaRPr lang="ru-RU" dirty="0" smtClean="0"/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b="1" i="1" dirty="0" smtClean="0"/>
          </a:p>
          <a:p>
            <a:endParaRPr lang="ru-RU" i="1" dirty="0" smtClean="0"/>
          </a:p>
          <a:p>
            <a:endParaRPr lang="ru-RU" i="1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Образовательные результаты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476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dirty="0" smtClean="0"/>
              <a:t>систематизировать </a:t>
            </a:r>
            <a:r>
              <a:rPr lang="ru-RU" dirty="0" smtClean="0"/>
              <a:t>знания учащихся по теме «Семья и я» через совместную деятельность по составлению кластера.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465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Главная идея реализации содержания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</a:t>
            </a:r>
            <a:r>
              <a:rPr lang="ru-RU" dirty="0"/>
              <a:t>чем основана: 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основана на </a:t>
            </a:r>
            <a:r>
              <a:rPr lang="ru-RU" dirty="0" smtClean="0"/>
              <a:t>увлечении</a:t>
            </a:r>
            <a:r>
              <a:rPr lang="ru-RU" dirty="0" smtClean="0"/>
              <a:t> детей игрой  в конструктор «</a:t>
            </a:r>
            <a:r>
              <a:rPr lang="ru-RU" dirty="0" err="1" smtClean="0"/>
              <a:t>Лего</a:t>
            </a:r>
            <a:r>
              <a:rPr lang="ru-RU" dirty="0" smtClean="0"/>
              <a:t>»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08246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со-бытийная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4400" b="1" dirty="0" smtClean="0"/>
              <a:t>«</a:t>
            </a:r>
            <a:r>
              <a:rPr lang="ru-RU" sz="4400" b="1" dirty="0" smtClean="0"/>
              <a:t>Конструируем обобщающий урок по теме «Семья и я</a:t>
            </a:r>
            <a:r>
              <a:rPr lang="ru-RU" sz="4400" b="1" dirty="0" smtClean="0"/>
              <a:t>»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561210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6480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Организация учебной деятельности на уроке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66356907"/>
              </p:ext>
            </p:extLst>
          </p:nvPr>
        </p:nvGraphicFramePr>
        <p:xfrm>
          <a:off x="107505" y="836713"/>
          <a:ext cx="8856983" cy="5004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1"/>
                <a:gridCol w="5112568"/>
                <a:gridCol w="2016224"/>
              </a:tblGrid>
              <a:tr h="646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Этап деятельности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Способы</a:t>
                      </a:r>
                      <a:r>
                        <a:rPr lang="ru-RU" sz="1800" baseline="0" dirty="0" smtClean="0">
                          <a:effectLst/>
                        </a:rPr>
                        <a:t> организации деятельности</a:t>
                      </a:r>
                      <a:endParaRPr lang="ru-RU" sz="1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Дидактика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Формирование потребности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Беседа о любимых играх в перемену.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Ситуативный разговор о конструировании урока.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3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00"/>
                          </a:solidFill>
                          <a:effectLst/>
                        </a:rPr>
                        <a:t>Формирование образа желаемого результата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Диалог о том, как дети представляют результат своего труда,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результат конструирования урока.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Обращение к личному опыту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(Что вы уже смогли собрать из конструктора «</a:t>
                      </a:r>
                      <a:r>
                        <a:rPr lang="ru-RU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Лего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 в игре)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5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Мотивация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Вопрос на обсуждение «Желают ли учащиеся принять участие в конструировании урока»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5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Целеполагание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Диалог о цели деятельности.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Фиксирование цели с помощью моделей.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Образцы моделей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5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Планирование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Мозговой штурм.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Совместное обсуждение плана и вербальное фиксирование.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5980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учебной деятельности на уроке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883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1906256"/>
                <a:gridCol w="4806826"/>
                <a:gridCol w="1308238"/>
              </a:tblGrid>
              <a:tr h="370840"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Выполнение действий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в группах  сменного состава.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Оказание помощи по запросу.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ситуации успеха.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Учебник,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хрестоматия, книги по теме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 результата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Беседа о результатах деятельности.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Беседа о личной значимости продукта.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373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«Обобщающий урок по теме «Семья и я»»</vt:lpstr>
      <vt:lpstr>Образовательные результаты</vt:lpstr>
      <vt:lpstr>Образовательные результаты</vt:lpstr>
      <vt:lpstr>Образовательные результаты</vt:lpstr>
      <vt:lpstr>Цель </vt:lpstr>
      <vt:lpstr>Главная идея реализации содержания</vt:lpstr>
      <vt:lpstr>Тема со-бытийная</vt:lpstr>
      <vt:lpstr>Организация учебной деятельности на уроке</vt:lpstr>
      <vt:lpstr>Организация учебной деятельности на уроке</vt:lpstr>
      <vt:lpstr>Анализ со-бытийности урока</vt:lpstr>
      <vt:lpstr>Удачи нам!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«Играем сказку»</dc:title>
  <dc:creator>Ольга Вячеславовна Тихомирова</dc:creator>
  <cp:lastModifiedBy>Школа</cp:lastModifiedBy>
  <cp:revision>29</cp:revision>
  <dcterms:created xsi:type="dcterms:W3CDTF">2015-10-12T16:26:22Z</dcterms:created>
  <dcterms:modified xsi:type="dcterms:W3CDTF">2016-03-29T06:56:02Z</dcterms:modified>
</cp:coreProperties>
</file>