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398A-A400-4578-9CB8-BBBD8759EB61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D35A-5680-41EA-9638-4F43878A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6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398A-A400-4578-9CB8-BBBD8759EB61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D35A-5680-41EA-9638-4F43878A3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6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таблицы к тексту задачи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4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 - таблица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 - таблица</vt:lpstr>
      <vt:lpstr>От таблицы к тексту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Алексеевна Гусева</dc:creator>
  <cp:lastModifiedBy>Любовь Алексеевна Гусева</cp:lastModifiedBy>
  <cp:revision>1</cp:revision>
  <dcterms:created xsi:type="dcterms:W3CDTF">2020-10-01T13:02:52Z</dcterms:created>
  <dcterms:modified xsi:type="dcterms:W3CDTF">2020-10-01T13:02:52Z</dcterms:modified>
</cp:coreProperties>
</file>