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9" r:id="rId10"/>
    <p:sldId id="267" r:id="rId11"/>
    <p:sldId id="264" r:id="rId12"/>
    <p:sldId id="270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908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2ECB6-E363-4AF4-887E-75D87FFADF9B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CDFC-9EE0-4901-8BFE-94B39C074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6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223B-BB0A-4D88-AF54-20FDBAA87CDF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F8258-5C3B-492B-92A4-104E7E580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0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EEA1-EE5C-4A86-9C71-D75359A1D13A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792C-FC67-4ECE-B66D-7F39D8C72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7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BAD53-1536-4FF3-BAB8-579716F78E86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68E0D-B4D6-4A4B-9C9F-2B8195E28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1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CA58A-6283-411D-8D0B-E38DF4282EFB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AEB9F-95F6-46FC-8405-14E1D0A09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0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4B838-4324-4B8E-B385-5698DA4CEE38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9C1FD-2ECE-4D13-8BB4-CFCDBFB62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2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E2997-95D4-4ABF-AD14-572707EDD60E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EB5A-6098-4E4C-88C7-D8C6CFD05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2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50F2E-D268-430D-88CF-90570DE6DBE7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3D7B0-97F3-460B-AA38-707BE9107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CF71A-36E4-41A0-8D5D-2E686FDC4958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6807D-08B8-4092-815B-D38EF5B24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04B30-68FF-4A3E-966F-CF2D5AA325BE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2CB13-E1D6-4620-955C-5D7CB2367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6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91561-11E9-4574-AC42-630912BB16C2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E2190-AF8B-443E-8C1A-D7D15CB24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EAF23F-291D-4F4B-A1EF-D0933D0CC5ED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08CB1C-6188-4733-8C96-39A88053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6126162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Осмысление событий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Великой Отечественной войны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уроках литературного чтения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4 классе специальной (коррекционной) школы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Л. А. Ржевская,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ГОУ ЯО специальная (коррекционная)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общеобразовательная школа-интернат № 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13838" cy="6858000"/>
          </a:xfrm>
        </p:spPr>
      </p:pic>
      <p:pic>
        <p:nvPicPr>
          <p:cNvPr id="11267" name="Picture 3" descr="C:\Users\1\Desktop\Работы\20150424_00470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2674938"/>
            <a:ext cx="5710238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3200400" y="6248400"/>
            <a:ext cx="594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b="1"/>
              <a:t>«Бронзой поднялся в небо»   С. Алексеев</a:t>
            </a:r>
          </a:p>
        </p:txBody>
      </p:sp>
      <p:pic>
        <p:nvPicPr>
          <p:cNvPr id="11269" name="Picture 5" descr="C:\Users\1\Desktop\Работы\20150424_00524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6296025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5715000" y="152400"/>
            <a:ext cx="3048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b="1"/>
              <a:t>«Подвиг неизвестного сапёра»  С. Алексеев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1\Desktop\шаблоны\955219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3000" y="0"/>
            <a:ext cx="6402388" cy="6858000"/>
          </a:xfrm>
        </p:spPr>
      </p:pic>
      <p:sp>
        <p:nvSpPr>
          <p:cNvPr id="12292" name="TextBox 10"/>
          <p:cNvSpPr txBox="1">
            <a:spLocks noChangeArrowheads="1"/>
          </p:cNvSpPr>
          <p:nvPr/>
        </p:nvSpPr>
        <p:spPr bwMode="auto">
          <a:xfrm>
            <a:off x="7315200" y="228600"/>
            <a:ext cx="1828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Обращение </a:t>
            </a:r>
          </a:p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к солдатам Великой Отечественной войны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016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Прямоугольник 8"/>
          <p:cNvSpPr>
            <a:spLocks noChangeArrowheads="1"/>
          </p:cNvSpPr>
          <p:nvPr/>
        </p:nvSpPr>
        <p:spPr bwMode="auto">
          <a:xfrm>
            <a:off x="7010400" y="228600"/>
            <a:ext cx="1905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Обращение </a:t>
            </a:r>
          </a:p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к  солдатам Великой Отечественной войны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63" y="23813"/>
            <a:ext cx="9113837" cy="683418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315200" cy="4602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Уроки цикла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«Поклонимся великим тем годам!»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имеют высокий нравственный потенциал и стали нашей лептой памяти в ознаменование 70-летия Великой Победы.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543800" cy="3535362"/>
          </a:xfrm>
        </p:spPr>
        <p:txBody>
          <a:bodyPr/>
          <a:lstStyle/>
          <a:p>
            <a:pPr eaLnBrk="1" hangingPunct="1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z="6600" b="1" smtClean="0">
                <a:latin typeface="Monotype Corsiva" pitchFamily="66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71438" y="0"/>
            <a:ext cx="9367838" cy="7024688"/>
          </a:xfrm>
        </p:spPr>
      </p:pic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5668962"/>
          </a:xfrm>
        </p:spPr>
        <p:txBody>
          <a:bodyPr/>
          <a:lstStyle/>
          <a:p>
            <a:pPr eaLnBrk="1" hangingPunct="1"/>
            <a:r>
              <a:rPr lang="ru-RU" altLang="ru-RU" sz="4800" b="1" smtClean="0">
                <a:latin typeface="Monotype Corsiva" pitchFamily="66" charset="0"/>
              </a:rPr>
              <a:t>«ПОКЛОНИМСЯ </a:t>
            </a:r>
            <a:br>
              <a:rPr lang="ru-RU" altLang="ru-RU" sz="4800" b="1" smtClean="0">
                <a:latin typeface="Monotype Corsiva" pitchFamily="66" charset="0"/>
              </a:rPr>
            </a:br>
            <a:r>
              <a:rPr lang="ru-RU" altLang="ru-RU" sz="4800" b="1" smtClean="0">
                <a:latin typeface="Monotype Corsiva" pitchFamily="66" charset="0"/>
              </a:rPr>
              <a:t>ВЕЛИКИМ   ТЕМ    ГОДАМ!»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цикл уроков литературного чтения, посвящённых 70-летию Победы советского народа в Великой Отечественной войне.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0"/>
            <a:ext cx="7696200" cy="4800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1. «Вставай, страна огромная, вставай на смертный бой…»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Ю.Яковлев   «Брестская крепость» 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2. «Помните ушедших в битву за Москву! – Великая Московская битва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С.Алексеев   «Подвиг у разъезда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Дубосеково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	             	    	 «Дом»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3. Блокада  Ленинграда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С.Алексеев  	«Первая колонна»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	 «Таня Савичева»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	         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«Шуба»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4. Сталинградская   битва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	      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В.Богомолов «Мамаев курган</a:t>
            </a:r>
            <a:r>
              <a:rPr lang="ru-RU" sz="2000" dirty="0" smtClean="0">
                <a:solidFill>
                  <a:srgbClr val="FF0000"/>
                </a:solidFill>
              </a:rPr>
              <a:t>»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100" name="Picture 2" descr="C:\Users\1\Desktop\ВОВ\Цикл уроков ВСЕ\1.Вставай, страна огромная!\БрестскаяКрепостьКартинки\818825477e7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5257800"/>
            <a:ext cx="21764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 descr="C:\Users\1\Desktop\ВОВ\Цикл уроков ВСЕ\2.Великая Московская битва\Иллюстрации\5wgxdx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5029200"/>
            <a:ext cx="207645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 descr="C:\Users\1\Desktop\ВОВ\Цикл уроков ВСЕ\3.БлокадаЛенинграда\Ленинград\photo_14_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048000"/>
            <a:ext cx="246538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C:\Users\1\Desktop\ВОВ\Цикл уроков ВСЕ\4.Сталинградская битва\ВасилийЗайцев\Vasiliy-zaytsev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1038" y="4884738"/>
            <a:ext cx="1755775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9" descr="C:\Users\1\Desktop\ВОВ\Цикл уроков ВСЕ\3.БлокадаЛенинграда\Ленинград\untitled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4876800"/>
            <a:ext cx="2746375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шаблоны\955219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219200" y="0"/>
            <a:ext cx="7543800" cy="632460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5.  «О героях огненных лет»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    В.Железников     	«Подвиг танкиста»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	  С.Алексеев         «Зоя»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			 «Победа будет за нами»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			 «Три подвига»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             А.Платонов       «Маленький солдат»</a:t>
            </a:r>
          </a:p>
          <a:p>
            <a:pPr eaLnBrk="1" hangingPunct="1">
              <a:buFont typeface="Arial" pitchFamily="34" charset="0"/>
              <a:buNone/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6.  «Победа!»  (Советские воины в Берлине)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              	 </a:t>
            </a:r>
            <a:r>
              <a:rPr lang="ru-RU" alt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С.Алексеев      	 «Данке шён»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alt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«Подвиг неизвестного сапёра»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				 «Победа!»</a:t>
            </a:r>
          </a:p>
          <a:p>
            <a:pPr eaLnBrk="1" hangingPunct="1">
              <a:buFont typeface="Arial" pitchFamily="34" charset="0"/>
              <a:buNone/>
            </a:pP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.  «Вечная память и вечная слава героям!»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              	  </a:t>
            </a:r>
            <a:r>
              <a:rPr lang="ru-RU" alt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С.Алексеев        «Бронзой поднялся в небо»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            	  В.Богомолов      «Вечный огонь»</a:t>
            </a:r>
          </a:p>
        </p:txBody>
      </p:sp>
      <p:pic>
        <p:nvPicPr>
          <p:cNvPr id="5124" name="Picture 10" descr="C:\Users\1\Desktop\ВОВ\Цикл уроков ВСЕ\5.О героях огненных лет\ПодвигНеизвестногоСапёра\ИллюстрацияИзКниги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4419600"/>
            <a:ext cx="25908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1" descr="C:\Users\1\Desktop\ВОВ\Цикл уроков ВСЕ\5.О героях огненных лет\ЗояКосмодемьянская\026812594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800" y="4800600"/>
            <a:ext cx="29718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2" descr="C:\Users\1\Desktop\ВОВ\Цикл уроков ВСЕ\5.О героях огненных лет\Маресьев\_____1~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14938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3" descr="C:\Users\1\Desktop\ВОВ\Цикл уроков ВСЕ\7.Вечная память!\Памятник\пам\voin-osvoboditel.jpe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9000" y="228600"/>
            <a:ext cx="171608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4" descr="Кадр из детского фильма Сын полка. . 1981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23590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4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305800" cy="3230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«Нет в России семьи такой,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где б ни памятен был свой герой…»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сбор   материалов о родственниках,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участвовавших в Великой Отечественной войне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8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2600" y="2286000"/>
            <a:ext cx="60737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73038" y="0"/>
            <a:ext cx="931703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Оформление стенда в классе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838200"/>
            <a:ext cx="7086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C:\Users\1\Desktop\шаблоны\955219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Выставка книг о войне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классе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71600" y="1524000"/>
            <a:ext cx="7450138" cy="4754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3813"/>
            <a:ext cx="9113838" cy="683418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696200" cy="6202362"/>
          </a:xfrm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Итоги работы над циклом уроков литературного чтения «Поклонимся великим тем годам!» :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● Речь детей существенно обогатилась новой лексикой военной тематики, совершенствовались мыслительные процессы, развивалась монологическая речь.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●  Расширился круг знаний детей о событиях и героях Великой Отечественной войны.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●  В результате работы ученики почувствовали причастность своей семьи  к Великой Победе посредством привлечения воспоминаний родителей о  родственниках-участниках битвы с фашизмом.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● В ходе работы ученики  попробовали свои силы в составлении  собственных текстов через    составление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синквейнов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использование стратегии РАФТ,  описание  памятника Воину-освободителю.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\Desktop\шаблоны\955219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77788" y="0"/>
            <a:ext cx="9221788" cy="6858000"/>
          </a:xfrm>
        </p:spPr>
      </p:pic>
      <p:pic>
        <p:nvPicPr>
          <p:cNvPr id="10243" name="Picture 3" descr="C:\Users\1\Desktop\Работы\20150424_0052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6532563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7"/>
          <p:cNvSpPr txBox="1">
            <a:spLocks noChangeArrowheads="1"/>
          </p:cNvSpPr>
          <p:nvPr/>
        </p:nvSpPr>
        <p:spPr bwMode="auto">
          <a:xfrm>
            <a:off x="5791200" y="2362200"/>
            <a:ext cx="2209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b="1"/>
              <a:t>«Подвиг у разъезда Дубосеково» </a:t>
            </a:r>
          </a:p>
          <a:p>
            <a:pPr algn="r" eaLnBrk="1" hangingPunct="1"/>
            <a:r>
              <a:rPr lang="ru-RU" altLang="ru-RU" b="1"/>
              <a:t> С. Алексеев</a:t>
            </a:r>
          </a:p>
        </p:txBody>
      </p:sp>
      <p:pic>
        <p:nvPicPr>
          <p:cNvPr id="10245" name="Picture 5" descr="C:\Users\1\Desktop\Работы\20150424_00460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3657600"/>
            <a:ext cx="6756400" cy="28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9"/>
          <p:cNvSpPr txBox="1">
            <a:spLocks noChangeArrowheads="1"/>
          </p:cNvSpPr>
          <p:nvPr/>
        </p:nvSpPr>
        <p:spPr bwMode="auto">
          <a:xfrm>
            <a:off x="6019800" y="5867400"/>
            <a:ext cx="220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b="1"/>
              <a:t>«Шуба» </a:t>
            </a:r>
          </a:p>
          <a:p>
            <a:pPr algn="r" eaLnBrk="1" hangingPunct="1"/>
            <a:r>
              <a:rPr lang="ru-RU" altLang="ru-RU" b="1"/>
              <a:t>С. Алексеев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86</Words>
  <Application>Microsoft Office PowerPoint</Application>
  <PresentationFormat>Экран (4:3)</PresentationFormat>
  <Paragraphs>22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Calibri</vt:lpstr>
      <vt:lpstr>Arial</vt:lpstr>
      <vt:lpstr>Times New Roman</vt:lpstr>
      <vt:lpstr>Monotype Corsiva</vt:lpstr>
      <vt:lpstr>Office Theme</vt:lpstr>
      <vt:lpstr>   Осмысление событий  Великой Отечественной войны  на уроках литературного чтения  в 4 классе специальной (коррекционной) школы  Л. А. Ржевская, учитель начальных классов ГОУ ЯО специальная (коррекционная)  общеобразовательная школа-интернат № 8  </vt:lpstr>
      <vt:lpstr>«ПОКЛОНИМСЯ  ВЕЛИКИМ   ТЕМ    ГОДАМ!» цикл уроков литературного чтения, посвящённых 70-летию Победы советского народа в Великой Отечественной войне.</vt:lpstr>
      <vt:lpstr>   1. «Вставай, страна огромная, вставай на смертный бой…»   Ю.Яковлев   «Брестская крепость»    2. «Помните ушедших в битву за Москву! – Великая Московская битва   С.Алексеев   «Подвиг у разъезда Дубосеково»                       «Дом»  3. Блокада  Ленинграда С.Алексеев   «Первая колонна»    «Таня Савичева»             «Шуба» 4. Сталинградская   битва           В.Богомолов «Мамаев курган»   </vt:lpstr>
      <vt:lpstr>Презентация PowerPoint</vt:lpstr>
      <vt:lpstr>«Нет в России семьи такой,  где б ни памятен был свой герой…» – сбор   материалов о родственниках,  участвовавших в Великой Отечественной войне   </vt:lpstr>
      <vt:lpstr>Оформление стенда в классе </vt:lpstr>
      <vt:lpstr>Выставка книг о войне  в классе</vt:lpstr>
      <vt:lpstr>Итоги работы над циклом уроков литературного чтения «Поклонимся великим тем годам!» :  ● Речь детей существенно обогатилась новой лексикой военной тематики, совершенствовались мыслительные процессы, развивалась монологическая речь.  ●  Расширился круг знаний детей о событиях и героях Великой Отечественной войны.  ●  В результате работы ученики почувствовали причастность своей семьи  к Великой Победе посредством привлечения воспоминаний родителей о  родственниках-участниках битвы с фашизмом.  ● В ходе работы ученики  попробовали свои силы в составлении  собственных текстов через    составление синквейнов, использование стратегии РАФТ,  описание  памятника Воину-освободителю. </vt:lpstr>
      <vt:lpstr>Презентация PowerPoint</vt:lpstr>
      <vt:lpstr>Презентация PowerPoint</vt:lpstr>
      <vt:lpstr>Презентация PowerPoint</vt:lpstr>
      <vt:lpstr>Презентация PowerPoint</vt:lpstr>
      <vt:lpstr>Уроки цикла  «Поклонимся великим тем годам!»  имеют высокий нравственный потенциал и стали нашей лептой памяти в ознаменование 70-летия Великой Победы.</vt:lpstr>
      <vt:lpstr>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Осмысление событий  Великой Отечественной войны  на уроках внеклассного чтения  в 4 классе специальной (коррекционной) школы</dc:title>
  <dc:creator>1</dc:creator>
  <cp:lastModifiedBy>Светлана Юрьевна Белянчева</cp:lastModifiedBy>
  <cp:revision>29</cp:revision>
  <dcterms:created xsi:type="dcterms:W3CDTF">2015-04-23T19:33:07Z</dcterms:created>
  <dcterms:modified xsi:type="dcterms:W3CDTF">2015-05-29T07:13:44Z</dcterms:modified>
</cp:coreProperties>
</file>