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66" r:id="rId5"/>
    <p:sldId id="258" r:id="rId6"/>
    <p:sldId id="268" r:id="rId7"/>
    <p:sldId id="267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2622153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Дизайн художественной и технической деятельности человека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«Макет городского дома»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3672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Предмет -технология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4 класс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+mj-lt"/>
              </a:rPr>
              <a:t>УМК «Начальная школа 21 века»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  <a:p>
            <a:endParaRPr lang="ru-RU" dirty="0" smtClean="0"/>
          </a:p>
          <a:p>
            <a:r>
              <a:rPr lang="ru-RU" b="1" dirty="0" smtClean="0"/>
              <a:t>Группа учителей </a:t>
            </a:r>
            <a:r>
              <a:rPr lang="ru-RU" b="1" i="1" dirty="0" err="1" smtClean="0"/>
              <a:t>моу</a:t>
            </a:r>
            <a:r>
              <a:rPr lang="ru-RU" b="1" i="1" dirty="0" smtClean="0"/>
              <a:t> Крюковской </a:t>
            </a:r>
            <a:r>
              <a:rPr lang="ru-RU" b="1" i="1" dirty="0" err="1" smtClean="0"/>
              <a:t>оош</a:t>
            </a:r>
            <a:r>
              <a:rPr lang="ru-RU" b="1" i="1" dirty="0" smtClean="0"/>
              <a:t>:</a:t>
            </a:r>
          </a:p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Коршунова Н.Н.</a:t>
            </a:r>
          </a:p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Спорышева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н.с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Поспелова О.Л.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3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/>
              <a:t>Предметные</a:t>
            </a:r>
            <a:r>
              <a:rPr lang="ru-RU" sz="2800" i="1" dirty="0" smtClean="0"/>
              <a:t>:</a:t>
            </a:r>
          </a:p>
          <a:p>
            <a:pPr marL="0" indent="0">
              <a:buFontTx/>
              <a:buChar char="-"/>
            </a:pPr>
            <a:r>
              <a:rPr lang="ru-RU" sz="2800" i="1" dirty="0" smtClean="0"/>
              <a:t>Называют предметы мебели, комнатные растения и цветочные композиции, украшающие интерьер;</a:t>
            </a:r>
          </a:p>
          <a:p>
            <a:pPr marL="0" indent="0">
              <a:buNone/>
            </a:pPr>
            <a:r>
              <a:rPr lang="ru-RU" sz="2800" i="1" dirty="0" smtClean="0"/>
              <a:t>- Находят общее и различия   между городским и деревенским домом</a:t>
            </a:r>
          </a:p>
        </p:txBody>
      </p:sp>
    </p:spTree>
    <p:extLst>
      <p:ext uri="{BB962C8B-B14F-4D97-AF65-F5344CB8AC3E}">
        <p14:creationId xmlns:p14="http://schemas.microsoft.com/office/powerpoint/2010/main" val="1772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err="1"/>
              <a:t>Метапредметные</a:t>
            </a:r>
            <a:r>
              <a:rPr lang="ru-RU" sz="2800" b="1" i="1" dirty="0" smtClean="0"/>
              <a:t>:</a:t>
            </a:r>
          </a:p>
          <a:p>
            <a:pPr marL="0" indent="0">
              <a:buFontTx/>
              <a:buChar char="-"/>
            </a:pPr>
            <a:r>
              <a:rPr lang="ru-RU" sz="2800" b="1" i="1" dirty="0" smtClean="0"/>
              <a:t>Разбиваются на группы по желанию, распределяют роли в группе;</a:t>
            </a:r>
          </a:p>
          <a:p>
            <a:pPr marL="0" indent="0">
              <a:buFontTx/>
              <a:buChar char="-"/>
            </a:pPr>
            <a:r>
              <a:rPr lang="ru-RU" sz="2800" b="1" i="1" dirty="0" smtClean="0"/>
              <a:t>Используют различные источники для поиска необходимой информации при создании кукольного домика;</a:t>
            </a:r>
            <a:endParaRPr lang="ru-RU" sz="2800" i="1" dirty="0" smtClean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0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i="1" dirty="0" smtClean="0"/>
              <a:t>Личностные:</a:t>
            </a:r>
          </a:p>
          <a:p>
            <a:pPr marL="0" indent="0">
              <a:buNone/>
            </a:pPr>
            <a:r>
              <a:rPr lang="ru-RU" sz="2800" b="1" i="1" dirty="0" smtClean="0"/>
              <a:t>-  </a:t>
            </a:r>
            <a:r>
              <a:rPr lang="ru-RU" sz="2800" b="1" i="1" dirty="0" smtClean="0">
                <a:latin typeface="+mj-lt"/>
              </a:rPr>
              <a:t>оценивают результат своей деятельности по </a:t>
            </a:r>
            <a:r>
              <a:rPr lang="ru-RU" altLang="ru-RU" sz="2800" b="1" dirty="0" smtClean="0">
                <a:latin typeface="+mj-lt"/>
              </a:rPr>
              <a:t>совместно выработанным критериям</a:t>
            </a:r>
          </a:p>
          <a:p>
            <a:pPr marL="0" indent="0">
              <a:buNone/>
            </a:pPr>
            <a:endParaRPr lang="ru-RU" b="1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8004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Цель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1827541"/>
          </a:xfrm>
        </p:spPr>
        <p:txBody>
          <a:bodyPr/>
          <a:lstStyle/>
          <a:p>
            <a:pPr marL="0" indent="0"/>
            <a:r>
              <a:rPr lang="ru-RU" sz="2800" dirty="0"/>
              <a:t>-Научить оценивать результаты своей деятельности через совместную групповую работу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5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Главная идея реализации содержания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на </a:t>
            </a:r>
            <a:r>
              <a:rPr lang="ru-RU" sz="2800" dirty="0"/>
              <a:t>чем основана: интересы детей, </a:t>
            </a:r>
            <a:r>
              <a:rPr lang="ru-RU" sz="2800" dirty="0" smtClean="0"/>
              <a:t>актуальная потребность класса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2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со-бытийная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«Мой дом-моя крепость»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5612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5849"/>
            <a:ext cx="8856984" cy="64807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Организация учебной деятельности на уроке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138349"/>
              </p:ext>
            </p:extLst>
          </p:nvPr>
        </p:nvGraphicFramePr>
        <p:xfrm>
          <a:off x="107504" y="548700"/>
          <a:ext cx="8856984" cy="6298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/>
                <a:gridCol w="7128793"/>
              </a:tblGrid>
              <a:tr h="341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Способы</a:t>
                      </a:r>
                      <a:r>
                        <a:rPr lang="ru-RU" sz="14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57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Формирование потребности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демонстрация и обсуждение художественного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оформления интерьеров старинных и современных домов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9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</a:rPr>
                        <a:t>Формирование образа желаемого результата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фотографий с изображениями готовых кукольных домиков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7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Мотивация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создать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украшение для класса и подарок для младших школьников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6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Целеполагание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создать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украшение для класса и игровой уголок для младших школьников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5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Планирование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Разбиваются на группы;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Получают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Распределяют роли в группах;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Вырабатывают критерии оценки интерьера кукольного домика;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Создают комнаты и предметы мебели для кукольного домика;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Собирают домик;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Расставляют мебель и располагают в домике другие предметы интерьера (ковры, занавески, цветы, картины)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3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Выполнение действий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Выполняют действия согласно плану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68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результата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-по выработанным критериям оценивают кукольный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домик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-оценивают результат своей деятельности с помощью листа самооценки;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-одобрение</a:t>
                      </a:r>
                      <a:r>
                        <a:rPr lang="ru-R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младшими школьниками кукольного домика;</a:t>
                      </a:r>
                      <a:endParaRPr lang="ru-RU" sz="1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-одобрение</a:t>
                      </a:r>
                      <a:r>
                        <a:rPr lang="ru-RU" sz="14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учителем кукольного домика;</a:t>
                      </a:r>
                      <a:endParaRPr lang="ru-RU" sz="14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8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9092874">
            <a:off x="230489" y="3097893"/>
            <a:ext cx="7772400" cy="74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rot="19140000">
            <a:off x="525293" y="1172464"/>
            <a:ext cx="7418308" cy="36287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5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280</TotalTime>
  <Words>243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Дизайн художественной и технической деятельности человека «Макет городского дома»</vt:lpstr>
      <vt:lpstr>Образовательные результаты</vt:lpstr>
      <vt:lpstr>Образовательные результаты</vt:lpstr>
      <vt:lpstr>Образовательные результаты</vt:lpstr>
      <vt:lpstr>Цель   </vt:lpstr>
      <vt:lpstr>Главная идея реализации содержания</vt:lpstr>
      <vt:lpstr>Тема со-бытийная</vt:lpstr>
      <vt:lpstr>Организация учебной деятельности на уроке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Яков Сергеевич Соловьев</cp:lastModifiedBy>
  <cp:revision>78</cp:revision>
  <dcterms:created xsi:type="dcterms:W3CDTF">2015-10-12T16:26:22Z</dcterms:created>
  <dcterms:modified xsi:type="dcterms:W3CDTF">2016-07-05T07:47:37Z</dcterms:modified>
</cp:coreProperties>
</file>