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9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98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852936"/>
            <a:ext cx="9129898" cy="2232248"/>
          </a:xfrm>
        </p:spPr>
        <p:txBody>
          <a:bodyPr>
            <a:noAutofit/>
          </a:bodyPr>
          <a:lstStyle/>
          <a:p>
            <a:r>
              <a:rPr lang="ru-RU" sz="2800" b="1" dirty="0"/>
              <a:t>Реализация концепции региональной сети ШИБЦ: реалии и перспективы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800" i="1" dirty="0" smtClean="0"/>
              <a:t>(Круглый стол)</a:t>
            </a:r>
            <a:endParaRPr lang="ru-RU" sz="1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941168"/>
            <a:ext cx="6400800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А.Н.Смирнова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С.В.Успенская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352" y="2522761"/>
            <a:ext cx="8579296" cy="3633269"/>
          </a:xfrm>
        </p:spPr>
        <p:txBody>
          <a:bodyPr/>
          <a:lstStyle/>
          <a:p>
            <a:r>
              <a:rPr lang="ru-RU" sz="2400" dirty="0" smtClean="0"/>
              <a:t>Приняли участие:</a:t>
            </a:r>
          </a:p>
          <a:p>
            <a:pPr lvl="1"/>
            <a:r>
              <a:rPr lang="en-US" sz="2400" smtClean="0"/>
              <a:t>7</a:t>
            </a:r>
            <a:r>
              <a:rPr lang="ru-RU" sz="2400" smtClean="0"/>
              <a:t>6 </a:t>
            </a:r>
            <a:r>
              <a:rPr lang="ru-RU" sz="2400" dirty="0" smtClean="0"/>
              <a:t>человек (41 подключение) </a:t>
            </a:r>
          </a:p>
          <a:p>
            <a:pPr lvl="1"/>
            <a:r>
              <a:rPr lang="ru-RU" sz="2400" dirty="0" smtClean="0"/>
              <a:t>из 3 Регионов РФ (Курская обл., Свердловская обл., Красноярский край)</a:t>
            </a:r>
          </a:p>
          <a:p>
            <a:r>
              <a:rPr lang="ru-RU" sz="2400" dirty="0" smtClean="0"/>
              <a:t>Выступили с сообщениями:</a:t>
            </a:r>
            <a:endParaRPr lang="ru-RU" sz="2400" dirty="0"/>
          </a:p>
          <a:p>
            <a:pPr lvl="1"/>
            <a:r>
              <a:rPr lang="ru-RU" sz="2400" dirty="0" smtClean="0"/>
              <a:t>10 человек</a:t>
            </a:r>
            <a:endParaRPr lang="ru-RU" sz="2400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Реализация концепции региональной сети ШИБЦ: реалии и перспективы</a:t>
            </a:r>
            <a:br>
              <a:rPr lang="ru-RU" sz="2800" b="1" dirty="0"/>
            </a:br>
            <a:r>
              <a:rPr lang="ru-RU" sz="2700" dirty="0" smtClean="0"/>
              <a:t>(Круглый стол)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22761"/>
            <a:ext cx="8208912" cy="32825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Обсуждали следующие вопросы:</a:t>
            </a:r>
          </a:p>
          <a:p>
            <a:pPr lvl="1" algn="just"/>
            <a:r>
              <a:rPr lang="ru-RU" sz="2400" dirty="0"/>
              <a:t>Информационно-библиотечный центр гимназии как центр </a:t>
            </a:r>
            <a:r>
              <a:rPr lang="ru-RU" sz="2400" dirty="0" err="1"/>
              <a:t>профориентационной</a:t>
            </a:r>
            <a:r>
              <a:rPr lang="ru-RU" sz="2400" dirty="0"/>
              <a:t> работы </a:t>
            </a:r>
          </a:p>
          <a:p>
            <a:pPr lvl="1" algn="just"/>
            <a:r>
              <a:rPr lang="ru-RU" sz="2400" dirty="0"/>
              <a:t>Возможности ИБЦ в формировании образовательной среды школы для работы с одарёнными детьми </a:t>
            </a:r>
          </a:p>
          <a:p>
            <a:pPr lvl="1" algn="just"/>
            <a:r>
              <a:rPr lang="ru-RU" sz="2400" dirty="0"/>
              <a:t>ИБЦ в школе: современные практики</a:t>
            </a:r>
          </a:p>
          <a:p>
            <a:pPr lvl="1" algn="just"/>
            <a:r>
              <a:rPr lang="ru-RU" sz="2400" dirty="0"/>
              <a:t>Функциональное зонирование пространства ШИБЦ</a:t>
            </a:r>
          </a:p>
          <a:p>
            <a:pPr lvl="1" algn="just"/>
            <a:r>
              <a:rPr lang="ru-RU" sz="2400" dirty="0"/>
              <a:t>Взаимодействие школьных и общедоступных библиотек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Реализация концепции региональной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сети </a:t>
            </a:r>
            <a:r>
              <a:rPr lang="ru-RU" sz="2800" b="1" dirty="0"/>
              <a:t>ШИБЦ: реалии и </a:t>
            </a:r>
            <a:r>
              <a:rPr lang="ru-RU" sz="2800" b="1" dirty="0" smtClean="0"/>
              <a:t>перспективы </a:t>
            </a:r>
            <a:br>
              <a:rPr lang="ru-RU" sz="2800" b="1" dirty="0" smtClean="0"/>
            </a:br>
            <a:r>
              <a:rPr lang="ru-RU" sz="2700" dirty="0" smtClean="0"/>
              <a:t>(Круглый стол)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41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23" y="-33835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58157"/>
            <a:ext cx="8579296" cy="3633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Выявили проблемы:</a:t>
            </a:r>
          </a:p>
          <a:p>
            <a:pPr lvl="1" algn="just"/>
            <a:r>
              <a:rPr lang="ru-RU" sz="2400" dirty="0"/>
              <a:t>п</a:t>
            </a:r>
            <a:r>
              <a:rPr lang="ru-RU" sz="2400" dirty="0" smtClean="0"/>
              <a:t>рофессиональные дефициты сотрудников школьных библиотек в области современных педагогических технологий, ИКТ, технологий продвижения чтения;</a:t>
            </a:r>
          </a:p>
          <a:p>
            <a:pPr lvl="1" algn="just"/>
            <a:r>
              <a:rPr lang="ru-RU" sz="2400" dirty="0" smtClean="0"/>
              <a:t>недостаточная степень </a:t>
            </a:r>
            <a:r>
              <a:rPr lang="ru-RU" sz="2400" dirty="0" err="1" smtClean="0"/>
              <a:t>скоординированности</a:t>
            </a:r>
            <a:r>
              <a:rPr lang="ru-RU" sz="2400" dirty="0" smtClean="0"/>
              <a:t> действий школьных и общедоступных библиотек в целях приобщения обучающихся к чтению;</a:t>
            </a:r>
          </a:p>
          <a:p>
            <a:pPr lvl="1" algn="just"/>
            <a:r>
              <a:rPr lang="ru-RU" sz="2400" dirty="0"/>
              <a:t>низкий уровень материально-технического обеспечения школьных библиотек (фонды, техника)</a:t>
            </a:r>
            <a:endParaRPr lang="ru-RU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Реализация концепции региональной </a:t>
            </a:r>
            <a:br>
              <a:rPr lang="ru-RU" sz="2800" b="1" dirty="0"/>
            </a:br>
            <a:r>
              <a:rPr lang="ru-RU" sz="2800" b="1" dirty="0"/>
              <a:t>сети ШИБЦ: реалии и перспективы </a:t>
            </a:r>
            <a:br>
              <a:rPr lang="ru-RU" sz="2800" b="1" dirty="0"/>
            </a:br>
            <a:r>
              <a:rPr lang="ru-RU" sz="2800" dirty="0"/>
              <a:t>(Круглый стол)</a:t>
            </a:r>
          </a:p>
        </p:txBody>
      </p:sp>
    </p:spTree>
    <p:extLst>
      <p:ext uri="{BB962C8B-B14F-4D97-AF65-F5344CB8AC3E}">
        <p14:creationId xmlns:p14="http://schemas.microsoft.com/office/powerpoint/2010/main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58157"/>
            <a:ext cx="8579296" cy="3633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/>
              <a:t>Поступили предложения:</a:t>
            </a:r>
          </a:p>
          <a:p>
            <a:pPr lvl="1" algn="just"/>
            <a:r>
              <a:rPr lang="ru-RU" sz="2200" dirty="0"/>
              <a:t>разработать серию учебных мероприятий по восполнению профессиональных дефицитов сотрудников школьных библиотек в области современных педагогических технологий, ИКТ, технологий продвижения чтения;</a:t>
            </a:r>
          </a:p>
          <a:p>
            <a:pPr lvl="1" algn="just"/>
            <a:r>
              <a:rPr lang="ru-RU" sz="2200" dirty="0"/>
              <a:t>продолжить практику проведения семинаров на базе опорных ШИБЦ и </a:t>
            </a:r>
            <a:r>
              <a:rPr lang="ru-RU" sz="2200"/>
              <a:t>ресурсных </a:t>
            </a:r>
            <a:r>
              <a:rPr lang="ru-RU" sz="2200" smtClean="0"/>
              <a:t>центров;</a:t>
            </a:r>
            <a:endParaRPr lang="ru-RU" sz="2200" dirty="0"/>
          </a:p>
          <a:p>
            <a:pPr lvl="1" algn="just"/>
            <a:r>
              <a:rPr lang="ru-RU" sz="2200" dirty="0" smtClean="0"/>
              <a:t>содействовать формированию практики совместного планирования работы школьных и общедоступных библиотек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Реализация концепции региональной </a:t>
            </a:r>
            <a:br>
              <a:rPr lang="ru-RU" sz="2800" b="1" dirty="0"/>
            </a:br>
            <a:r>
              <a:rPr lang="ru-RU" sz="2800" b="1" dirty="0"/>
              <a:t>сети ШИБЦ: реалии и перспективы </a:t>
            </a:r>
            <a:br>
              <a:rPr lang="ru-RU" sz="2800" b="1" dirty="0"/>
            </a:br>
            <a:r>
              <a:rPr lang="ru-RU" sz="2800" dirty="0"/>
              <a:t>(Круглый стол)</a:t>
            </a:r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213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Реализация концепции региональной сети ШИБЦ: реалии и перспективы (Круглый стол)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Светлана Владимировна Успенская</cp:lastModifiedBy>
  <cp:revision>59</cp:revision>
  <cp:lastPrinted>2017-12-08T11:25:20Z</cp:lastPrinted>
  <dcterms:created xsi:type="dcterms:W3CDTF">2017-12-08T10:56:11Z</dcterms:created>
  <dcterms:modified xsi:type="dcterms:W3CDTF">2017-12-14T11:59:04Z</dcterms:modified>
</cp:coreProperties>
</file>