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74" r:id="rId2"/>
    <p:sldId id="273" r:id="rId3"/>
    <p:sldId id="276" r:id="rId4"/>
    <p:sldId id="277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CDD679-DDC4-4EF6-91B1-8AF04F3777FA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869C45-DC7D-4E1E-A84B-4551809AC7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6316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nnn\Documents\Data\_Сайт ИРО\____на сайт 2017\конф-12-14.12.2017\0001(1)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extBox 7"/>
          <p:cNvSpPr txBox="1"/>
          <p:nvPr userDrawn="1"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27525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578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616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28560" y="1825560"/>
            <a:ext cx="7886430" cy="43513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3383362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nnn\Documents\Data\_Сайт ИРО\____на сайт 2017\конф-12-14.12.2017\0001(1)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extBox 7"/>
          <p:cNvSpPr txBox="1"/>
          <p:nvPr userDrawn="1"/>
        </p:nvSpPr>
        <p:spPr>
          <a:xfrm>
            <a:off x="14102" y="1497558"/>
            <a:ext cx="63580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/>
              <a:t>Межрегиональная научно-практическая конференция</a:t>
            </a:r>
            <a:br>
              <a:rPr lang="ru-RU" b="1" i="1" dirty="0"/>
            </a:br>
            <a:r>
              <a:rPr lang="ru-RU" b="1" i="1" dirty="0" smtClean="0"/>
              <a:t>«</a:t>
            </a:r>
            <a:r>
              <a:rPr lang="ru-RU" b="1" i="1" dirty="0"/>
              <a:t>Актуальные вопросы развития образования </a:t>
            </a:r>
            <a:endParaRPr lang="ru-RU" b="1" i="1" dirty="0" smtClean="0"/>
          </a:p>
          <a:p>
            <a:pPr algn="ctr"/>
            <a:r>
              <a:rPr lang="ru-RU" b="1" i="1" dirty="0" smtClean="0"/>
              <a:t>в </a:t>
            </a:r>
            <a:r>
              <a:rPr lang="ru-RU" b="1" i="1" dirty="0"/>
              <a:t>Ярославской области: </a:t>
            </a:r>
            <a:r>
              <a:rPr lang="ru-RU" b="1" i="1" dirty="0" smtClean="0"/>
              <a:t>итоги </a:t>
            </a:r>
            <a:r>
              <a:rPr lang="ru-RU" b="1" i="1" dirty="0"/>
              <a:t>2017 года</a:t>
            </a:r>
            <a:r>
              <a:rPr lang="ru-RU" b="1" i="1" dirty="0" smtClean="0"/>
              <a:t>»</a:t>
            </a:r>
            <a:endParaRPr lang="ru-RU" b="1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843304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816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515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471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087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292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148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1468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nnn\Documents\Data\_Сайт ИРО\____на сайт 2017\конф-12-14.12.2017\0001(1)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D1751-415D-47E6-8493-91A985B8F0E3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C2C1B-C547-4E41-BDD3-B7FE0352A0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extBox 7"/>
          <p:cNvSpPr txBox="1"/>
          <p:nvPr userDrawn="1"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237087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9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102" y="2636912"/>
            <a:ext cx="8806370" cy="1470025"/>
          </a:xfrm>
        </p:spPr>
        <p:txBody>
          <a:bodyPr>
            <a:normAutofit/>
          </a:bodyPr>
          <a:lstStyle/>
          <a:p>
            <a:r>
              <a:rPr lang="ru-RU" sz="3100" b="1" dirty="0" smtClean="0"/>
              <a:t>Мастер класс «Семья ребенка с ОВЗ : Диалог с родителями»</a:t>
            </a:r>
            <a:endParaRPr lang="ru-RU" sz="31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4509120"/>
            <a:ext cx="6400800" cy="1489720"/>
          </a:xfrm>
        </p:spPr>
        <p:txBody>
          <a:bodyPr>
            <a:normAutofit/>
          </a:bodyPr>
          <a:lstStyle/>
          <a:p>
            <a:r>
              <a:rPr lang="ru-RU" sz="2400" dirty="0" err="1" smtClean="0">
                <a:solidFill>
                  <a:schemeClr val="tx1"/>
                </a:solidFill>
              </a:rPr>
              <a:t>Ведущий:Посысоев</a:t>
            </a:r>
            <a:r>
              <a:rPr lang="ru-RU" sz="2400" dirty="0" smtClean="0">
                <a:solidFill>
                  <a:schemeClr val="tx1"/>
                </a:solidFill>
              </a:rPr>
              <a:t> О.Н.</a:t>
            </a:r>
            <a:endParaRPr lang="ru-RU" sz="2400" dirty="0" smtClean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102" y="1497558"/>
            <a:ext cx="63580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/>
              <a:t>Межрегиональная научно-практическая конференция</a:t>
            </a:r>
            <a:br>
              <a:rPr lang="ru-RU" b="1" i="1" dirty="0"/>
            </a:br>
            <a:r>
              <a:rPr lang="ru-RU" b="1" i="1" dirty="0" smtClean="0"/>
              <a:t>«</a:t>
            </a:r>
            <a:r>
              <a:rPr lang="ru-RU" b="1" i="1" dirty="0"/>
              <a:t>Актуальные вопросы развития образования </a:t>
            </a:r>
            <a:endParaRPr lang="ru-RU" b="1" i="1" dirty="0" smtClean="0"/>
          </a:p>
          <a:p>
            <a:pPr algn="ctr"/>
            <a:r>
              <a:rPr lang="ru-RU" b="1" i="1" dirty="0" smtClean="0"/>
              <a:t>в </a:t>
            </a:r>
            <a:r>
              <a:rPr lang="ru-RU" b="1" i="1" dirty="0"/>
              <a:t>Ярославской области: </a:t>
            </a:r>
            <a:r>
              <a:rPr lang="ru-RU" b="1" i="1" dirty="0" smtClean="0"/>
              <a:t>итоги </a:t>
            </a:r>
            <a:r>
              <a:rPr lang="ru-RU" b="1" i="1" dirty="0"/>
              <a:t>2017 года</a:t>
            </a:r>
            <a:r>
              <a:rPr lang="ru-RU" b="1" i="1" dirty="0" smtClean="0"/>
              <a:t>»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18394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nn\Documents\Data\_Сайт ИРО\____на сайт 2017\конф-12-14.12.2017\0001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420888"/>
            <a:ext cx="8579296" cy="3633269"/>
          </a:xfrm>
        </p:spPr>
        <p:txBody>
          <a:bodyPr/>
          <a:lstStyle/>
          <a:p>
            <a:r>
              <a:rPr lang="ru-RU" dirty="0" smtClean="0"/>
              <a:t>Приняли участие:</a:t>
            </a:r>
          </a:p>
          <a:p>
            <a:pPr lvl="1"/>
            <a:r>
              <a:rPr lang="ru-RU" dirty="0" smtClean="0"/>
              <a:t>27</a:t>
            </a:r>
            <a:r>
              <a:rPr lang="en-US" dirty="0" smtClean="0"/>
              <a:t> </a:t>
            </a:r>
            <a:r>
              <a:rPr lang="ru-RU" dirty="0" smtClean="0"/>
              <a:t>человек (</a:t>
            </a:r>
            <a:r>
              <a:rPr lang="ru-RU" dirty="0" smtClean="0"/>
              <a:t>Ярославль, Ярославская область)</a:t>
            </a:r>
          </a:p>
          <a:p>
            <a:pPr marL="457200" lvl="1" indent="0">
              <a:buNone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53909" y="844506"/>
            <a:ext cx="662422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834260"/>
            <a:ext cx="63904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Мастер класс «Семья ребенка с ОВЗ : Диалог с родителями»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2593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nn\Documents\Data\_Сайт ИРО\____на сайт 2017\конф-12-14.12.2017\0001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436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420888"/>
            <a:ext cx="8579296" cy="3633269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Обсуждали вопросы:</a:t>
            </a:r>
          </a:p>
          <a:p>
            <a:pPr lvl="1"/>
            <a:r>
              <a:rPr lang="ru-RU" dirty="0" smtClean="0"/>
              <a:t>Техники построения доверительных отношений с родителями детей с ОВЗ</a:t>
            </a:r>
          </a:p>
          <a:p>
            <a:pPr lvl="1"/>
            <a:r>
              <a:rPr lang="ru-RU" dirty="0" smtClean="0"/>
              <a:t>Особенности родительской позиции, сформированной жизнью с особым ребенком</a:t>
            </a:r>
            <a:endParaRPr lang="ru-RU" dirty="0" smtClean="0"/>
          </a:p>
          <a:p>
            <a:pPr lvl="1"/>
            <a:r>
              <a:rPr lang="ru-RU" dirty="0" smtClean="0"/>
              <a:t>Способы диагностики родительской позиции</a:t>
            </a:r>
          </a:p>
          <a:p>
            <a:pPr lvl="1"/>
            <a:r>
              <a:rPr lang="ru-RU" dirty="0" smtClean="0"/>
              <a:t>Причины отрицания и преувеличения « дефекта» родителями и отказа от принятия помощи</a:t>
            </a:r>
            <a:endParaRPr lang="ru-RU" dirty="0"/>
          </a:p>
          <a:p>
            <a:pPr marL="457200" lvl="1" indent="0">
              <a:buNone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1052736"/>
            <a:ext cx="662422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332657"/>
            <a:ext cx="62464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Мастер класс «Семья ребенка с ОВЗ : Диалог с родителями</a:t>
            </a:r>
            <a:r>
              <a:rPr lang="ru-RU" b="1" dirty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266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nn\Documents\Data\_Сайт ИРО\____на сайт 2017\конф-12-14.12.2017\0001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420888"/>
            <a:ext cx="8579296" cy="3633269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Поступили предложения:</a:t>
            </a:r>
          </a:p>
          <a:p>
            <a:pPr lvl="1"/>
            <a:r>
              <a:rPr lang="ru-RU" sz="2400" dirty="0" smtClean="0"/>
              <a:t>Предусмотреть включение в ППК для учителей , работающих  в условиях инклюзии тренинги по формированию коммуникативных компетенций в работе с семьей «особого» ребенка </a:t>
            </a:r>
          </a:p>
          <a:p>
            <a:pPr lvl="1"/>
            <a:r>
              <a:rPr lang="ru-RU" sz="2400" dirty="0" smtClean="0"/>
              <a:t>Решить вопрос о необходимости уточнения содержания контракта с родителями для распределения зон ответственности в создании условий для развития ребенка с ОВЗ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1052736"/>
            <a:ext cx="662422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/>
              <a:t> </a:t>
            </a:r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403648" y="620689"/>
            <a:ext cx="54543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Мастер класс «Семья ребенка с ОВЗ : Диалог с родителями»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454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417</TotalTime>
  <Words>164</Words>
  <Application>Microsoft Office PowerPoint</Application>
  <PresentationFormat>Экран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Мастер класс «Семья ребенка с ОВЗ : Диалог с родителями»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Межрегиональная научно-практическая конференция «Актуальные вопросы развития образования в Ярославской области: итоги 2017 года»  12–14 декабря 2017 года</dc:title>
  <dc:creator>Наталья Николаевна Новикова</dc:creator>
  <cp:lastModifiedBy>Николай Николаевич Посысоев</cp:lastModifiedBy>
  <cp:revision>64</cp:revision>
  <cp:lastPrinted>2017-12-08T11:25:20Z</cp:lastPrinted>
  <dcterms:created xsi:type="dcterms:W3CDTF">2017-12-08T10:56:11Z</dcterms:created>
  <dcterms:modified xsi:type="dcterms:W3CDTF">2017-12-22T09:59:29Z</dcterms:modified>
</cp:coreProperties>
</file>