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74" r:id="rId2"/>
    <p:sldId id="273" r:id="rId3"/>
    <p:sldId id="276" r:id="rId4"/>
    <p:sldId id="278" r:id="rId5"/>
    <p:sldId id="27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DD679-DDC4-4EF6-91B1-8AF04F3777FA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69C45-DC7D-4E1E-A84B-4551809AC7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6316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nnn\Documents\Data\_Сайт ИРО\____на сайт 2017\конф-12-14.12.2017\0001(1)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extBox 7"/>
          <p:cNvSpPr txBox="1"/>
          <p:nvPr userDrawn="1"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27525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57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616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430" cy="43513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38336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nnn\Documents\Data\_Сайт ИРО\____на сайт 2017\конф-12-14.12.2017\0001(1)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extBox 7"/>
          <p:cNvSpPr txBox="1"/>
          <p:nvPr userDrawn="1"/>
        </p:nvSpPr>
        <p:spPr>
          <a:xfrm>
            <a:off x="14102" y="1497558"/>
            <a:ext cx="63580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/>
              <a:t>Межрегиональная научно-практическая конференция</a:t>
            </a:r>
            <a:br>
              <a:rPr lang="ru-RU" b="1" i="1" dirty="0"/>
            </a:br>
            <a:r>
              <a:rPr lang="ru-RU" b="1" i="1" dirty="0" smtClean="0"/>
              <a:t>«</a:t>
            </a:r>
            <a:r>
              <a:rPr lang="ru-RU" b="1" i="1" dirty="0"/>
              <a:t>Актуальные вопросы развития образования </a:t>
            </a:r>
            <a:endParaRPr lang="ru-RU" b="1" i="1" dirty="0" smtClean="0"/>
          </a:p>
          <a:p>
            <a:pPr algn="ctr"/>
            <a:r>
              <a:rPr lang="ru-RU" b="1" i="1" dirty="0" smtClean="0"/>
              <a:t>в </a:t>
            </a:r>
            <a:r>
              <a:rPr lang="ru-RU" b="1" i="1" dirty="0"/>
              <a:t>Ярославской области: </a:t>
            </a:r>
            <a:r>
              <a:rPr lang="ru-RU" b="1" i="1" dirty="0" smtClean="0"/>
              <a:t>итоги </a:t>
            </a:r>
            <a:r>
              <a:rPr lang="ru-RU" b="1" i="1" dirty="0"/>
              <a:t>2017 года</a:t>
            </a:r>
            <a:r>
              <a:rPr lang="ru-RU" b="1" i="1" dirty="0" smtClean="0"/>
              <a:t>»</a:t>
            </a:r>
            <a:endParaRPr lang="ru-RU" b="1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84330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816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51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471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087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292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14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468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nnn\Documents\Data\_Сайт ИРО\____на сайт 2017\конф-12-14.12.2017\0001(1)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extBox 7"/>
          <p:cNvSpPr txBox="1"/>
          <p:nvPr userDrawn="1"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23708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9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102" y="2636912"/>
            <a:ext cx="8806370" cy="1470025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Методический семинар «Дополнительная и профессиональная подготовка детей с умственной отсталостью»</a:t>
            </a:r>
            <a:endParaRPr lang="ru-RU" sz="2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4509120"/>
            <a:ext cx="6400800" cy="148972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Модераторы: </a:t>
            </a:r>
          </a:p>
          <a:p>
            <a:r>
              <a:rPr lang="ru-RU" sz="2400" dirty="0" err="1" smtClean="0">
                <a:solidFill>
                  <a:schemeClr val="tx1"/>
                </a:solidFill>
              </a:rPr>
              <a:t>Ванцаев</a:t>
            </a:r>
            <a:r>
              <a:rPr lang="ru-RU" sz="2400" dirty="0" smtClean="0">
                <a:solidFill>
                  <a:schemeClr val="tx1"/>
                </a:solidFill>
              </a:rPr>
              <a:t> М. С.; Тараскова О.Л.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102" y="1497558"/>
            <a:ext cx="63580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/>
              <a:t>Межрегиональная научно-практическая конференция</a:t>
            </a:r>
            <a:br>
              <a:rPr lang="ru-RU" b="1" i="1" dirty="0"/>
            </a:br>
            <a:r>
              <a:rPr lang="ru-RU" b="1" i="1" dirty="0" smtClean="0"/>
              <a:t>«</a:t>
            </a:r>
            <a:r>
              <a:rPr lang="ru-RU" b="1" i="1" dirty="0"/>
              <a:t>Актуальные вопросы развития образования </a:t>
            </a:r>
            <a:endParaRPr lang="ru-RU" b="1" i="1" dirty="0" smtClean="0"/>
          </a:p>
          <a:p>
            <a:pPr algn="ctr"/>
            <a:r>
              <a:rPr lang="ru-RU" b="1" i="1" dirty="0" smtClean="0"/>
              <a:t>в </a:t>
            </a:r>
            <a:r>
              <a:rPr lang="ru-RU" b="1" i="1" dirty="0"/>
              <a:t>Ярославской области: </a:t>
            </a:r>
            <a:r>
              <a:rPr lang="ru-RU" b="1" i="1" dirty="0" smtClean="0"/>
              <a:t>итоги </a:t>
            </a:r>
            <a:r>
              <a:rPr lang="ru-RU" b="1" i="1" dirty="0"/>
              <a:t>2017 года</a:t>
            </a:r>
            <a:r>
              <a:rPr lang="ru-RU" b="1" i="1" dirty="0" smtClean="0"/>
              <a:t>»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18394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420888"/>
            <a:ext cx="8579296" cy="363326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1800" dirty="0" smtClean="0"/>
              <a:t>     Приняли участие 25человек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r>
              <a:rPr lang="ru-RU" sz="1800" dirty="0" smtClean="0"/>
              <a:t>     </a:t>
            </a:r>
            <a:r>
              <a:rPr lang="ru-RU" sz="1800" b="1" dirty="0" smtClean="0"/>
              <a:t>Мастер-класс провели </a:t>
            </a:r>
            <a:r>
              <a:rPr lang="ru-RU" sz="1800" dirty="0" smtClean="0"/>
              <a:t>6 человек</a:t>
            </a:r>
          </a:p>
          <a:p>
            <a:r>
              <a:rPr lang="ru-RU" sz="1400" dirty="0"/>
              <a:t>ч</a:t>
            </a:r>
            <a:r>
              <a:rPr lang="ru-RU" sz="1400" dirty="0" smtClean="0"/>
              <a:t>еловек «Строение человека» 1класс</a:t>
            </a:r>
          </a:p>
          <a:p>
            <a:r>
              <a:rPr lang="ru-RU" sz="1400" dirty="0"/>
              <a:t>м</a:t>
            </a:r>
            <a:r>
              <a:rPr lang="ru-RU" sz="1400" dirty="0" smtClean="0"/>
              <a:t>атематика «Проценты» 9класс</a:t>
            </a:r>
          </a:p>
          <a:p>
            <a:r>
              <a:rPr lang="ru-RU" sz="1400" dirty="0"/>
              <a:t>л</a:t>
            </a:r>
            <a:r>
              <a:rPr lang="ru-RU" sz="1400" dirty="0" smtClean="0"/>
              <a:t>огопедическое занятие «Состав слова» 5класс</a:t>
            </a:r>
          </a:p>
          <a:p>
            <a:r>
              <a:rPr lang="ru-RU" sz="1400" dirty="0"/>
              <a:t>ш</a:t>
            </a:r>
            <a:r>
              <a:rPr lang="ru-RU" sz="1400" dirty="0" smtClean="0"/>
              <a:t>вейное дело «Интегрированный урок» 9,10 класс</a:t>
            </a:r>
          </a:p>
          <a:p>
            <a:r>
              <a:rPr lang="ru-RU" sz="1400" dirty="0"/>
              <a:t>в</a:t>
            </a:r>
            <a:r>
              <a:rPr lang="ru-RU" sz="1400" dirty="0" smtClean="0"/>
              <a:t>оспитательное занятие «Формула здоровья»</a:t>
            </a:r>
          </a:p>
          <a:p>
            <a:r>
              <a:rPr lang="ru-RU" sz="1400" dirty="0"/>
              <a:t>в</a:t>
            </a:r>
            <a:r>
              <a:rPr lang="ru-RU" sz="1400" dirty="0" smtClean="0"/>
              <a:t>оспитательное занятие «О толерантности»</a:t>
            </a:r>
          </a:p>
          <a:p>
            <a:pPr marL="0" indent="0">
              <a:buNone/>
            </a:pPr>
            <a:endParaRPr lang="ru-RU" sz="1400" dirty="0" smtClean="0"/>
          </a:p>
          <a:p>
            <a:pPr marL="0" indent="0">
              <a:buNone/>
            </a:pPr>
            <a:r>
              <a:rPr lang="ru-RU" sz="1800" dirty="0" smtClean="0"/>
              <a:t>     </a:t>
            </a:r>
            <a:r>
              <a:rPr lang="ru-RU" sz="1800" b="1" dirty="0" smtClean="0"/>
              <a:t>Презентации показали </a:t>
            </a:r>
            <a:r>
              <a:rPr lang="ru-RU" sz="1800" dirty="0" smtClean="0"/>
              <a:t>2 человека</a:t>
            </a:r>
          </a:p>
          <a:p>
            <a:r>
              <a:rPr lang="ru-RU" sz="1500" dirty="0" smtClean="0"/>
              <a:t>Проект «Собственный дом»</a:t>
            </a:r>
          </a:p>
          <a:p>
            <a:r>
              <a:rPr lang="ru-RU" sz="1500" dirty="0" smtClean="0"/>
              <a:t>Учебно-производственный базы (швейные, обувная мастерские, мини-пекарня) и организация  </a:t>
            </a:r>
            <a:r>
              <a:rPr lang="ru-RU" sz="1500" dirty="0" err="1" smtClean="0"/>
              <a:t>профподготовки</a:t>
            </a:r>
            <a:r>
              <a:rPr lang="ru-RU" sz="1500" dirty="0" smtClean="0"/>
              <a:t> старшеклассников</a:t>
            </a:r>
          </a:p>
          <a:p>
            <a:r>
              <a:rPr lang="ru-RU" sz="1500" dirty="0" smtClean="0"/>
              <a:t>Дополнительного образования</a:t>
            </a:r>
          </a:p>
          <a:p>
            <a:r>
              <a:rPr lang="ru-RU" sz="1500" dirty="0" smtClean="0"/>
              <a:t>Условий жизни и быта воспитанников</a:t>
            </a:r>
          </a:p>
          <a:p>
            <a:pPr marL="0" indent="0">
              <a:buNone/>
            </a:pPr>
            <a:endParaRPr lang="ru-RU" sz="1500" dirty="0" smtClean="0"/>
          </a:p>
          <a:p>
            <a:pPr marL="0" indent="0">
              <a:buNone/>
            </a:pPr>
            <a:r>
              <a:rPr lang="ru-RU" sz="1700" b="1" dirty="0"/>
              <a:t> </a:t>
            </a:r>
            <a:r>
              <a:rPr lang="ru-RU" sz="1700" b="1" dirty="0" smtClean="0"/>
              <a:t>      Круглый стол</a:t>
            </a:r>
          </a:p>
          <a:p>
            <a:endParaRPr lang="ru-RU" sz="1800" dirty="0" smtClean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73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/>
              <a:t>Областной методический семинар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>«Дополнительная и профессиональная подготовка детей с умственной отсталостью»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62593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2" y="-243408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420888"/>
            <a:ext cx="8579296" cy="3633269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Обсуждали вопросы:</a:t>
            </a:r>
          </a:p>
          <a:p>
            <a:pPr lvl="1"/>
            <a:r>
              <a:rPr lang="ru-RU" sz="2400" dirty="0"/>
              <a:t> </a:t>
            </a:r>
            <a:r>
              <a:rPr lang="ru-RU" sz="2400" dirty="0" smtClean="0"/>
              <a:t>о </a:t>
            </a:r>
            <a:r>
              <a:rPr lang="ru-RU" sz="2400" dirty="0" smtClean="0"/>
              <a:t>проблемах</a:t>
            </a:r>
            <a:r>
              <a:rPr lang="en-US" sz="2400" dirty="0" smtClean="0"/>
              <a:t> </a:t>
            </a:r>
            <a:r>
              <a:rPr lang="ru-RU" sz="2400" dirty="0" smtClean="0"/>
              <a:t>трудоустройства выпускников школы-интерната;</a:t>
            </a:r>
          </a:p>
          <a:p>
            <a:pPr lvl="1"/>
            <a:r>
              <a:rPr lang="ru-RU" sz="2400" dirty="0" smtClean="0"/>
              <a:t>об учебно-методическом оснащении обучения детей с ОВЗ;</a:t>
            </a:r>
          </a:p>
          <a:p>
            <a:pPr lvl="1"/>
            <a:r>
              <a:rPr lang="ru-RU" sz="2400" dirty="0"/>
              <a:t>о</a:t>
            </a:r>
            <a:r>
              <a:rPr lang="ru-RU" sz="2400" dirty="0" smtClean="0"/>
              <a:t> расширении учебно-производственной базы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профподготовки</a:t>
            </a:r>
            <a:r>
              <a:rPr lang="ru-RU" sz="2400" dirty="0" smtClean="0"/>
              <a:t> старшеклассников;</a:t>
            </a:r>
          </a:p>
          <a:p>
            <a:pPr lvl="1"/>
            <a:r>
              <a:rPr lang="ru-RU" sz="2400" dirty="0"/>
              <a:t> </a:t>
            </a:r>
            <a:r>
              <a:rPr lang="ru-RU" sz="2400" dirty="0" smtClean="0"/>
              <a:t>о социализации  воспитанников  школы-интерната.</a:t>
            </a:r>
            <a:endParaRPr lang="ru-RU" sz="2400" dirty="0"/>
          </a:p>
          <a:p>
            <a:pPr marL="457200" lvl="1" indent="0"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73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908720"/>
            <a:ext cx="68407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Областной методический семинар</a:t>
            </a:r>
            <a:br>
              <a:rPr lang="ru-RU" sz="2000" b="1" dirty="0"/>
            </a:br>
            <a:r>
              <a:rPr lang="ru-RU" sz="2000" b="1" dirty="0"/>
              <a:t>«Дополнительная и профессиональная подготовка детей с умственной отсталостью»</a:t>
            </a:r>
          </a:p>
        </p:txBody>
      </p:sp>
    </p:spTree>
    <p:extLst>
      <p:ext uri="{BB962C8B-B14F-4D97-AF65-F5344CB8AC3E}">
        <p14:creationId xmlns:p14="http://schemas.microsoft.com/office/powerpoint/2010/main" val="332266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552" y="-171400"/>
            <a:ext cx="9335258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420888"/>
            <a:ext cx="8579296" cy="3633269"/>
          </a:xfrm>
        </p:spPr>
        <p:txBody>
          <a:bodyPr>
            <a:normAutofit/>
          </a:bodyPr>
          <a:lstStyle/>
          <a:p>
            <a:r>
              <a:rPr lang="ru-RU" dirty="0" smtClean="0"/>
              <a:t>Выявили проблемы</a:t>
            </a:r>
            <a:r>
              <a:rPr lang="ru-RU" dirty="0" smtClean="0"/>
              <a:t>:</a:t>
            </a:r>
          </a:p>
          <a:p>
            <a:pPr>
              <a:buFontTx/>
              <a:buChar char="-"/>
            </a:pPr>
            <a:r>
              <a:rPr lang="ru-RU" sz="2400" dirty="0"/>
              <a:t>в</a:t>
            </a:r>
            <a:r>
              <a:rPr lang="ru-RU" sz="2400" dirty="0" smtClean="0"/>
              <a:t>ыпускникам школы-интерната трудно трудоустроится;</a:t>
            </a:r>
          </a:p>
          <a:p>
            <a:pPr>
              <a:buFontTx/>
              <a:buChar char="-"/>
            </a:pPr>
            <a:r>
              <a:rPr lang="ru-RU" sz="2400" dirty="0"/>
              <a:t>н</a:t>
            </a:r>
            <a:r>
              <a:rPr lang="ru-RU" sz="2400" dirty="0" smtClean="0"/>
              <a:t>е все выпускники школы-интерната хотят работать по предложенной учреждением </a:t>
            </a:r>
            <a:r>
              <a:rPr lang="ru-RU" sz="2400" dirty="0" err="1" smtClean="0"/>
              <a:t>профподготовке</a:t>
            </a:r>
            <a:r>
              <a:rPr lang="ru-RU" sz="2400" dirty="0" smtClean="0"/>
              <a:t>;</a:t>
            </a:r>
          </a:p>
          <a:p>
            <a:pPr>
              <a:buFontTx/>
              <a:buChar char="-"/>
            </a:pPr>
            <a:r>
              <a:rPr lang="ru-RU" sz="2400" dirty="0"/>
              <a:t>т</a:t>
            </a:r>
            <a:r>
              <a:rPr lang="ru-RU" sz="2400" dirty="0" smtClean="0"/>
              <a:t>рудности в коммуникации воспитанников проявляются в неуспехе социализации.</a:t>
            </a:r>
          </a:p>
          <a:p>
            <a:pPr>
              <a:buFontTx/>
              <a:buChar char="-"/>
            </a:pPr>
            <a:endParaRPr lang="ru-RU" sz="2400" dirty="0" smtClean="0"/>
          </a:p>
          <a:p>
            <a:pPr>
              <a:buFontTx/>
              <a:buChar char="-"/>
            </a:pPr>
            <a:endParaRPr lang="ru-RU" sz="2400" dirty="0" smtClean="0"/>
          </a:p>
          <a:p>
            <a:pPr>
              <a:buFontTx/>
              <a:buChar char="-"/>
            </a:pPr>
            <a:endParaRPr lang="ru-RU" sz="2400" dirty="0" smtClean="0"/>
          </a:p>
          <a:p>
            <a:pPr>
              <a:buFontTx/>
              <a:buChar char="-"/>
            </a:pPr>
            <a:endParaRPr lang="ru-RU" sz="2400" dirty="0" smtClean="0"/>
          </a:p>
          <a:p>
            <a:pPr>
              <a:buFontTx/>
              <a:buChar char="-"/>
            </a:pPr>
            <a:endParaRPr lang="ru-RU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73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-226783" y="692696"/>
            <a:ext cx="81111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Областной методический семинар</a:t>
            </a:r>
            <a:br>
              <a:rPr lang="ru-RU" sz="2400" b="1" dirty="0"/>
            </a:br>
            <a:r>
              <a:rPr lang="ru-RU" sz="2400" b="1" dirty="0"/>
              <a:t>«Дополнительная и </a:t>
            </a:r>
            <a:r>
              <a:rPr lang="ru-RU" sz="2400" b="1" dirty="0" smtClean="0"/>
              <a:t>профессиональная</a:t>
            </a:r>
          </a:p>
          <a:p>
            <a:r>
              <a:rPr lang="ru-RU" sz="2400" b="1" dirty="0" smtClean="0"/>
              <a:t> подготовка детей с умственной отсталостью»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99801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420888"/>
            <a:ext cx="8579296" cy="3633269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Поступили предложения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sz="2400" dirty="0" smtClean="0"/>
              <a:t>- расширить учебно-производственную базу в связи с актуальными потребностями трудовой сферы и реальными возможностями обучающихся;</a:t>
            </a:r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ru-RU" sz="2400" dirty="0" smtClean="0"/>
              <a:t>- рассмотреть возможность заключения договоров по трудоустройству выпускников с организациями, которым необходима рабочая сила;</a:t>
            </a:r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 - привлекать волонтерские службы для реализации мероприятий, направленных на развитии социализации воспитанников школы-интерната.</a:t>
            </a:r>
            <a:endParaRPr lang="ru-RU" sz="2400" dirty="0" smtClean="0"/>
          </a:p>
          <a:p>
            <a:pPr marL="457200" lvl="1" indent="0"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73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1052736"/>
            <a:ext cx="685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Областной методический семинар</a:t>
            </a:r>
            <a:br>
              <a:rPr lang="ru-RU" sz="2400" b="1" dirty="0"/>
            </a:br>
            <a:r>
              <a:rPr lang="ru-RU" sz="2400" b="1" dirty="0"/>
              <a:t>«Дополнительная и профессиональная подготовка детей с умственной отсталостью»</a:t>
            </a:r>
          </a:p>
        </p:txBody>
      </p:sp>
    </p:spTree>
    <p:extLst>
      <p:ext uri="{BB962C8B-B14F-4D97-AF65-F5344CB8AC3E}">
        <p14:creationId xmlns:p14="http://schemas.microsoft.com/office/powerpoint/2010/main" val="14454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</TotalTime>
  <Words>246</Words>
  <Application>Microsoft Office PowerPoint</Application>
  <PresentationFormat>Экран (4:3)</PresentationFormat>
  <Paragraphs>51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Методический семинар «Дополнительная и профессиональная подготовка детей с умственной отсталостью»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Межрегиональная научно-практическая конференция «Актуальные вопросы развития образования в Ярославской области: итоги 2017 года»  12–14 декабря 2017 года</dc:title>
  <dc:creator>Наталья Николаевна Новикова</dc:creator>
  <cp:lastModifiedBy>Ольга Львовна Тараскова</cp:lastModifiedBy>
  <cp:revision>61</cp:revision>
  <cp:lastPrinted>2017-12-08T11:25:20Z</cp:lastPrinted>
  <dcterms:created xsi:type="dcterms:W3CDTF">2017-12-08T10:56:11Z</dcterms:created>
  <dcterms:modified xsi:type="dcterms:W3CDTF">2017-12-14T14:37:13Z</dcterms:modified>
</cp:coreProperties>
</file>