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74" r:id="rId2"/>
    <p:sldId id="273" r:id="rId3"/>
    <p:sldId id="276" r:id="rId4"/>
    <p:sldId id="278" r:id="rId5"/>
    <p:sldId id="27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DD679-DDC4-4EF6-91B1-8AF04F3777FA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69C45-DC7D-4E1E-A84B-4551809AC7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6316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nnn\Documents\Data\_Сайт ИРО\____на сайт 2017\конф-12-14.12.2017\0001(1)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extBox 7"/>
          <p:cNvSpPr txBox="1"/>
          <p:nvPr userDrawn="1"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27525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578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616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430" cy="43513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383362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nnn\Documents\Data\_Сайт ИРО\____на сайт 2017\конф-12-14.12.2017\0001(1)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extBox 7"/>
          <p:cNvSpPr txBox="1"/>
          <p:nvPr userDrawn="1"/>
        </p:nvSpPr>
        <p:spPr>
          <a:xfrm>
            <a:off x="14102" y="1497558"/>
            <a:ext cx="63580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/>
              <a:t>Межрегиональная научно-практическая конференция</a:t>
            </a:r>
            <a:br>
              <a:rPr lang="ru-RU" b="1" i="1" dirty="0"/>
            </a:br>
            <a:r>
              <a:rPr lang="ru-RU" b="1" i="1" dirty="0" smtClean="0"/>
              <a:t>«</a:t>
            </a:r>
            <a:r>
              <a:rPr lang="ru-RU" b="1" i="1" dirty="0"/>
              <a:t>Актуальные вопросы развития образования </a:t>
            </a:r>
            <a:endParaRPr lang="ru-RU" b="1" i="1" dirty="0" smtClean="0"/>
          </a:p>
          <a:p>
            <a:pPr algn="ctr"/>
            <a:r>
              <a:rPr lang="ru-RU" b="1" i="1" dirty="0" smtClean="0"/>
              <a:t>в </a:t>
            </a:r>
            <a:r>
              <a:rPr lang="ru-RU" b="1" i="1" dirty="0"/>
              <a:t>Ярославской области: </a:t>
            </a:r>
            <a:r>
              <a:rPr lang="ru-RU" b="1" i="1" dirty="0" smtClean="0"/>
              <a:t>итоги </a:t>
            </a:r>
            <a:r>
              <a:rPr lang="ru-RU" b="1" i="1" dirty="0"/>
              <a:t>2017 года</a:t>
            </a:r>
            <a:r>
              <a:rPr lang="ru-RU" b="1" i="1" dirty="0" smtClean="0"/>
              <a:t>»</a:t>
            </a:r>
            <a:endParaRPr lang="ru-RU" b="1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84330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816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51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471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087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292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14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468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nnn\Documents\Data\_Сайт ИРО\____на сайт 2017\конф-12-14.12.2017\0001(1)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extBox 7"/>
          <p:cNvSpPr txBox="1"/>
          <p:nvPr userDrawn="1"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23708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9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102" y="2636912"/>
            <a:ext cx="8806370" cy="1470025"/>
          </a:xfrm>
        </p:spPr>
        <p:txBody>
          <a:bodyPr>
            <a:normAutofit/>
          </a:bodyPr>
          <a:lstStyle/>
          <a:p>
            <a:r>
              <a:rPr lang="ru-RU" sz="3100" dirty="0" smtClean="0"/>
              <a:t>Малое пленарное заседание</a:t>
            </a:r>
            <a:br>
              <a:rPr lang="ru-RU" sz="3100" dirty="0" smtClean="0"/>
            </a:br>
            <a:r>
              <a:rPr lang="ru-RU" sz="3100" b="1" dirty="0" smtClean="0"/>
              <a:t>Инклюзивное </a:t>
            </a:r>
            <a:r>
              <a:rPr lang="ru-RU" sz="3100" b="1" dirty="0" smtClean="0"/>
              <a:t>образование в Ярославкой области</a:t>
            </a:r>
            <a:endParaRPr lang="ru-RU" sz="31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4509120"/>
            <a:ext cx="6400800" cy="148972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Модераторы: 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Рощина Г.О. </a:t>
            </a:r>
            <a:r>
              <a:rPr lang="ru-RU" sz="2400" smtClean="0">
                <a:solidFill>
                  <a:schemeClr val="tx1"/>
                </a:solidFill>
              </a:rPr>
              <a:t>, Саватеева </a:t>
            </a:r>
            <a:r>
              <a:rPr lang="ru-RU" sz="2400" dirty="0" smtClean="0">
                <a:solidFill>
                  <a:schemeClr val="tx1"/>
                </a:solidFill>
              </a:rPr>
              <a:t>А.Л.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102" y="1497558"/>
            <a:ext cx="63580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/>
              <a:t>Межрегиональная научно-практическая конференция</a:t>
            </a:r>
            <a:br>
              <a:rPr lang="ru-RU" b="1" i="1" dirty="0"/>
            </a:br>
            <a:r>
              <a:rPr lang="ru-RU" b="1" i="1" dirty="0" smtClean="0"/>
              <a:t>«</a:t>
            </a:r>
            <a:r>
              <a:rPr lang="ru-RU" b="1" i="1" dirty="0"/>
              <a:t>Актуальные вопросы развития образования </a:t>
            </a:r>
            <a:endParaRPr lang="ru-RU" b="1" i="1" dirty="0" smtClean="0"/>
          </a:p>
          <a:p>
            <a:pPr algn="ctr"/>
            <a:r>
              <a:rPr lang="ru-RU" b="1" i="1" dirty="0" smtClean="0"/>
              <a:t>в </a:t>
            </a:r>
            <a:r>
              <a:rPr lang="ru-RU" b="1" i="1" dirty="0"/>
              <a:t>Ярославской области: </a:t>
            </a:r>
            <a:r>
              <a:rPr lang="ru-RU" b="1" i="1" dirty="0" smtClean="0"/>
              <a:t>итоги </a:t>
            </a:r>
            <a:r>
              <a:rPr lang="ru-RU" b="1" i="1" dirty="0"/>
              <a:t>2017 года</a:t>
            </a:r>
            <a:r>
              <a:rPr lang="ru-RU" b="1" i="1" dirty="0" smtClean="0"/>
              <a:t>»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18394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420888"/>
            <a:ext cx="8579296" cy="3633269"/>
          </a:xfrm>
        </p:spPr>
        <p:txBody>
          <a:bodyPr/>
          <a:lstStyle/>
          <a:p>
            <a:r>
              <a:rPr lang="ru-RU" dirty="0" smtClean="0"/>
              <a:t>Приняли участие:</a:t>
            </a:r>
          </a:p>
          <a:p>
            <a:pPr lvl="1"/>
            <a:r>
              <a:rPr lang="ru-RU" dirty="0" smtClean="0"/>
              <a:t>58</a:t>
            </a:r>
            <a:r>
              <a:rPr lang="en-US" dirty="0" smtClean="0"/>
              <a:t> </a:t>
            </a:r>
            <a:r>
              <a:rPr lang="ru-RU" dirty="0" smtClean="0"/>
              <a:t>человек</a:t>
            </a:r>
            <a:endParaRPr lang="ru-RU" dirty="0" smtClean="0"/>
          </a:p>
          <a:p>
            <a:pPr lvl="1"/>
            <a:r>
              <a:rPr lang="ru-RU" dirty="0" smtClean="0"/>
              <a:t>из </a:t>
            </a:r>
            <a:r>
              <a:rPr lang="en-US" dirty="0" smtClean="0"/>
              <a:t>3</a:t>
            </a:r>
            <a:r>
              <a:rPr lang="ru-RU" dirty="0" smtClean="0"/>
              <a:t> </a:t>
            </a:r>
            <a:r>
              <a:rPr lang="ru-RU" dirty="0" smtClean="0"/>
              <a:t>Регионов </a:t>
            </a:r>
            <a:r>
              <a:rPr lang="ru-RU" dirty="0" smtClean="0"/>
              <a:t>РФ (Москва, Санкт-Петербург, Ярославская область)</a:t>
            </a:r>
            <a:endParaRPr lang="ru-RU" dirty="0" smtClean="0"/>
          </a:p>
          <a:p>
            <a:r>
              <a:rPr lang="ru-RU" dirty="0" smtClean="0"/>
              <a:t>Выступили с сообщениями:</a:t>
            </a:r>
            <a:endParaRPr lang="ru-RU" dirty="0"/>
          </a:p>
          <a:p>
            <a:pPr lvl="1"/>
            <a:r>
              <a:rPr lang="en-US" dirty="0" smtClean="0"/>
              <a:t>7 </a:t>
            </a:r>
            <a:r>
              <a:rPr lang="ru-RU" dirty="0" smtClean="0"/>
              <a:t>человек</a:t>
            </a:r>
            <a:endParaRPr lang="ru-RU" dirty="0"/>
          </a:p>
          <a:p>
            <a:pPr marL="457200" lvl="1" indent="0">
              <a:buNone/>
            </a:pPr>
            <a:endParaRPr lang="ru-RU" dirty="0"/>
          </a:p>
          <a:p>
            <a:pPr marL="457200" lvl="1" indent="0"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736"/>
            <a:ext cx="66242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/>
              <a:t>Малое </a:t>
            </a:r>
            <a:r>
              <a:rPr lang="ru-RU" sz="2800" dirty="0"/>
              <a:t>пленарное заседание</a:t>
            </a:r>
            <a:br>
              <a:rPr lang="ru-RU" sz="2800" dirty="0"/>
            </a:br>
            <a:r>
              <a:rPr lang="ru-RU" sz="2800" b="1" dirty="0"/>
              <a:t>Инклюзивное образование в Ярославкой области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2593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420888"/>
            <a:ext cx="8579296" cy="3633269"/>
          </a:xfrm>
        </p:spPr>
        <p:txBody>
          <a:bodyPr/>
          <a:lstStyle/>
          <a:p>
            <a:r>
              <a:rPr lang="ru-RU" dirty="0" smtClean="0"/>
              <a:t>Обсуждали вопросы:</a:t>
            </a:r>
          </a:p>
          <a:p>
            <a:pPr lvl="1"/>
            <a:r>
              <a:rPr lang="ru-RU" dirty="0"/>
              <a:t> </a:t>
            </a:r>
            <a:r>
              <a:rPr lang="ru-RU" dirty="0" smtClean="0"/>
              <a:t>о </a:t>
            </a:r>
            <a:r>
              <a:rPr lang="ru-RU" dirty="0" smtClean="0"/>
              <a:t>проблемах внедрения инклюзивного образования в ЯО;</a:t>
            </a:r>
            <a:endParaRPr lang="ru-RU" dirty="0" smtClean="0"/>
          </a:p>
          <a:p>
            <a:pPr lvl="1"/>
            <a:r>
              <a:rPr lang="ru-RU" dirty="0" smtClean="0"/>
              <a:t>об учебно-методическом оснащении обучения детей с ОВЗ;</a:t>
            </a:r>
            <a:endParaRPr lang="ru-RU" dirty="0" smtClean="0"/>
          </a:p>
          <a:p>
            <a:pPr lvl="1"/>
            <a:r>
              <a:rPr lang="ru-RU" dirty="0" smtClean="0"/>
              <a:t>о профессиональной подготовке педагогов-дефектологов.</a:t>
            </a:r>
            <a:endParaRPr lang="ru-RU" dirty="0"/>
          </a:p>
          <a:p>
            <a:pPr marL="457200" lvl="1" indent="0"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736"/>
            <a:ext cx="66242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/>
              <a:t>Малое пленарное заседание</a:t>
            </a:r>
            <a:br>
              <a:rPr lang="ru-RU" sz="2800" dirty="0"/>
            </a:br>
            <a:r>
              <a:rPr lang="ru-RU" sz="2800" b="1" dirty="0"/>
              <a:t>Инклюзивное образование в Ярославкой области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2266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420888"/>
            <a:ext cx="8579296" cy="3633269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Выявили проблемы:</a:t>
            </a:r>
          </a:p>
          <a:p>
            <a:pPr lvl="1"/>
            <a:r>
              <a:rPr lang="ru-RU" dirty="0" smtClean="0"/>
              <a:t>инклюзивное образование реализуется с трудностями из-за отсутствия достаточных условий, ресурсов, в том числе, кадровых.</a:t>
            </a:r>
            <a:endParaRPr lang="ru-RU" dirty="0" smtClean="0"/>
          </a:p>
          <a:p>
            <a:pPr lvl="1"/>
            <a:r>
              <a:rPr lang="ru-RU" dirty="0" smtClean="0"/>
              <a:t>при обучении детей с умеренной умственной отсталостью часто происходит занижение требований к результатам, которые не позволяют реализовать все возможности ребенка; </a:t>
            </a:r>
          </a:p>
          <a:p>
            <a:pPr lvl="1"/>
            <a:r>
              <a:rPr lang="ru-RU" dirty="0" err="1" smtClean="0"/>
              <a:t>допрофессиональная</a:t>
            </a:r>
            <a:r>
              <a:rPr lang="ru-RU" dirty="0" smtClean="0"/>
              <a:t> подготовка детей с умственной отсталостью не всегда соответствует требованиям рынка, нет единой системы профессиональной поддержки обучающихся с УО</a:t>
            </a:r>
            <a:endParaRPr lang="ru-RU" dirty="0" smtClean="0"/>
          </a:p>
          <a:p>
            <a:pPr marL="457200" lvl="1" indent="0"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736"/>
            <a:ext cx="66242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/>
              <a:t>Малое пленарное заседание</a:t>
            </a:r>
            <a:br>
              <a:rPr lang="ru-RU" sz="2800" dirty="0"/>
            </a:br>
            <a:r>
              <a:rPr lang="ru-RU" sz="2800" b="1" dirty="0"/>
              <a:t>Инклюзивное образование в Ярославкой области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9801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420888"/>
            <a:ext cx="8579296" cy="3633269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Поступили предложения:</a:t>
            </a:r>
          </a:p>
          <a:p>
            <a:pPr lvl="1"/>
            <a:r>
              <a:rPr lang="ru-RU" dirty="0"/>
              <a:t>обучение детей с умеренной умственной отсталостью требует разработки дополнительных инструментов, в том числе региональных положений об обучении детей с </a:t>
            </a:r>
            <a:r>
              <a:rPr lang="ru-RU" dirty="0" smtClean="0"/>
              <a:t>ОВЗ(примерной АООП для детей с умеренной умственной отсталостью); </a:t>
            </a:r>
            <a:endParaRPr lang="ru-RU" dirty="0"/>
          </a:p>
          <a:p>
            <a:pPr lvl="1"/>
            <a:r>
              <a:rPr lang="ru-RU" dirty="0" smtClean="0"/>
              <a:t>При подготовке </a:t>
            </a:r>
            <a:r>
              <a:rPr lang="ru-RU" dirty="0"/>
              <a:t>педагогов для работы с детьми с ОВЗ </a:t>
            </a:r>
            <a:r>
              <a:rPr lang="ru-RU" dirty="0" smtClean="0"/>
              <a:t>необходимо усилить внимание к формированию знаний и навыков социальной адаптации и интеграции для </a:t>
            </a:r>
            <a:r>
              <a:rPr lang="ru-RU" smtClean="0"/>
              <a:t>успешной социализации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736"/>
            <a:ext cx="66242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/>
              <a:t>Малое пленарное заседание</a:t>
            </a:r>
            <a:br>
              <a:rPr lang="ru-RU" sz="2800" dirty="0"/>
            </a:br>
            <a:r>
              <a:rPr lang="ru-RU" sz="2800" b="1" dirty="0"/>
              <a:t>Инклюзивное образование в Ярославкой области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454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</TotalTime>
  <Words>210</Words>
  <Application>Microsoft Office PowerPoint</Application>
  <PresentationFormat>Экран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Calibri</vt:lpstr>
      <vt:lpstr>Тема Office</vt:lpstr>
      <vt:lpstr>Малое пленарное заседание Инклюзивное образование в Ярославкой области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Межрегиональная научно-практическая конференция «Актуальные вопросы развития образования в Ярославской области: итоги 2017 года»  12–14 декабря 2017 года</dc:title>
  <dc:creator>Наталья Николаевна Новикова</dc:creator>
  <cp:lastModifiedBy>Галина Овсеповна Рощина</cp:lastModifiedBy>
  <cp:revision>53</cp:revision>
  <cp:lastPrinted>2017-12-08T11:25:20Z</cp:lastPrinted>
  <dcterms:created xsi:type="dcterms:W3CDTF">2017-12-08T10:56:11Z</dcterms:created>
  <dcterms:modified xsi:type="dcterms:W3CDTF">2017-12-14T14:07:39Z</dcterms:modified>
</cp:coreProperties>
</file>