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9" r:id="rId6"/>
    <p:sldId id="258" r:id="rId7"/>
    <p:sldId id="260" r:id="rId8"/>
    <p:sldId id="262" r:id="rId9"/>
    <p:sldId id="263" r:id="rId10"/>
    <p:sldId id="267" r:id="rId11"/>
    <p:sldId id="261" r:id="rId12"/>
    <p:sldId id="266" r:id="rId13"/>
    <p:sldId id="268" r:id="rId14"/>
    <p:sldId id="264" r:id="rId15"/>
    <p:sldId id="265" r:id="rId16"/>
    <p:sldId id="273" r:id="rId17"/>
    <p:sldId id="271" r:id="rId18"/>
    <p:sldId id="270" r:id="rId19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-1416" y="-90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112760" y="744840"/>
            <a:ext cx="7854480" cy="1018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1112760" y="1992240"/>
            <a:ext cx="7854480" cy="2129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1112760" y="4324680"/>
            <a:ext cx="7854480" cy="2129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112760" y="744840"/>
            <a:ext cx="7854480" cy="1018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1112760" y="1992240"/>
            <a:ext cx="3832920" cy="2129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5137560" y="1992240"/>
            <a:ext cx="3832920" cy="2129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5137560" y="4324680"/>
            <a:ext cx="3832920" cy="2129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1112760" y="4324680"/>
            <a:ext cx="3832920" cy="2129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112760" y="744840"/>
            <a:ext cx="7854480" cy="1018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1112760" y="1992240"/>
            <a:ext cx="7854480" cy="4465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1112760" y="1992240"/>
            <a:ext cx="7854480" cy="4465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25" name="Рисунок 124"/>
          <p:cNvPicPr/>
          <p:nvPr/>
        </p:nvPicPr>
        <p:blipFill>
          <a:blip r:embed="rId2" cstate="print"/>
          <a:stretch/>
        </p:blipFill>
        <p:spPr>
          <a:xfrm>
            <a:off x="2241360" y="1992240"/>
            <a:ext cx="5597280" cy="4465440"/>
          </a:xfrm>
          <a:prstGeom prst="rect">
            <a:avLst/>
          </a:prstGeom>
          <a:ln>
            <a:noFill/>
          </a:ln>
        </p:spPr>
      </p:pic>
      <p:pic>
        <p:nvPicPr>
          <p:cNvPr id="126" name="Рисунок 125"/>
          <p:cNvPicPr/>
          <p:nvPr/>
        </p:nvPicPr>
        <p:blipFill>
          <a:blip r:embed="rId2" cstate="print"/>
          <a:stretch/>
        </p:blipFill>
        <p:spPr>
          <a:xfrm>
            <a:off x="2241360" y="1992240"/>
            <a:ext cx="5597280" cy="4465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1112760" y="744840"/>
            <a:ext cx="7854480" cy="1018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22" name="PlaceHolder 2"/>
          <p:cNvSpPr>
            <a:spLocks noGrp="1"/>
          </p:cNvSpPr>
          <p:nvPr>
            <p:ph type="subTitle"/>
          </p:nvPr>
        </p:nvSpPr>
        <p:spPr>
          <a:xfrm>
            <a:off x="1112760" y="1992240"/>
            <a:ext cx="7854480" cy="4465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1112760" y="744840"/>
            <a:ext cx="7854480" cy="1018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1112760" y="1992240"/>
            <a:ext cx="7854480" cy="4465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1112760" y="744840"/>
            <a:ext cx="7854480" cy="1018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1112760" y="1992240"/>
            <a:ext cx="3832920" cy="4465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5137560" y="1992240"/>
            <a:ext cx="3832920" cy="4465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1112760" y="744840"/>
            <a:ext cx="7854480" cy="1018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subTitle"/>
          </p:nvPr>
        </p:nvSpPr>
        <p:spPr>
          <a:xfrm>
            <a:off x="1112760" y="744840"/>
            <a:ext cx="7854480" cy="4723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1112760" y="744840"/>
            <a:ext cx="7854480" cy="1018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1112760" y="1992240"/>
            <a:ext cx="3832920" cy="2129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1112760" y="4324680"/>
            <a:ext cx="3832920" cy="2129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5137560" y="1992240"/>
            <a:ext cx="3832920" cy="4465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112760" y="744840"/>
            <a:ext cx="7854480" cy="1018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1112760" y="1992240"/>
            <a:ext cx="7854480" cy="4465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1112760" y="744840"/>
            <a:ext cx="7854480" cy="1018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1112760" y="1992240"/>
            <a:ext cx="3832920" cy="4465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5137560" y="1992240"/>
            <a:ext cx="3832920" cy="2129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7" name="PlaceHolder 4"/>
          <p:cNvSpPr>
            <a:spLocks noGrp="1"/>
          </p:cNvSpPr>
          <p:nvPr>
            <p:ph type="body"/>
          </p:nvPr>
        </p:nvSpPr>
        <p:spPr>
          <a:xfrm>
            <a:off x="5137560" y="4324680"/>
            <a:ext cx="3832920" cy="2129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1112760" y="744840"/>
            <a:ext cx="7854480" cy="1018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1112760" y="1992240"/>
            <a:ext cx="3832920" cy="2129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5137560" y="1992240"/>
            <a:ext cx="3832920" cy="2129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1" name="PlaceHolder 4"/>
          <p:cNvSpPr>
            <a:spLocks noGrp="1"/>
          </p:cNvSpPr>
          <p:nvPr>
            <p:ph type="body"/>
          </p:nvPr>
        </p:nvSpPr>
        <p:spPr>
          <a:xfrm>
            <a:off x="1112760" y="4324680"/>
            <a:ext cx="7854480" cy="2129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1112760" y="744840"/>
            <a:ext cx="7854480" cy="1018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1112760" y="1992240"/>
            <a:ext cx="7854480" cy="2129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1112760" y="4324680"/>
            <a:ext cx="7854480" cy="2129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1112760" y="744840"/>
            <a:ext cx="7854480" cy="1018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1112760" y="1992240"/>
            <a:ext cx="3832920" cy="2129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5137560" y="1992240"/>
            <a:ext cx="3832920" cy="2129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5137560" y="4324680"/>
            <a:ext cx="3832920" cy="2129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9" name="PlaceHolder 5"/>
          <p:cNvSpPr>
            <a:spLocks noGrp="1"/>
          </p:cNvSpPr>
          <p:nvPr>
            <p:ph type="body"/>
          </p:nvPr>
        </p:nvSpPr>
        <p:spPr>
          <a:xfrm>
            <a:off x="1112760" y="4324680"/>
            <a:ext cx="3832920" cy="2129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1112760" y="744840"/>
            <a:ext cx="7854480" cy="1018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1112760" y="1992240"/>
            <a:ext cx="7854480" cy="4465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1112760" y="1992240"/>
            <a:ext cx="7854480" cy="4465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53" name="Рисунок 252"/>
          <p:cNvPicPr/>
          <p:nvPr/>
        </p:nvPicPr>
        <p:blipFill>
          <a:blip r:embed="rId2" cstate="print"/>
          <a:stretch/>
        </p:blipFill>
        <p:spPr>
          <a:xfrm>
            <a:off x="2241360" y="1992240"/>
            <a:ext cx="5597280" cy="4465440"/>
          </a:xfrm>
          <a:prstGeom prst="rect">
            <a:avLst/>
          </a:prstGeom>
          <a:ln>
            <a:noFill/>
          </a:ln>
        </p:spPr>
      </p:pic>
      <p:pic>
        <p:nvPicPr>
          <p:cNvPr id="254" name="Рисунок 253"/>
          <p:cNvPicPr/>
          <p:nvPr/>
        </p:nvPicPr>
        <p:blipFill>
          <a:blip r:embed="rId2" cstate="print"/>
          <a:stretch/>
        </p:blipFill>
        <p:spPr>
          <a:xfrm>
            <a:off x="2241360" y="1992240"/>
            <a:ext cx="5597280" cy="4465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1112760" y="744840"/>
            <a:ext cx="7854480" cy="1018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49" name="PlaceHolder 2"/>
          <p:cNvSpPr>
            <a:spLocks noGrp="1"/>
          </p:cNvSpPr>
          <p:nvPr>
            <p:ph type="subTitle"/>
          </p:nvPr>
        </p:nvSpPr>
        <p:spPr>
          <a:xfrm>
            <a:off x="1112760" y="1992240"/>
            <a:ext cx="7854480" cy="4465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1112760" y="744840"/>
            <a:ext cx="7854480" cy="1018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1112760" y="1992240"/>
            <a:ext cx="7854480" cy="4465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1112760" y="744840"/>
            <a:ext cx="7854480" cy="1018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1112760" y="1992240"/>
            <a:ext cx="3832920" cy="4465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4" name="PlaceHolder 3"/>
          <p:cNvSpPr>
            <a:spLocks noGrp="1"/>
          </p:cNvSpPr>
          <p:nvPr>
            <p:ph type="body"/>
          </p:nvPr>
        </p:nvSpPr>
        <p:spPr>
          <a:xfrm>
            <a:off x="5137560" y="1992240"/>
            <a:ext cx="3832920" cy="4465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1112760" y="744840"/>
            <a:ext cx="7854480" cy="1018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112760" y="744840"/>
            <a:ext cx="7854480" cy="1018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1112760" y="1992240"/>
            <a:ext cx="7854480" cy="4465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subTitle"/>
          </p:nvPr>
        </p:nvSpPr>
        <p:spPr>
          <a:xfrm>
            <a:off x="1112760" y="744840"/>
            <a:ext cx="7854480" cy="4723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1112760" y="744840"/>
            <a:ext cx="7854480" cy="1018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1112760" y="1992240"/>
            <a:ext cx="3832920" cy="2129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9" name="PlaceHolder 3"/>
          <p:cNvSpPr>
            <a:spLocks noGrp="1"/>
          </p:cNvSpPr>
          <p:nvPr>
            <p:ph type="body"/>
          </p:nvPr>
        </p:nvSpPr>
        <p:spPr>
          <a:xfrm>
            <a:off x="1112760" y="4324680"/>
            <a:ext cx="3832920" cy="2129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0" name="PlaceHolder 4"/>
          <p:cNvSpPr>
            <a:spLocks noGrp="1"/>
          </p:cNvSpPr>
          <p:nvPr>
            <p:ph type="body"/>
          </p:nvPr>
        </p:nvSpPr>
        <p:spPr>
          <a:xfrm>
            <a:off x="5137560" y="1992240"/>
            <a:ext cx="3832920" cy="4465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1112760" y="744840"/>
            <a:ext cx="7854480" cy="1018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1112760" y="1992240"/>
            <a:ext cx="3832920" cy="4465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3" name="PlaceHolder 3"/>
          <p:cNvSpPr>
            <a:spLocks noGrp="1"/>
          </p:cNvSpPr>
          <p:nvPr>
            <p:ph type="body"/>
          </p:nvPr>
        </p:nvSpPr>
        <p:spPr>
          <a:xfrm>
            <a:off x="5137560" y="1992240"/>
            <a:ext cx="3832920" cy="2129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4" name="PlaceHolder 4"/>
          <p:cNvSpPr>
            <a:spLocks noGrp="1"/>
          </p:cNvSpPr>
          <p:nvPr>
            <p:ph type="body"/>
          </p:nvPr>
        </p:nvSpPr>
        <p:spPr>
          <a:xfrm>
            <a:off x="5137560" y="4324680"/>
            <a:ext cx="3832920" cy="2129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1112760" y="744840"/>
            <a:ext cx="7854480" cy="1018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1112760" y="1992240"/>
            <a:ext cx="3832920" cy="2129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7" name="PlaceHolder 3"/>
          <p:cNvSpPr>
            <a:spLocks noGrp="1"/>
          </p:cNvSpPr>
          <p:nvPr>
            <p:ph type="body"/>
          </p:nvPr>
        </p:nvSpPr>
        <p:spPr>
          <a:xfrm>
            <a:off x="5137560" y="1992240"/>
            <a:ext cx="3832920" cy="2129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8" name="PlaceHolder 4"/>
          <p:cNvSpPr>
            <a:spLocks noGrp="1"/>
          </p:cNvSpPr>
          <p:nvPr>
            <p:ph type="body"/>
          </p:nvPr>
        </p:nvSpPr>
        <p:spPr>
          <a:xfrm>
            <a:off x="1112760" y="4324680"/>
            <a:ext cx="7854480" cy="2129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1112760" y="744840"/>
            <a:ext cx="7854480" cy="1018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70" name="PlaceHolder 2"/>
          <p:cNvSpPr>
            <a:spLocks noGrp="1"/>
          </p:cNvSpPr>
          <p:nvPr>
            <p:ph type="body"/>
          </p:nvPr>
        </p:nvSpPr>
        <p:spPr>
          <a:xfrm>
            <a:off x="1112760" y="1992240"/>
            <a:ext cx="7854480" cy="2129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1" name="PlaceHolder 3"/>
          <p:cNvSpPr>
            <a:spLocks noGrp="1"/>
          </p:cNvSpPr>
          <p:nvPr>
            <p:ph type="body"/>
          </p:nvPr>
        </p:nvSpPr>
        <p:spPr>
          <a:xfrm>
            <a:off x="1112760" y="4324680"/>
            <a:ext cx="7854480" cy="2129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1112760" y="744840"/>
            <a:ext cx="7854480" cy="1018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1112760" y="1992240"/>
            <a:ext cx="3832920" cy="2129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4" name="PlaceHolder 3"/>
          <p:cNvSpPr>
            <a:spLocks noGrp="1"/>
          </p:cNvSpPr>
          <p:nvPr>
            <p:ph type="body"/>
          </p:nvPr>
        </p:nvSpPr>
        <p:spPr>
          <a:xfrm>
            <a:off x="5137560" y="1992240"/>
            <a:ext cx="3832920" cy="2129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5" name="PlaceHolder 4"/>
          <p:cNvSpPr>
            <a:spLocks noGrp="1"/>
          </p:cNvSpPr>
          <p:nvPr>
            <p:ph type="body"/>
          </p:nvPr>
        </p:nvSpPr>
        <p:spPr>
          <a:xfrm>
            <a:off x="5137560" y="4324680"/>
            <a:ext cx="3832920" cy="2129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6" name="PlaceHolder 5"/>
          <p:cNvSpPr>
            <a:spLocks noGrp="1"/>
          </p:cNvSpPr>
          <p:nvPr>
            <p:ph type="body"/>
          </p:nvPr>
        </p:nvSpPr>
        <p:spPr>
          <a:xfrm>
            <a:off x="1112760" y="4324680"/>
            <a:ext cx="3832920" cy="2129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1112760" y="744840"/>
            <a:ext cx="7854480" cy="1018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1112760" y="1992240"/>
            <a:ext cx="7854480" cy="4465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9" name="PlaceHolder 3"/>
          <p:cNvSpPr>
            <a:spLocks noGrp="1"/>
          </p:cNvSpPr>
          <p:nvPr>
            <p:ph type="body"/>
          </p:nvPr>
        </p:nvSpPr>
        <p:spPr>
          <a:xfrm>
            <a:off x="1112760" y="1992240"/>
            <a:ext cx="7854480" cy="4465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80" name="Рисунок 379"/>
          <p:cNvPicPr/>
          <p:nvPr/>
        </p:nvPicPr>
        <p:blipFill>
          <a:blip r:embed="rId2" cstate="print"/>
          <a:stretch/>
        </p:blipFill>
        <p:spPr>
          <a:xfrm>
            <a:off x="2241360" y="1992240"/>
            <a:ext cx="5597280" cy="4465440"/>
          </a:xfrm>
          <a:prstGeom prst="rect">
            <a:avLst/>
          </a:prstGeom>
          <a:ln>
            <a:noFill/>
          </a:ln>
        </p:spPr>
      </p:pic>
      <p:pic>
        <p:nvPicPr>
          <p:cNvPr id="381" name="Рисунок 380"/>
          <p:cNvPicPr/>
          <p:nvPr/>
        </p:nvPicPr>
        <p:blipFill>
          <a:blip r:embed="rId2" cstate="print"/>
          <a:stretch/>
        </p:blipFill>
        <p:spPr>
          <a:xfrm>
            <a:off x="2241360" y="1992240"/>
            <a:ext cx="5597280" cy="4465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112760" y="744840"/>
            <a:ext cx="7854480" cy="1018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1112760" y="1992240"/>
            <a:ext cx="3832920" cy="4465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137560" y="1992240"/>
            <a:ext cx="3832920" cy="4465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112760" y="744840"/>
            <a:ext cx="7854480" cy="1018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1112760" y="744840"/>
            <a:ext cx="7854480" cy="4723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112760" y="744840"/>
            <a:ext cx="7854480" cy="1018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1112760" y="1992240"/>
            <a:ext cx="3832920" cy="2129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1112760" y="4324680"/>
            <a:ext cx="3832920" cy="2129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137560" y="1992240"/>
            <a:ext cx="3832920" cy="4465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112760" y="744840"/>
            <a:ext cx="7854480" cy="1018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1112760" y="1992240"/>
            <a:ext cx="3832920" cy="4465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5137560" y="1992240"/>
            <a:ext cx="3832920" cy="2129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5137560" y="4324680"/>
            <a:ext cx="3832920" cy="2129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112760" y="744840"/>
            <a:ext cx="7854480" cy="1018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1112760" y="1992240"/>
            <a:ext cx="3832920" cy="2129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5137560" y="1992240"/>
            <a:ext cx="3832920" cy="2129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1112760" y="4324680"/>
            <a:ext cx="7854480" cy="2129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 rot="2429400">
            <a:off x="863280" y="663840"/>
            <a:ext cx="159480" cy="237600"/>
          </a:xfrm>
          <a:custGeom>
            <a:avLst/>
            <a:gdLst/>
            <a:ahLst/>
            <a:cxnLst/>
            <a:rect l="0" t="0" r="r" b="b"/>
            <a:pathLst>
              <a:path w="279" h="415">
                <a:moveTo>
                  <a:pt x="276" y="414"/>
                </a:moveTo>
                <a:lnTo>
                  <a:pt x="276" y="414"/>
                </a:lnTo>
                <a:lnTo>
                  <a:pt x="278" y="414"/>
                </a:lnTo>
                <a:lnTo>
                  <a:pt x="278" y="412"/>
                </a:lnTo>
                <a:lnTo>
                  <a:pt x="278" y="412"/>
                </a:lnTo>
                <a:lnTo>
                  <a:pt x="270" y="396"/>
                </a:lnTo>
                <a:lnTo>
                  <a:pt x="54" y="60"/>
                </a:lnTo>
                <a:lnTo>
                  <a:pt x="54" y="60"/>
                </a:lnTo>
                <a:lnTo>
                  <a:pt x="38" y="32"/>
                </a:lnTo>
                <a:lnTo>
                  <a:pt x="36" y="28"/>
                </a:lnTo>
                <a:lnTo>
                  <a:pt x="36" y="28"/>
                </a:lnTo>
                <a:lnTo>
                  <a:pt x="26" y="14"/>
                </a:lnTo>
                <a:lnTo>
                  <a:pt x="14" y="4"/>
                </a:lnTo>
                <a:lnTo>
                  <a:pt x="10" y="2"/>
                </a:lnTo>
                <a:lnTo>
                  <a:pt x="10" y="2"/>
                </a:lnTo>
                <a:lnTo>
                  <a:pt x="6" y="0"/>
                </a:lnTo>
                <a:lnTo>
                  <a:pt x="2" y="0"/>
                </a:lnTo>
                <a:lnTo>
                  <a:pt x="0" y="2"/>
                </a:lnTo>
                <a:lnTo>
                  <a:pt x="0" y="6"/>
                </a:lnTo>
                <a:lnTo>
                  <a:pt x="0" y="6"/>
                </a:lnTo>
                <a:lnTo>
                  <a:pt x="4" y="18"/>
                </a:lnTo>
                <a:lnTo>
                  <a:pt x="12" y="28"/>
                </a:lnTo>
                <a:lnTo>
                  <a:pt x="12" y="28"/>
                </a:lnTo>
                <a:lnTo>
                  <a:pt x="22" y="36"/>
                </a:lnTo>
                <a:lnTo>
                  <a:pt x="30" y="48"/>
                </a:lnTo>
                <a:lnTo>
                  <a:pt x="264" y="402"/>
                </a:lnTo>
                <a:lnTo>
                  <a:pt x="264" y="402"/>
                </a:lnTo>
                <a:lnTo>
                  <a:pt x="270" y="410"/>
                </a:lnTo>
                <a:lnTo>
                  <a:pt x="276" y="414"/>
                </a:lnTo>
                <a:lnTo>
                  <a:pt x="276" y="414"/>
                </a:lnTo>
              </a:path>
            </a:pathLst>
          </a:custGeom>
          <a:solidFill>
            <a:schemeClr val="bg2">
              <a:lumMod val="60000"/>
              <a:lumOff val="40000"/>
              <a:alpha val="1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2"/>
          <p:cNvSpPr/>
          <p:nvPr/>
        </p:nvSpPr>
        <p:spPr>
          <a:xfrm rot="2429400">
            <a:off x="923400" y="930600"/>
            <a:ext cx="360" cy="720"/>
          </a:xfrm>
          <a:custGeom>
            <a:avLst/>
            <a:gdLst/>
            <a:ahLst/>
            <a:cxnLst/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bg2">
              <a:lumMod val="60000"/>
              <a:lumOff val="40000"/>
              <a:alpha val="1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 rot="2429400">
            <a:off x="993600" y="775440"/>
            <a:ext cx="160560" cy="237600"/>
          </a:xfrm>
          <a:custGeom>
            <a:avLst/>
            <a:gdLst/>
            <a:ahLst/>
            <a:cxnLst/>
            <a:rect l="0" t="0" r="r" b="b"/>
            <a:pathLst>
              <a:path w="281" h="415">
                <a:moveTo>
                  <a:pt x="4" y="414"/>
                </a:moveTo>
                <a:lnTo>
                  <a:pt x="4" y="414"/>
                </a:lnTo>
                <a:lnTo>
                  <a:pt x="8" y="410"/>
                </a:lnTo>
                <a:lnTo>
                  <a:pt x="16" y="402"/>
                </a:lnTo>
                <a:lnTo>
                  <a:pt x="248" y="48"/>
                </a:lnTo>
                <a:lnTo>
                  <a:pt x="248" y="48"/>
                </a:lnTo>
                <a:lnTo>
                  <a:pt x="258" y="36"/>
                </a:lnTo>
                <a:lnTo>
                  <a:pt x="266" y="28"/>
                </a:lnTo>
                <a:lnTo>
                  <a:pt x="266" y="28"/>
                </a:lnTo>
                <a:lnTo>
                  <a:pt x="274" y="18"/>
                </a:lnTo>
                <a:lnTo>
                  <a:pt x="280" y="6"/>
                </a:lnTo>
                <a:lnTo>
                  <a:pt x="280" y="6"/>
                </a:lnTo>
                <a:lnTo>
                  <a:pt x="280" y="2"/>
                </a:lnTo>
                <a:lnTo>
                  <a:pt x="278" y="0"/>
                </a:lnTo>
                <a:lnTo>
                  <a:pt x="274" y="0"/>
                </a:lnTo>
                <a:lnTo>
                  <a:pt x="268" y="2"/>
                </a:lnTo>
                <a:lnTo>
                  <a:pt x="266" y="4"/>
                </a:lnTo>
                <a:lnTo>
                  <a:pt x="266" y="4"/>
                </a:lnTo>
                <a:lnTo>
                  <a:pt x="254" y="14"/>
                </a:lnTo>
                <a:lnTo>
                  <a:pt x="244" y="28"/>
                </a:lnTo>
                <a:lnTo>
                  <a:pt x="240" y="32"/>
                </a:lnTo>
                <a:lnTo>
                  <a:pt x="240" y="32"/>
                </a:lnTo>
                <a:lnTo>
                  <a:pt x="224" y="60"/>
                </a:lnTo>
                <a:lnTo>
                  <a:pt x="10" y="396"/>
                </a:lnTo>
                <a:lnTo>
                  <a:pt x="10" y="396"/>
                </a:lnTo>
                <a:lnTo>
                  <a:pt x="0" y="412"/>
                </a:lnTo>
                <a:lnTo>
                  <a:pt x="0" y="412"/>
                </a:lnTo>
                <a:lnTo>
                  <a:pt x="0" y="414"/>
                </a:lnTo>
                <a:lnTo>
                  <a:pt x="0" y="414"/>
                </a:lnTo>
                <a:lnTo>
                  <a:pt x="4" y="414"/>
                </a:lnTo>
                <a:lnTo>
                  <a:pt x="4" y="414"/>
                </a:lnTo>
              </a:path>
            </a:pathLst>
          </a:custGeom>
          <a:solidFill>
            <a:schemeClr val="bg2">
              <a:lumMod val="60000"/>
              <a:lumOff val="40000"/>
              <a:alpha val="1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 rot="2429400">
            <a:off x="9720" y="492840"/>
            <a:ext cx="1243440" cy="965160"/>
          </a:xfrm>
          <a:custGeom>
            <a:avLst/>
            <a:gdLst/>
            <a:ahLst/>
            <a:cxnLst/>
            <a:rect l="0" t="0" r="r" b="b"/>
            <a:pathLst>
              <a:path w="2165" h="1681">
                <a:moveTo>
                  <a:pt x="2162" y="70"/>
                </a:moveTo>
                <a:lnTo>
                  <a:pt x="2162" y="70"/>
                </a:lnTo>
                <a:lnTo>
                  <a:pt x="2164" y="64"/>
                </a:lnTo>
                <a:lnTo>
                  <a:pt x="2164" y="60"/>
                </a:lnTo>
                <a:lnTo>
                  <a:pt x="2164" y="52"/>
                </a:lnTo>
                <a:lnTo>
                  <a:pt x="2160" y="44"/>
                </a:lnTo>
                <a:lnTo>
                  <a:pt x="2156" y="36"/>
                </a:lnTo>
                <a:lnTo>
                  <a:pt x="2146" y="28"/>
                </a:lnTo>
                <a:lnTo>
                  <a:pt x="2134" y="18"/>
                </a:lnTo>
                <a:lnTo>
                  <a:pt x="2134" y="18"/>
                </a:lnTo>
                <a:lnTo>
                  <a:pt x="2118" y="12"/>
                </a:lnTo>
                <a:lnTo>
                  <a:pt x="2102" y="6"/>
                </a:lnTo>
                <a:lnTo>
                  <a:pt x="2086" y="4"/>
                </a:lnTo>
                <a:lnTo>
                  <a:pt x="2072" y="2"/>
                </a:lnTo>
                <a:lnTo>
                  <a:pt x="2048" y="0"/>
                </a:lnTo>
                <a:lnTo>
                  <a:pt x="2038" y="0"/>
                </a:lnTo>
                <a:lnTo>
                  <a:pt x="1904" y="40"/>
                </a:lnTo>
                <a:lnTo>
                  <a:pt x="1752" y="118"/>
                </a:lnTo>
                <a:lnTo>
                  <a:pt x="1598" y="244"/>
                </a:lnTo>
                <a:lnTo>
                  <a:pt x="1476" y="370"/>
                </a:lnTo>
                <a:lnTo>
                  <a:pt x="1312" y="580"/>
                </a:lnTo>
                <a:lnTo>
                  <a:pt x="1216" y="732"/>
                </a:lnTo>
                <a:lnTo>
                  <a:pt x="1160" y="836"/>
                </a:lnTo>
                <a:lnTo>
                  <a:pt x="1142" y="870"/>
                </a:lnTo>
                <a:lnTo>
                  <a:pt x="1142" y="870"/>
                </a:lnTo>
                <a:lnTo>
                  <a:pt x="1142" y="860"/>
                </a:lnTo>
                <a:lnTo>
                  <a:pt x="1142" y="860"/>
                </a:lnTo>
                <a:lnTo>
                  <a:pt x="1142" y="856"/>
                </a:lnTo>
                <a:lnTo>
                  <a:pt x="1138" y="848"/>
                </a:lnTo>
                <a:lnTo>
                  <a:pt x="1126" y="832"/>
                </a:lnTo>
                <a:lnTo>
                  <a:pt x="1126" y="832"/>
                </a:lnTo>
                <a:lnTo>
                  <a:pt x="1132" y="822"/>
                </a:lnTo>
                <a:lnTo>
                  <a:pt x="1134" y="812"/>
                </a:lnTo>
                <a:lnTo>
                  <a:pt x="1134" y="812"/>
                </a:lnTo>
                <a:lnTo>
                  <a:pt x="1132" y="802"/>
                </a:lnTo>
                <a:lnTo>
                  <a:pt x="1126" y="794"/>
                </a:lnTo>
                <a:lnTo>
                  <a:pt x="1118" y="788"/>
                </a:lnTo>
                <a:lnTo>
                  <a:pt x="1108" y="786"/>
                </a:lnTo>
                <a:lnTo>
                  <a:pt x="1108" y="786"/>
                </a:lnTo>
                <a:lnTo>
                  <a:pt x="1104" y="786"/>
                </a:lnTo>
                <a:lnTo>
                  <a:pt x="1108" y="780"/>
                </a:lnTo>
                <a:lnTo>
                  <a:pt x="1100" y="780"/>
                </a:lnTo>
                <a:lnTo>
                  <a:pt x="1094" y="780"/>
                </a:lnTo>
                <a:lnTo>
                  <a:pt x="1094" y="780"/>
                </a:lnTo>
                <a:lnTo>
                  <a:pt x="1086" y="774"/>
                </a:lnTo>
                <a:lnTo>
                  <a:pt x="1086" y="776"/>
                </a:lnTo>
                <a:lnTo>
                  <a:pt x="1084" y="774"/>
                </a:lnTo>
                <a:lnTo>
                  <a:pt x="1080" y="778"/>
                </a:lnTo>
                <a:lnTo>
                  <a:pt x="1074" y="776"/>
                </a:lnTo>
                <a:lnTo>
                  <a:pt x="1074" y="780"/>
                </a:lnTo>
                <a:lnTo>
                  <a:pt x="1068" y="780"/>
                </a:lnTo>
                <a:lnTo>
                  <a:pt x="1064" y="780"/>
                </a:lnTo>
                <a:lnTo>
                  <a:pt x="1068" y="788"/>
                </a:lnTo>
                <a:lnTo>
                  <a:pt x="1068" y="788"/>
                </a:lnTo>
                <a:lnTo>
                  <a:pt x="1068" y="788"/>
                </a:lnTo>
                <a:lnTo>
                  <a:pt x="1058" y="786"/>
                </a:lnTo>
                <a:lnTo>
                  <a:pt x="1058" y="786"/>
                </a:lnTo>
                <a:lnTo>
                  <a:pt x="1048" y="788"/>
                </a:lnTo>
                <a:lnTo>
                  <a:pt x="1040" y="794"/>
                </a:lnTo>
                <a:lnTo>
                  <a:pt x="1034" y="802"/>
                </a:lnTo>
                <a:lnTo>
                  <a:pt x="1032" y="812"/>
                </a:lnTo>
                <a:lnTo>
                  <a:pt x="1032" y="812"/>
                </a:lnTo>
                <a:lnTo>
                  <a:pt x="1034" y="820"/>
                </a:lnTo>
                <a:lnTo>
                  <a:pt x="1036" y="828"/>
                </a:lnTo>
                <a:lnTo>
                  <a:pt x="1036" y="828"/>
                </a:lnTo>
                <a:lnTo>
                  <a:pt x="1024" y="846"/>
                </a:lnTo>
                <a:lnTo>
                  <a:pt x="1020" y="854"/>
                </a:lnTo>
                <a:lnTo>
                  <a:pt x="1018" y="860"/>
                </a:lnTo>
                <a:lnTo>
                  <a:pt x="1006" y="836"/>
                </a:lnTo>
                <a:lnTo>
                  <a:pt x="950" y="732"/>
                </a:lnTo>
                <a:lnTo>
                  <a:pt x="854" y="580"/>
                </a:lnTo>
                <a:lnTo>
                  <a:pt x="690" y="370"/>
                </a:lnTo>
                <a:lnTo>
                  <a:pt x="568" y="244"/>
                </a:lnTo>
                <a:lnTo>
                  <a:pt x="412" y="118"/>
                </a:lnTo>
                <a:lnTo>
                  <a:pt x="262" y="40"/>
                </a:lnTo>
                <a:lnTo>
                  <a:pt x="128" y="0"/>
                </a:lnTo>
                <a:lnTo>
                  <a:pt x="128" y="0"/>
                </a:lnTo>
                <a:lnTo>
                  <a:pt x="118" y="0"/>
                </a:lnTo>
                <a:lnTo>
                  <a:pt x="94" y="2"/>
                </a:lnTo>
                <a:lnTo>
                  <a:pt x="80" y="4"/>
                </a:lnTo>
                <a:lnTo>
                  <a:pt x="64" y="6"/>
                </a:lnTo>
                <a:lnTo>
                  <a:pt x="48" y="12"/>
                </a:lnTo>
                <a:lnTo>
                  <a:pt x="32" y="18"/>
                </a:lnTo>
                <a:lnTo>
                  <a:pt x="32" y="18"/>
                </a:lnTo>
                <a:lnTo>
                  <a:pt x="20" y="28"/>
                </a:lnTo>
                <a:lnTo>
                  <a:pt x="10" y="36"/>
                </a:lnTo>
                <a:lnTo>
                  <a:pt x="6" y="44"/>
                </a:lnTo>
                <a:lnTo>
                  <a:pt x="2" y="52"/>
                </a:lnTo>
                <a:lnTo>
                  <a:pt x="2" y="60"/>
                </a:lnTo>
                <a:lnTo>
                  <a:pt x="2" y="64"/>
                </a:lnTo>
                <a:lnTo>
                  <a:pt x="4" y="70"/>
                </a:lnTo>
                <a:lnTo>
                  <a:pt x="0" y="114"/>
                </a:lnTo>
                <a:lnTo>
                  <a:pt x="12" y="226"/>
                </a:lnTo>
                <a:lnTo>
                  <a:pt x="58" y="452"/>
                </a:lnTo>
                <a:lnTo>
                  <a:pt x="80" y="544"/>
                </a:lnTo>
                <a:lnTo>
                  <a:pt x="108" y="686"/>
                </a:lnTo>
                <a:lnTo>
                  <a:pt x="122" y="734"/>
                </a:lnTo>
                <a:lnTo>
                  <a:pt x="154" y="810"/>
                </a:lnTo>
                <a:lnTo>
                  <a:pt x="196" y="876"/>
                </a:lnTo>
                <a:lnTo>
                  <a:pt x="240" y="918"/>
                </a:lnTo>
                <a:lnTo>
                  <a:pt x="284" y="942"/>
                </a:lnTo>
                <a:lnTo>
                  <a:pt x="348" y="952"/>
                </a:lnTo>
                <a:lnTo>
                  <a:pt x="410" y="960"/>
                </a:lnTo>
                <a:lnTo>
                  <a:pt x="622" y="978"/>
                </a:lnTo>
                <a:lnTo>
                  <a:pt x="622" y="978"/>
                </a:lnTo>
                <a:lnTo>
                  <a:pt x="580" y="992"/>
                </a:lnTo>
                <a:lnTo>
                  <a:pt x="538" y="1006"/>
                </a:lnTo>
                <a:lnTo>
                  <a:pt x="504" y="1020"/>
                </a:lnTo>
                <a:lnTo>
                  <a:pt x="486" y="1028"/>
                </a:lnTo>
                <a:lnTo>
                  <a:pt x="486" y="1028"/>
                </a:lnTo>
                <a:lnTo>
                  <a:pt x="444" y="1066"/>
                </a:lnTo>
                <a:lnTo>
                  <a:pt x="410" y="1098"/>
                </a:lnTo>
                <a:lnTo>
                  <a:pt x="346" y="1198"/>
                </a:lnTo>
                <a:lnTo>
                  <a:pt x="346" y="1198"/>
                </a:lnTo>
                <a:lnTo>
                  <a:pt x="338" y="1222"/>
                </a:lnTo>
                <a:lnTo>
                  <a:pt x="330" y="1242"/>
                </a:lnTo>
                <a:lnTo>
                  <a:pt x="326" y="1256"/>
                </a:lnTo>
                <a:lnTo>
                  <a:pt x="326" y="1256"/>
                </a:lnTo>
                <a:lnTo>
                  <a:pt x="326" y="1270"/>
                </a:lnTo>
                <a:lnTo>
                  <a:pt x="330" y="1284"/>
                </a:lnTo>
                <a:lnTo>
                  <a:pt x="334" y="1302"/>
                </a:lnTo>
                <a:lnTo>
                  <a:pt x="334" y="1346"/>
                </a:lnTo>
                <a:lnTo>
                  <a:pt x="358" y="1386"/>
                </a:lnTo>
                <a:lnTo>
                  <a:pt x="370" y="1438"/>
                </a:lnTo>
                <a:lnTo>
                  <a:pt x="370" y="1438"/>
                </a:lnTo>
                <a:lnTo>
                  <a:pt x="372" y="1442"/>
                </a:lnTo>
                <a:lnTo>
                  <a:pt x="376" y="1454"/>
                </a:lnTo>
                <a:lnTo>
                  <a:pt x="380" y="1460"/>
                </a:lnTo>
                <a:lnTo>
                  <a:pt x="386" y="1466"/>
                </a:lnTo>
                <a:lnTo>
                  <a:pt x="396" y="1472"/>
                </a:lnTo>
                <a:lnTo>
                  <a:pt x="406" y="1476"/>
                </a:lnTo>
                <a:lnTo>
                  <a:pt x="406" y="1476"/>
                </a:lnTo>
                <a:lnTo>
                  <a:pt x="418" y="1480"/>
                </a:lnTo>
                <a:lnTo>
                  <a:pt x="424" y="1484"/>
                </a:lnTo>
                <a:lnTo>
                  <a:pt x="430" y="1488"/>
                </a:lnTo>
                <a:lnTo>
                  <a:pt x="434" y="1492"/>
                </a:lnTo>
                <a:lnTo>
                  <a:pt x="436" y="1498"/>
                </a:lnTo>
                <a:lnTo>
                  <a:pt x="436" y="1500"/>
                </a:lnTo>
                <a:lnTo>
                  <a:pt x="436" y="1500"/>
                </a:lnTo>
                <a:lnTo>
                  <a:pt x="444" y="1514"/>
                </a:lnTo>
                <a:lnTo>
                  <a:pt x="458" y="1534"/>
                </a:lnTo>
                <a:lnTo>
                  <a:pt x="458" y="1534"/>
                </a:lnTo>
                <a:lnTo>
                  <a:pt x="466" y="1540"/>
                </a:lnTo>
                <a:lnTo>
                  <a:pt x="478" y="1550"/>
                </a:lnTo>
                <a:lnTo>
                  <a:pt x="490" y="1556"/>
                </a:lnTo>
                <a:lnTo>
                  <a:pt x="498" y="1558"/>
                </a:lnTo>
                <a:lnTo>
                  <a:pt x="504" y="1558"/>
                </a:lnTo>
                <a:lnTo>
                  <a:pt x="504" y="1558"/>
                </a:lnTo>
                <a:lnTo>
                  <a:pt x="510" y="1558"/>
                </a:lnTo>
                <a:lnTo>
                  <a:pt x="516" y="1562"/>
                </a:lnTo>
                <a:lnTo>
                  <a:pt x="528" y="1572"/>
                </a:lnTo>
                <a:lnTo>
                  <a:pt x="536" y="1582"/>
                </a:lnTo>
                <a:lnTo>
                  <a:pt x="540" y="1588"/>
                </a:lnTo>
                <a:lnTo>
                  <a:pt x="540" y="1588"/>
                </a:lnTo>
                <a:lnTo>
                  <a:pt x="548" y="1598"/>
                </a:lnTo>
                <a:lnTo>
                  <a:pt x="558" y="1608"/>
                </a:lnTo>
                <a:lnTo>
                  <a:pt x="564" y="1612"/>
                </a:lnTo>
                <a:lnTo>
                  <a:pt x="570" y="1614"/>
                </a:lnTo>
                <a:lnTo>
                  <a:pt x="570" y="1614"/>
                </a:lnTo>
                <a:lnTo>
                  <a:pt x="586" y="1618"/>
                </a:lnTo>
                <a:lnTo>
                  <a:pt x="602" y="1626"/>
                </a:lnTo>
                <a:lnTo>
                  <a:pt x="622" y="1636"/>
                </a:lnTo>
                <a:lnTo>
                  <a:pt x="648" y="1656"/>
                </a:lnTo>
                <a:lnTo>
                  <a:pt x="676" y="1678"/>
                </a:lnTo>
                <a:lnTo>
                  <a:pt x="676" y="1678"/>
                </a:lnTo>
                <a:lnTo>
                  <a:pt x="682" y="1678"/>
                </a:lnTo>
                <a:lnTo>
                  <a:pt x="694" y="1680"/>
                </a:lnTo>
                <a:lnTo>
                  <a:pt x="708" y="1676"/>
                </a:lnTo>
                <a:lnTo>
                  <a:pt x="716" y="1674"/>
                </a:lnTo>
                <a:lnTo>
                  <a:pt x="724" y="1670"/>
                </a:lnTo>
                <a:lnTo>
                  <a:pt x="724" y="1670"/>
                </a:lnTo>
                <a:lnTo>
                  <a:pt x="730" y="1664"/>
                </a:lnTo>
                <a:lnTo>
                  <a:pt x="736" y="1662"/>
                </a:lnTo>
                <a:lnTo>
                  <a:pt x="742" y="1660"/>
                </a:lnTo>
                <a:lnTo>
                  <a:pt x="746" y="1660"/>
                </a:lnTo>
                <a:lnTo>
                  <a:pt x="754" y="1664"/>
                </a:lnTo>
                <a:lnTo>
                  <a:pt x="756" y="1664"/>
                </a:lnTo>
                <a:lnTo>
                  <a:pt x="772" y="1662"/>
                </a:lnTo>
                <a:lnTo>
                  <a:pt x="796" y="1646"/>
                </a:lnTo>
                <a:lnTo>
                  <a:pt x="836" y="1606"/>
                </a:lnTo>
                <a:lnTo>
                  <a:pt x="836" y="1606"/>
                </a:lnTo>
                <a:lnTo>
                  <a:pt x="840" y="1602"/>
                </a:lnTo>
                <a:lnTo>
                  <a:pt x="852" y="1588"/>
                </a:lnTo>
                <a:lnTo>
                  <a:pt x="870" y="1564"/>
                </a:lnTo>
                <a:lnTo>
                  <a:pt x="892" y="1528"/>
                </a:lnTo>
                <a:lnTo>
                  <a:pt x="892" y="1528"/>
                </a:lnTo>
                <a:lnTo>
                  <a:pt x="914" y="1478"/>
                </a:lnTo>
                <a:lnTo>
                  <a:pt x="938" y="1424"/>
                </a:lnTo>
                <a:lnTo>
                  <a:pt x="964" y="1362"/>
                </a:lnTo>
                <a:lnTo>
                  <a:pt x="964" y="1362"/>
                </a:lnTo>
                <a:lnTo>
                  <a:pt x="988" y="1268"/>
                </a:lnTo>
                <a:lnTo>
                  <a:pt x="1012" y="1188"/>
                </a:lnTo>
                <a:lnTo>
                  <a:pt x="1034" y="1116"/>
                </a:lnTo>
                <a:lnTo>
                  <a:pt x="1032" y="1158"/>
                </a:lnTo>
                <a:lnTo>
                  <a:pt x="1024" y="1232"/>
                </a:lnTo>
                <a:lnTo>
                  <a:pt x="1026" y="1256"/>
                </a:lnTo>
                <a:lnTo>
                  <a:pt x="1016" y="1290"/>
                </a:lnTo>
                <a:lnTo>
                  <a:pt x="1016" y="1342"/>
                </a:lnTo>
                <a:lnTo>
                  <a:pt x="1016" y="1356"/>
                </a:lnTo>
                <a:lnTo>
                  <a:pt x="1016" y="1430"/>
                </a:lnTo>
                <a:lnTo>
                  <a:pt x="1026" y="1436"/>
                </a:lnTo>
                <a:lnTo>
                  <a:pt x="1026" y="1446"/>
                </a:lnTo>
                <a:lnTo>
                  <a:pt x="1016" y="1458"/>
                </a:lnTo>
                <a:lnTo>
                  <a:pt x="1018" y="1494"/>
                </a:lnTo>
                <a:lnTo>
                  <a:pt x="1018" y="1552"/>
                </a:lnTo>
                <a:lnTo>
                  <a:pt x="1040" y="1598"/>
                </a:lnTo>
                <a:lnTo>
                  <a:pt x="1076" y="1628"/>
                </a:lnTo>
                <a:lnTo>
                  <a:pt x="1080" y="1596"/>
                </a:lnTo>
                <a:lnTo>
                  <a:pt x="1084" y="1628"/>
                </a:lnTo>
                <a:lnTo>
                  <a:pt x="1120" y="1598"/>
                </a:lnTo>
                <a:lnTo>
                  <a:pt x="1142" y="1552"/>
                </a:lnTo>
                <a:lnTo>
                  <a:pt x="1142" y="1494"/>
                </a:lnTo>
                <a:lnTo>
                  <a:pt x="1146" y="1458"/>
                </a:lnTo>
                <a:lnTo>
                  <a:pt x="1134" y="1446"/>
                </a:lnTo>
                <a:lnTo>
                  <a:pt x="1134" y="1436"/>
                </a:lnTo>
                <a:lnTo>
                  <a:pt x="1146" y="1430"/>
                </a:lnTo>
                <a:lnTo>
                  <a:pt x="1146" y="1356"/>
                </a:lnTo>
                <a:lnTo>
                  <a:pt x="1146" y="1342"/>
                </a:lnTo>
                <a:lnTo>
                  <a:pt x="1146" y="1290"/>
                </a:lnTo>
                <a:lnTo>
                  <a:pt x="1134" y="1256"/>
                </a:lnTo>
                <a:lnTo>
                  <a:pt x="1136" y="1232"/>
                </a:lnTo>
                <a:lnTo>
                  <a:pt x="1128" y="1158"/>
                </a:lnTo>
                <a:lnTo>
                  <a:pt x="1126" y="1116"/>
                </a:lnTo>
                <a:lnTo>
                  <a:pt x="1126" y="1116"/>
                </a:lnTo>
                <a:lnTo>
                  <a:pt x="1126" y="1106"/>
                </a:lnTo>
                <a:lnTo>
                  <a:pt x="1126" y="1106"/>
                </a:lnTo>
                <a:lnTo>
                  <a:pt x="1138" y="1136"/>
                </a:lnTo>
                <a:lnTo>
                  <a:pt x="1150" y="1176"/>
                </a:lnTo>
                <a:lnTo>
                  <a:pt x="1174" y="1260"/>
                </a:lnTo>
                <a:lnTo>
                  <a:pt x="1202" y="1362"/>
                </a:lnTo>
                <a:lnTo>
                  <a:pt x="1202" y="1362"/>
                </a:lnTo>
                <a:lnTo>
                  <a:pt x="1228" y="1424"/>
                </a:lnTo>
                <a:lnTo>
                  <a:pt x="1250" y="1478"/>
                </a:lnTo>
                <a:lnTo>
                  <a:pt x="1274" y="1528"/>
                </a:lnTo>
                <a:lnTo>
                  <a:pt x="1274" y="1528"/>
                </a:lnTo>
                <a:lnTo>
                  <a:pt x="1296" y="1564"/>
                </a:lnTo>
                <a:lnTo>
                  <a:pt x="1312" y="1588"/>
                </a:lnTo>
                <a:lnTo>
                  <a:pt x="1326" y="1602"/>
                </a:lnTo>
                <a:lnTo>
                  <a:pt x="1330" y="1606"/>
                </a:lnTo>
                <a:lnTo>
                  <a:pt x="1370" y="1646"/>
                </a:lnTo>
                <a:lnTo>
                  <a:pt x="1394" y="1662"/>
                </a:lnTo>
                <a:lnTo>
                  <a:pt x="1410" y="1664"/>
                </a:lnTo>
                <a:lnTo>
                  <a:pt x="1410" y="1664"/>
                </a:lnTo>
                <a:lnTo>
                  <a:pt x="1412" y="1664"/>
                </a:lnTo>
                <a:lnTo>
                  <a:pt x="1420" y="1660"/>
                </a:lnTo>
                <a:lnTo>
                  <a:pt x="1424" y="1660"/>
                </a:lnTo>
                <a:lnTo>
                  <a:pt x="1430" y="1662"/>
                </a:lnTo>
                <a:lnTo>
                  <a:pt x="1436" y="1664"/>
                </a:lnTo>
                <a:lnTo>
                  <a:pt x="1442" y="1670"/>
                </a:lnTo>
                <a:lnTo>
                  <a:pt x="1442" y="1670"/>
                </a:lnTo>
                <a:lnTo>
                  <a:pt x="1450" y="1674"/>
                </a:lnTo>
                <a:lnTo>
                  <a:pt x="1458" y="1676"/>
                </a:lnTo>
                <a:lnTo>
                  <a:pt x="1472" y="1680"/>
                </a:lnTo>
                <a:lnTo>
                  <a:pt x="1484" y="1678"/>
                </a:lnTo>
                <a:lnTo>
                  <a:pt x="1490" y="1678"/>
                </a:lnTo>
                <a:lnTo>
                  <a:pt x="1518" y="1656"/>
                </a:lnTo>
                <a:lnTo>
                  <a:pt x="1544" y="1636"/>
                </a:lnTo>
                <a:lnTo>
                  <a:pt x="1544" y="1636"/>
                </a:lnTo>
                <a:lnTo>
                  <a:pt x="1564" y="1626"/>
                </a:lnTo>
                <a:lnTo>
                  <a:pt x="1580" y="1618"/>
                </a:lnTo>
                <a:lnTo>
                  <a:pt x="1596" y="1614"/>
                </a:lnTo>
                <a:lnTo>
                  <a:pt x="1596" y="1614"/>
                </a:lnTo>
                <a:lnTo>
                  <a:pt x="1602" y="1612"/>
                </a:lnTo>
                <a:lnTo>
                  <a:pt x="1608" y="1608"/>
                </a:lnTo>
                <a:lnTo>
                  <a:pt x="1618" y="1598"/>
                </a:lnTo>
                <a:lnTo>
                  <a:pt x="1626" y="1588"/>
                </a:lnTo>
                <a:lnTo>
                  <a:pt x="1626" y="1588"/>
                </a:lnTo>
                <a:lnTo>
                  <a:pt x="1630" y="1582"/>
                </a:lnTo>
                <a:lnTo>
                  <a:pt x="1638" y="1572"/>
                </a:lnTo>
                <a:lnTo>
                  <a:pt x="1650" y="1562"/>
                </a:lnTo>
                <a:lnTo>
                  <a:pt x="1656" y="1558"/>
                </a:lnTo>
                <a:lnTo>
                  <a:pt x="1662" y="1558"/>
                </a:lnTo>
                <a:lnTo>
                  <a:pt x="1662" y="1558"/>
                </a:lnTo>
                <a:lnTo>
                  <a:pt x="1668" y="1558"/>
                </a:lnTo>
                <a:lnTo>
                  <a:pt x="1674" y="1556"/>
                </a:lnTo>
                <a:lnTo>
                  <a:pt x="1688" y="1550"/>
                </a:lnTo>
                <a:lnTo>
                  <a:pt x="1700" y="1540"/>
                </a:lnTo>
                <a:lnTo>
                  <a:pt x="1708" y="1534"/>
                </a:lnTo>
                <a:lnTo>
                  <a:pt x="1708" y="1534"/>
                </a:lnTo>
                <a:lnTo>
                  <a:pt x="1722" y="1514"/>
                </a:lnTo>
                <a:lnTo>
                  <a:pt x="1730" y="1500"/>
                </a:lnTo>
                <a:lnTo>
                  <a:pt x="1730" y="1500"/>
                </a:lnTo>
                <a:lnTo>
                  <a:pt x="1730" y="1498"/>
                </a:lnTo>
                <a:lnTo>
                  <a:pt x="1732" y="1492"/>
                </a:lnTo>
                <a:lnTo>
                  <a:pt x="1736" y="1488"/>
                </a:lnTo>
                <a:lnTo>
                  <a:pt x="1740" y="1484"/>
                </a:lnTo>
                <a:lnTo>
                  <a:pt x="1748" y="1480"/>
                </a:lnTo>
                <a:lnTo>
                  <a:pt x="1760" y="1476"/>
                </a:lnTo>
                <a:lnTo>
                  <a:pt x="1760" y="1476"/>
                </a:lnTo>
                <a:lnTo>
                  <a:pt x="1770" y="1472"/>
                </a:lnTo>
                <a:lnTo>
                  <a:pt x="1780" y="1466"/>
                </a:lnTo>
                <a:lnTo>
                  <a:pt x="1786" y="1460"/>
                </a:lnTo>
                <a:lnTo>
                  <a:pt x="1790" y="1454"/>
                </a:lnTo>
                <a:lnTo>
                  <a:pt x="1794" y="1442"/>
                </a:lnTo>
                <a:lnTo>
                  <a:pt x="1794" y="1438"/>
                </a:lnTo>
                <a:lnTo>
                  <a:pt x="1808" y="1386"/>
                </a:lnTo>
                <a:lnTo>
                  <a:pt x="1832" y="1346"/>
                </a:lnTo>
                <a:lnTo>
                  <a:pt x="1832" y="1302"/>
                </a:lnTo>
                <a:lnTo>
                  <a:pt x="1832" y="1302"/>
                </a:lnTo>
                <a:lnTo>
                  <a:pt x="1836" y="1284"/>
                </a:lnTo>
                <a:lnTo>
                  <a:pt x="1840" y="1270"/>
                </a:lnTo>
                <a:lnTo>
                  <a:pt x="1840" y="1256"/>
                </a:lnTo>
                <a:lnTo>
                  <a:pt x="1840" y="1256"/>
                </a:lnTo>
                <a:lnTo>
                  <a:pt x="1836" y="1242"/>
                </a:lnTo>
                <a:lnTo>
                  <a:pt x="1828" y="1222"/>
                </a:lnTo>
                <a:lnTo>
                  <a:pt x="1820" y="1198"/>
                </a:lnTo>
                <a:lnTo>
                  <a:pt x="1756" y="1098"/>
                </a:lnTo>
                <a:lnTo>
                  <a:pt x="1756" y="1098"/>
                </a:lnTo>
                <a:lnTo>
                  <a:pt x="1722" y="1066"/>
                </a:lnTo>
                <a:lnTo>
                  <a:pt x="1680" y="1028"/>
                </a:lnTo>
                <a:lnTo>
                  <a:pt x="1680" y="1028"/>
                </a:lnTo>
                <a:lnTo>
                  <a:pt x="1662" y="1020"/>
                </a:lnTo>
                <a:lnTo>
                  <a:pt x="1628" y="1006"/>
                </a:lnTo>
                <a:lnTo>
                  <a:pt x="1586" y="992"/>
                </a:lnTo>
                <a:lnTo>
                  <a:pt x="1544" y="978"/>
                </a:lnTo>
                <a:lnTo>
                  <a:pt x="1756" y="960"/>
                </a:lnTo>
                <a:lnTo>
                  <a:pt x="1818" y="952"/>
                </a:lnTo>
                <a:lnTo>
                  <a:pt x="1882" y="942"/>
                </a:lnTo>
                <a:lnTo>
                  <a:pt x="1926" y="918"/>
                </a:lnTo>
                <a:lnTo>
                  <a:pt x="1970" y="876"/>
                </a:lnTo>
                <a:lnTo>
                  <a:pt x="2012" y="810"/>
                </a:lnTo>
                <a:lnTo>
                  <a:pt x="2044" y="734"/>
                </a:lnTo>
                <a:lnTo>
                  <a:pt x="2058" y="686"/>
                </a:lnTo>
                <a:lnTo>
                  <a:pt x="2086" y="544"/>
                </a:lnTo>
                <a:lnTo>
                  <a:pt x="2108" y="452"/>
                </a:lnTo>
                <a:lnTo>
                  <a:pt x="2154" y="226"/>
                </a:lnTo>
                <a:lnTo>
                  <a:pt x="2164" y="114"/>
                </a:lnTo>
                <a:lnTo>
                  <a:pt x="2162" y="70"/>
                </a:lnTo>
                <a:lnTo>
                  <a:pt x="1076" y="792"/>
                </a:lnTo>
                <a:lnTo>
                  <a:pt x="1076" y="792"/>
                </a:lnTo>
                <a:lnTo>
                  <a:pt x="1076" y="790"/>
                </a:lnTo>
                <a:lnTo>
                  <a:pt x="1076" y="790"/>
                </a:lnTo>
                <a:lnTo>
                  <a:pt x="1076" y="792"/>
                </a:lnTo>
              </a:path>
            </a:pathLst>
          </a:custGeom>
          <a:solidFill>
            <a:schemeClr val="bg2">
              <a:lumMod val="60000"/>
              <a:lumOff val="40000"/>
              <a:alpha val="1000"/>
            </a:schemeClr>
          </a:solidFill>
          <a:ln w="9360">
            <a:noFill/>
          </a:ln>
          <a:effectLst>
            <a:glow rad="177800">
              <a:schemeClr val="bg2">
                <a:lumMod val="60000"/>
                <a:lumOff val="40000"/>
                <a:alpha val="11000"/>
              </a:schemeClr>
            </a:glow>
            <a:softEdge rad="254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5"/>
          <p:cNvSpPr/>
          <p:nvPr/>
        </p:nvSpPr>
        <p:spPr>
          <a:xfrm rot="19494000">
            <a:off x="683640" y="2039400"/>
            <a:ext cx="120960" cy="179640"/>
          </a:xfrm>
          <a:custGeom>
            <a:avLst/>
            <a:gdLst/>
            <a:ahLst/>
            <a:cxnLst/>
            <a:rect l="0" t="0" r="r" b="b"/>
            <a:pathLst>
              <a:path w="233" h="345">
                <a:moveTo>
                  <a:pt x="230" y="344"/>
                </a:moveTo>
                <a:lnTo>
                  <a:pt x="230" y="344"/>
                </a:lnTo>
                <a:lnTo>
                  <a:pt x="232" y="344"/>
                </a:lnTo>
                <a:lnTo>
                  <a:pt x="232" y="342"/>
                </a:lnTo>
                <a:lnTo>
                  <a:pt x="232" y="342"/>
                </a:lnTo>
                <a:lnTo>
                  <a:pt x="224" y="328"/>
                </a:lnTo>
                <a:lnTo>
                  <a:pt x="48" y="50"/>
                </a:lnTo>
                <a:lnTo>
                  <a:pt x="48" y="50"/>
                </a:lnTo>
                <a:lnTo>
                  <a:pt x="30" y="24"/>
                </a:lnTo>
                <a:lnTo>
                  <a:pt x="30" y="24"/>
                </a:lnTo>
                <a:lnTo>
                  <a:pt x="22" y="12"/>
                </a:lnTo>
                <a:lnTo>
                  <a:pt x="10" y="2"/>
                </a:lnTo>
                <a:lnTo>
                  <a:pt x="10" y="2"/>
                </a:lnTo>
                <a:lnTo>
                  <a:pt x="6" y="0"/>
                </a:lnTo>
                <a:lnTo>
                  <a:pt x="2" y="0"/>
                </a:lnTo>
                <a:lnTo>
                  <a:pt x="0" y="0"/>
                </a:lnTo>
                <a:lnTo>
                  <a:pt x="0" y="4"/>
                </a:lnTo>
                <a:lnTo>
                  <a:pt x="0" y="4"/>
                </a:lnTo>
                <a:lnTo>
                  <a:pt x="4" y="14"/>
                </a:lnTo>
                <a:lnTo>
                  <a:pt x="10" y="22"/>
                </a:lnTo>
                <a:lnTo>
                  <a:pt x="10" y="22"/>
                </a:lnTo>
                <a:lnTo>
                  <a:pt x="18" y="30"/>
                </a:lnTo>
                <a:lnTo>
                  <a:pt x="26" y="42"/>
                </a:lnTo>
                <a:lnTo>
                  <a:pt x="218" y="332"/>
                </a:lnTo>
                <a:lnTo>
                  <a:pt x="218" y="332"/>
                </a:lnTo>
                <a:lnTo>
                  <a:pt x="226" y="340"/>
                </a:lnTo>
                <a:lnTo>
                  <a:pt x="230" y="344"/>
                </a:lnTo>
                <a:lnTo>
                  <a:pt x="230" y="344"/>
                </a:lnTo>
              </a:path>
            </a:pathLst>
          </a:custGeom>
          <a:solidFill>
            <a:schemeClr val="bg2">
              <a:lumMod val="60000"/>
              <a:lumOff val="40000"/>
              <a:alpha val="1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/>
          <p:cNvSpPr/>
          <p:nvPr/>
        </p:nvSpPr>
        <p:spPr>
          <a:xfrm rot="19494000">
            <a:off x="849960" y="2171160"/>
            <a:ext cx="360" cy="360"/>
          </a:xfrm>
          <a:custGeom>
            <a:avLst/>
            <a:gdLst/>
            <a:ahLst/>
            <a:cxnLst/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bg2">
              <a:lumMod val="60000"/>
              <a:lumOff val="40000"/>
              <a:alpha val="1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7"/>
          <p:cNvSpPr/>
          <p:nvPr/>
        </p:nvSpPr>
        <p:spPr>
          <a:xfrm rot="19494000">
            <a:off x="790560" y="1964160"/>
            <a:ext cx="120960" cy="179640"/>
          </a:xfrm>
          <a:custGeom>
            <a:avLst/>
            <a:gdLst/>
            <a:ahLst/>
            <a:cxnLst/>
            <a:rect l="0" t="0" r="r" b="b"/>
            <a:pathLst>
              <a:path w="233" h="345">
                <a:moveTo>
                  <a:pt x="2" y="344"/>
                </a:moveTo>
                <a:lnTo>
                  <a:pt x="2" y="344"/>
                </a:lnTo>
                <a:lnTo>
                  <a:pt x="6" y="340"/>
                </a:lnTo>
                <a:lnTo>
                  <a:pt x="14" y="332"/>
                </a:lnTo>
                <a:lnTo>
                  <a:pt x="206" y="42"/>
                </a:lnTo>
                <a:lnTo>
                  <a:pt x="206" y="42"/>
                </a:lnTo>
                <a:lnTo>
                  <a:pt x="214" y="30"/>
                </a:lnTo>
                <a:lnTo>
                  <a:pt x="222" y="22"/>
                </a:lnTo>
                <a:lnTo>
                  <a:pt x="222" y="22"/>
                </a:lnTo>
                <a:lnTo>
                  <a:pt x="228" y="14"/>
                </a:lnTo>
                <a:lnTo>
                  <a:pt x="232" y="4"/>
                </a:lnTo>
                <a:lnTo>
                  <a:pt x="232" y="4"/>
                </a:lnTo>
                <a:lnTo>
                  <a:pt x="232" y="0"/>
                </a:lnTo>
                <a:lnTo>
                  <a:pt x="230" y="0"/>
                </a:lnTo>
                <a:lnTo>
                  <a:pt x="226" y="0"/>
                </a:lnTo>
                <a:lnTo>
                  <a:pt x="222" y="2"/>
                </a:lnTo>
                <a:lnTo>
                  <a:pt x="222" y="2"/>
                </a:lnTo>
                <a:lnTo>
                  <a:pt x="210" y="12"/>
                </a:lnTo>
                <a:lnTo>
                  <a:pt x="202" y="24"/>
                </a:lnTo>
                <a:lnTo>
                  <a:pt x="202" y="24"/>
                </a:lnTo>
                <a:lnTo>
                  <a:pt x="184" y="50"/>
                </a:lnTo>
                <a:lnTo>
                  <a:pt x="8" y="328"/>
                </a:lnTo>
                <a:lnTo>
                  <a:pt x="8" y="328"/>
                </a:lnTo>
                <a:lnTo>
                  <a:pt x="0" y="342"/>
                </a:lnTo>
                <a:lnTo>
                  <a:pt x="0" y="342"/>
                </a:lnTo>
                <a:lnTo>
                  <a:pt x="0" y="344"/>
                </a:lnTo>
                <a:lnTo>
                  <a:pt x="0" y="344"/>
                </a:lnTo>
                <a:lnTo>
                  <a:pt x="2" y="344"/>
                </a:lnTo>
                <a:lnTo>
                  <a:pt x="2" y="344"/>
                </a:lnTo>
              </a:path>
            </a:pathLst>
          </a:custGeom>
          <a:solidFill>
            <a:schemeClr val="bg2">
              <a:lumMod val="60000"/>
              <a:lumOff val="40000"/>
              <a:alpha val="1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8"/>
          <p:cNvSpPr/>
          <p:nvPr/>
        </p:nvSpPr>
        <p:spPr>
          <a:xfrm rot="19494000">
            <a:off x="389880" y="1842480"/>
            <a:ext cx="1094040" cy="897120"/>
          </a:xfrm>
          <a:custGeom>
            <a:avLst/>
            <a:gdLst/>
            <a:ahLst/>
            <a:cxnLst/>
            <a:rect l="0" t="0" r="r" b="b"/>
            <a:pathLst>
              <a:path w="2091" h="1715">
                <a:moveTo>
                  <a:pt x="2088" y="78"/>
                </a:moveTo>
                <a:lnTo>
                  <a:pt x="2070" y="44"/>
                </a:lnTo>
                <a:lnTo>
                  <a:pt x="2028" y="16"/>
                </a:lnTo>
                <a:lnTo>
                  <a:pt x="1964" y="4"/>
                </a:lnTo>
                <a:lnTo>
                  <a:pt x="1896" y="0"/>
                </a:lnTo>
                <a:lnTo>
                  <a:pt x="1896" y="0"/>
                </a:lnTo>
                <a:lnTo>
                  <a:pt x="1876" y="2"/>
                </a:lnTo>
                <a:lnTo>
                  <a:pt x="1852" y="4"/>
                </a:lnTo>
                <a:lnTo>
                  <a:pt x="1822" y="10"/>
                </a:lnTo>
                <a:lnTo>
                  <a:pt x="1784" y="18"/>
                </a:lnTo>
                <a:lnTo>
                  <a:pt x="1740" y="30"/>
                </a:lnTo>
                <a:lnTo>
                  <a:pt x="1694" y="46"/>
                </a:lnTo>
                <a:lnTo>
                  <a:pt x="1642" y="66"/>
                </a:lnTo>
                <a:lnTo>
                  <a:pt x="1642" y="66"/>
                </a:lnTo>
                <a:lnTo>
                  <a:pt x="1592" y="92"/>
                </a:lnTo>
                <a:lnTo>
                  <a:pt x="1544" y="118"/>
                </a:lnTo>
                <a:lnTo>
                  <a:pt x="1498" y="148"/>
                </a:lnTo>
                <a:lnTo>
                  <a:pt x="1454" y="180"/>
                </a:lnTo>
                <a:lnTo>
                  <a:pt x="1410" y="216"/>
                </a:lnTo>
                <a:lnTo>
                  <a:pt x="1368" y="254"/>
                </a:lnTo>
                <a:lnTo>
                  <a:pt x="1328" y="296"/>
                </a:lnTo>
                <a:lnTo>
                  <a:pt x="1286" y="342"/>
                </a:lnTo>
                <a:lnTo>
                  <a:pt x="1286" y="342"/>
                </a:lnTo>
                <a:lnTo>
                  <a:pt x="1254" y="380"/>
                </a:lnTo>
                <a:lnTo>
                  <a:pt x="1224" y="420"/>
                </a:lnTo>
                <a:lnTo>
                  <a:pt x="1196" y="462"/>
                </a:lnTo>
                <a:lnTo>
                  <a:pt x="1170" y="504"/>
                </a:lnTo>
                <a:lnTo>
                  <a:pt x="1124" y="578"/>
                </a:lnTo>
                <a:lnTo>
                  <a:pt x="1096" y="632"/>
                </a:lnTo>
                <a:lnTo>
                  <a:pt x="1096" y="632"/>
                </a:lnTo>
                <a:lnTo>
                  <a:pt x="1092" y="622"/>
                </a:lnTo>
                <a:lnTo>
                  <a:pt x="1082" y="608"/>
                </a:lnTo>
                <a:lnTo>
                  <a:pt x="1082" y="608"/>
                </a:lnTo>
                <a:lnTo>
                  <a:pt x="1086" y="600"/>
                </a:lnTo>
                <a:lnTo>
                  <a:pt x="1088" y="592"/>
                </a:lnTo>
                <a:lnTo>
                  <a:pt x="1088" y="592"/>
                </a:lnTo>
                <a:lnTo>
                  <a:pt x="1086" y="584"/>
                </a:lnTo>
                <a:lnTo>
                  <a:pt x="1082" y="576"/>
                </a:lnTo>
                <a:lnTo>
                  <a:pt x="1074" y="572"/>
                </a:lnTo>
                <a:lnTo>
                  <a:pt x="1066" y="570"/>
                </a:lnTo>
                <a:lnTo>
                  <a:pt x="1066" y="570"/>
                </a:lnTo>
                <a:lnTo>
                  <a:pt x="1064" y="570"/>
                </a:lnTo>
                <a:lnTo>
                  <a:pt x="1066" y="564"/>
                </a:lnTo>
                <a:lnTo>
                  <a:pt x="1060" y="564"/>
                </a:lnTo>
                <a:lnTo>
                  <a:pt x="1056" y="564"/>
                </a:lnTo>
                <a:lnTo>
                  <a:pt x="1056" y="564"/>
                </a:lnTo>
                <a:lnTo>
                  <a:pt x="1050" y="558"/>
                </a:lnTo>
                <a:lnTo>
                  <a:pt x="1048" y="560"/>
                </a:lnTo>
                <a:lnTo>
                  <a:pt x="1048" y="558"/>
                </a:lnTo>
                <a:lnTo>
                  <a:pt x="1044" y="562"/>
                </a:lnTo>
                <a:lnTo>
                  <a:pt x="1038" y="560"/>
                </a:lnTo>
                <a:lnTo>
                  <a:pt x="1038" y="564"/>
                </a:lnTo>
                <a:lnTo>
                  <a:pt x="1034" y="564"/>
                </a:lnTo>
                <a:lnTo>
                  <a:pt x="1030" y="564"/>
                </a:lnTo>
                <a:lnTo>
                  <a:pt x="1034" y="572"/>
                </a:lnTo>
                <a:lnTo>
                  <a:pt x="1034" y="572"/>
                </a:lnTo>
                <a:lnTo>
                  <a:pt x="1034" y="572"/>
                </a:lnTo>
                <a:lnTo>
                  <a:pt x="1026" y="570"/>
                </a:lnTo>
                <a:lnTo>
                  <a:pt x="1026" y="570"/>
                </a:lnTo>
                <a:lnTo>
                  <a:pt x="1016" y="572"/>
                </a:lnTo>
                <a:lnTo>
                  <a:pt x="1010" y="576"/>
                </a:lnTo>
                <a:lnTo>
                  <a:pt x="1004" y="584"/>
                </a:lnTo>
                <a:lnTo>
                  <a:pt x="1004" y="592"/>
                </a:lnTo>
                <a:lnTo>
                  <a:pt x="1004" y="592"/>
                </a:lnTo>
                <a:lnTo>
                  <a:pt x="1004" y="598"/>
                </a:lnTo>
                <a:lnTo>
                  <a:pt x="1008" y="604"/>
                </a:lnTo>
                <a:lnTo>
                  <a:pt x="1008" y="604"/>
                </a:lnTo>
                <a:lnTo>
                  <a:pt x="998" y="618"/>
                </a:lnTo>
                <a:lnTo>
                  <a:pt x="992" y="628"/>
                </a:lnTo>
                <a:lnTo>
                  <a:pt x="992" y="628"/>
                </a:lnTo>
                <a:lnTo>
                  <a:pt x="962" y="574"/>
                </a:lnTo>
                <a:lnTo>
                  <a:pt x="918" y="500"/>
                </a:lnTo>
                <a:lnTo>
                  <a:pt x="892" y="460"/>
                </a:lnTo>
                <a:lnTo>
                  <a:pt x="864" y="420"/>
                </a:lnTo>
                <a:lnTo>
                  <a:pt x="834" y="378"/>
                </a:lnTo>
                <a:lnTo>
                  <a:pt x="802" y="342"/>
                </a:lnTo>
                <a:lnTo>
                  <a:pt x="802" y="342"/>
                </a:lnTo>
                <a:lnTo>
                  <a:pt x="762" y="296"/>
                </a:lnTo>
                <a:lnTo>
                  <a:pt x="720" y="254"/>
                </a:lnTo>
                <a:lnTo>
                  <a:pt x="680" y="216"/>
                </a:lnTo>
                <a:lnTo>
                  <a:pt x="636" y="180"/>
                </a:lnTo>
                <a:lnTo>
                  <a:pt x="592" y="148"/>
                </a:lnTo>
                <a:lnTo>
                  <a:pt x="546" y="118"/>
                </a:lnTo>
                <a:lnTo>
                  <a:pt x="498" y="92"/>
                </a:lnTo>
                <a:lnTo>
                  <a:pt x="448" y="66"/>
                </a:lnTo>
                <a:lnTo>
                  <a:pt x="448" y="66"/>
                </a:lnTo>
                <a:lnTo>
                  <a:pt x="396" y="46"/>
                </a:lnTo>
                <a:lnTo>
                  <a:pt x="348" y="30"/>
                </a:lnTo>
                <a:lnTo>
                  <a:pt x="306" y="18"/>
                </a:lnTo>
                <a:lnTo>
                  <a:pt x="268" y="10"/>
                </a:lnTo>
                <a:lnTo>
                  <a:pt x="238" y="4"/>
                </a:lnTo>
                <a:lnTo>
                  <a:pt x="214" y="2"/>
                </a:lnTo>
                <a:lnTo>
                  <a:pt x="194" y="0"/>
                </a:lnTo>
                <a:lnTo>
                  <a:pt x="126" y="4"/>
                </a:lnTo>
                <a:lnTo>
                  <a:pt x="62" y="16"/>
                </a:lnTo>
                <a:lnTo>
                  <a:pt x="20" y="44"/>
                </a:lnTo>
                <a:lnTo>
                  <a:pt x="2" y="78"/>
                </a:lnTo>
                <a:lnTo>
                  <a:pt x="0" y="112"/>
                </a:lnTo>
                <a:lnTo>
                  <a:pt x="12" y="154"/>
                </a:lnTo>
                <a:lnTo>
                  <a:pt x="34" y="198"/>
                </a:lnTo>
                <a:lnTo>
                  <a:pt x="34" y="198"/>
                </a:lnTo>
                <a:lnTo>
                  <a:pt x="44" y="214"/>
                </a:lnTo>
                <a:lnTo>
                  <a:pt x="56" y="226"/>
                </a:lnTo>
                <a:lnTo>
                  <a:pt x="60" y="232"/>
                </a:lnTo>
                <a:lnTo>
                  <a:pt x="66" y="234"/>
                </a:lnTo>
                <a:lnTo>
                  <a:pt x="66" y="234"/>
                </a:lnTo>
                <a:lnTo>
                  <a:pt x="70" y="236"/>
                </a:lnTo>
                <a:lnTo>
                  <a:pt x="74" y="240"/>
                </a:lnTo>
                <a:lnTo>
                  <a:pt x="80" y="252"/>
                </a:lnTo>
                <a:lnTo>
                  <a:pt x="86" y="264"/>
                </a:lnTo>
                <a:lnTo>
                  <a:pt x="86" y="264"/>
                </a:lnTo>
                <a:lnTo>
                  <a:pt x="94" y="278"/>
                </a:lnTo>
                <a:lnTo>
                  <a:pt x="104" y="290"/>
                </a:lnTo>
                <a:lnTo>
                  <a:pt x="112" y="296"/>
                </a:lnTo>
                <a:lnTo>
                  <a:pt x="118" y="300"/>
                </a:lnTo>
                <a:lnTo>
                  <a:pt x="118" y="300"/>
                </a:lnTo>
                <a:lnTo>
                  <a:pt x="126" y="304"/>
                </a:lnTo>
                <a:lnTo>
                  <a:pt x="132" y="310"/>
                </a:lnTo>
                <a:lnTo>
                  <a:pt x="146" y="324"/>
                </a:lnTo>
                <a:lnTo>
                  <a:pt x="156" y="340"/>
                </a:lnTo>
                <a:lnTo>
                  <a:pt x="160" y="350"/>
                </a:lnTo>
                <a:lnTo>
                  <a:pt x="160" y="350"/>
                </a:lnTo>
                <a:lnTo>
                  <a:pt x="160" y="354"/>
                </a:lnTo>
                <a:lnTo>
                  <a:pt x="164" y="360"/>
                </a:lnTo>
                <a:lnTo>
                  <a:pt x="176" y="374"/>
                </a:lnTo>
                <a:lnTo>
                  <a:pt x="192" y="394"/>
                </a:lnTo>
                <a:lnTo>
                  <a:pt x="192" y="394"/>
                </a:lnTo>
                <a:lnTo>
                  <a:pt x="198" y="416"/>
                </a:lnTo>
                <a:lnTo>
                  <a:pt x="200" y="434"/>
                </a:lnTo>
                <a:lnTo>
                  <a:pt x="198" y="442"/>
                </a:lnTo>
                <a:lnTo>
                  <a:pt x="196" y="446"/>
                </a:lnTo>
                <a:lnTo>
                  <a:pt x="196" y="446"/>
                </a:lnTo>
                <a:lnTo>
                  <a:pt x="194" y="450"/>
                </a:lnTo>
                <a:lnTo>
                  <a:pt x="196" y="454"/>
                </a:lnTo>
                <a:lnTo>
                  <a:pt x="202" y="462"/>
                </a:lnTo>
                <a:lnTo>
                  <a:pt x="214" y="472"/>
                </a:lnTo>
                <a:lnTo>
                  <a:pt x="214" y="472"/>
                </a:lnTo>
                <a:lnTo>
                  <a:pt x="216" y="476"/>
                </a:lnTo>
                <a:lnTo>
                  <a:pt x="222" y="486"/>
                </a:lnTo>
                <a:lnTo>
                  <a:pt x="224" y="492"/>
                </a:lnTo>
                <a:lnTo>
                  <a:pt x="226" y="498"/>
                </a:lnTo>
                <a:lnTo>
                  <a:pt x="226" y="506"/>
                </a:lnTo>
                <a:lnTo>
                  <a:pt x="222" y="512"/>
                </a:lnTo>
                <a:lnTo>
                  <a:pt x="222" y="512"/>
                </a:lnTo>
                <a:lnTo>
                  <a:pt x="220" y="518"/>
                </a:lnTo>
                <a:lnTo>
                  <a:pt x="220" y="526"/>
                </a:lnTo>
                <a:lnTo>
                  <a:pt x="222" y="536"/>
                </a:lnTo>
                <a:lnTo>
                  <a:pt x="226" y="546"/>
                </a:lnTo>
                <a:lnTo>
                  <a:pt x="236" y="564"/>
                </a:lnTo>
                <a:lnTo>
                  <a:pt x="240" y="572"/>
                </a:lnTo>
                <a:lnTo>
                  <a:pt x="244" y="574"/>
                </a:lnTo>
                <a:lnTo>
                  <a:pt x="244" y="574"/>
                </a:lnTo>
                <a:lnTo>
                  <a:pt x="248" y="578"/>
                </a:lnTo>
                <a:lnTo>
                  <a:pt x="250" y="582"/>
                </a:lnTo>
                <a:lnTo>
                  <a:pt x="256" y="594"/>
                </a:lnTo>
                <a:lnTo>
                  <a:pt x="260" y="612"/>
                </a:lnTo>
                <a:lnTo>
                  <a:pt x="260" y="612"/>
                </a:lnTo>
                <a:lnTo>
                  <a:pt x="260" y="614"/>
                </a:lnTo>
                <a:lnTo>
                  <a:pt x="264" y="624"/>
                </a:lnTo>
                <a:lnTo>
                  <a:pt x="272" y="640"/>
                </a:lnTo>
                <a:lnTo>
                  <a:pt x="288" y="660"/>
                </a:lnTo>
                <a:lnTo>
                  <a:pt x="288" y="660"/>
                </a:lnTo>
                <a:lnTo>
                  <a:pt x="304" y="680"/>
                </a:lnTo>
                <a:lnTo>
                  <a:pt x="314" y="694"/>
                </a:lnTo>
                <a:lnTo>
                  <a:pt x="328" y="714"/>
                </a:lnTo>
                <a:lnTo>
                  <a:pt x="328" y="714"/>
                </a:lnTo>
                <a:lnTo>
                  <a:pt x="332" y="718"/>
                </a:lnTo>
                <a:lnTo>
                  <a:pt x="338" y="724"/>
                </a:lnTo>
                <a:lnTo>
                  <a:pt x="356" y="732"/>
                </a:lnTo>
                <a:lnTo>
                  <a:pt x="378" y="740"/>
                </a:lnTo>
                <a:lnTo>
                  <a:pt x="430" y="746"/>
                </a:lnTo>
                <a:lnTo>
                  <a:pt x="484" y="746"/>
                </a:lnTo>
                <a:lnTo>
                  <a:pt x="534" y="746"/>
                </a:lnTo>
                <a:lnTo>
                  <a:pt x="604" y="752"/>
                </a:lnTo>
                <a:lnTo>
                  <a:pt x="622" y="754"/>
                </a:lnTo>
                <a:lnTo>
                  <a:pt x="622" y="754"/>
                </a:lnTo>
                <a:lnTo>
                  <a:pt x="562" y="790"/>
                </a:lnTo>
                <a:lnTo>
                  <a:pt x="518" y="820"/>
                </a:lnTo>
                <a:lnTo>
                  <a:pt x="488" y="842"/>
                </a:lnTo>
                <a:lnTo>
                  <a:pt x="470" y="858"/>
                </a:lnTo>
                <a:lnTo>
                  <a:pt x="462" y="868"/>
                </a:lnTo>
                <a:lnTo>
                  <a:pt x="458" y="874"/>
                </a:lnTo>
                <a:lnTo>
                  <a:pt x="458" y="876"/>
                </a:lnTo>
                <a:lnTo>
                  <a:pt x="458" y="878"/>
                </a:lnTo>
                <a:lnTo>
                  <a:pt x="384" y="988"/>
                </a:lnTo>
                <a:lnTo>
                  <a:pt x="388" y="1004"/>
                </a:lnTo>
                <a:lnTo>
                  <a:pt x="384" y="1022"/>
                </a:lnTo>
                <a:lnTo>
                  <a:pt x="366" y="1052"/>
                </a:lnTo>
                <a:lnTo>
                  <a:pt x="354" y="1078"/>
                </a:lnTo>
                <a:lnTo>
                  <a:pt x="342" y="1124"/>
                </a:lnTo>
                <a:lnTo>
                  <a:pt x="342" y="1124"/>
                </a:lnTo>
                <a:lnTo>
                  <a:pt x="342" y="1130"/>
                </a:lnTo>
                <a:lnTo>
                  <a:pt x="344" y="1142"/>
                </a:lnTo>
                <a:lnTo>
                  <a:pt x="348" y="1148"/>
                </a:lnTo>
                <a:lnTo>
                  <a:pt x="350" y="1156"/>
                </a:lnTo>
                <a:lnTo>
                  <a:pt x="356" y="1162"/>
                </a:lnTo>
                <a:lnTo>
                  <a:pt x="364" y="1166"/>
                </a:lnTo>
                <a:lnTo>
                  <a:pt x="364" y="1166"/>
                </a:lnTo>
                <a:lnTo>
                  <a:pt x="372" y="1170"/>
                </a:lnTo>
                <a:lnTo>
                  <a:pt x="376" y="1176"/>
                </a:lnTo>
                <a:lnTo>
                  <a:pt x="380" y="1184"/>
                </a:lnTo>
                <a:lnTo>
                  <a:pt x="382" y="1192"/>
                </a:lnTo>
                <a:lnTo>
                  <a:pt x="380" y="1206"/>
                </a:lnTo>
                <a:lnTo>
                  <a:pt x="380" y="1212"/>
                </a:lnTo>
                <a:lnTo>
                  <a:pt x="382" y="1244"/>
                </a:lnTo>
                <a:lnTo>
                  <a:pt x="382" y="1244"/>
                </a:lnTo>
                <a:lnTo>
                  <a:pt x="384" y="1248"/>
                </a:lnTo>
                <a:lnTo>
                  <a:pt x="392" y="1258"/>
                </a:lnTo>
                <a:lnTo>
                  <a:pt x="398" y="1264"/>
                </a:lnTo>
                <a:lnTo>
                  <a:pt x="406" y="1268"/>
                </a:lnTo>
                <a:lnTo>
                  <a:pt x="416" y="1272"/>
                </a:lnTo>
                <a:lnTo>
                  <a:pt x="428" y="1272"/>
                </a:lnTo>
                <a:lnTo>
                  <a:pt x="428" y="1272"/>
                </a:lnTo>
                <a:lnTo>
                  <a:pt x="440" y="1274"/>
                </a:lnTo>
                <a:lnTo>
                  <a:pt x="448" y="1280"/>
                </a:lnTo>
                <a:lnTo>
                  <a:pt x="452" y="1286"/>
                </a:lnTo>
                <a:lnTo>
                  <a:pt x="456" y="1294"/>
                </a:lnTo>
                <a:lnTo>
                  <a:pt x="458" y="1310"/>
                </a:lnTo>
                <a:lnTo>
                  <a:pt x="458" y="1316"/>
                </a:lnTo>
                <a:lnTo>
                  <a:pt x="458" y="1316"/>
                </a:lnTo>
                <a:lnTo>
                  <a:pt x="456" y="1338"/>
                </a:lnTo>
                <a:lnTo>
                  <a:pt x="458" y="1354"/>
                </a:lnTo>
                <a:lnTo>
                  <a:pt x="458" y="1360"/>
                </a:lnTo>
                <a:lnTo>
                  <a:pt x="460" y="1364"/>
                </a:lnTo>
                <a:lnTo>
                  <a:pt x="460" y="1364"/>
                </a:lnTo>
                <a:lnTo>
                  <a:pt x="468" y="1374"/>
                </a:lnTo>
                <a:lnTo>
                  <a:pt x="474" y="1378"/>
                </a:lnTo>
                <a:lnTo>
                  <a:pt x="486" y="1380"/>
                </a:lnTo>
                <a:lnTo>
                  <a:pt x="486" y="1380"/>
                </a:lnTo>
                <a:lnTo>
                  <a:pt x="502" y="1380"/>
                </a:lnTo>
                <a:lnTo>
                  <a:pt x="514" y="1384"/>
                </a:lnTo>
                <a:lnTo>
                  <a:pt x="522" y="1390"/>
                </a:lnTo>
                <a:lnTo>
                  <a:pt x="526" y="1394"/>
                </a:lnTo>
                <a:lnTo>
                  <a:pt x="526" y="1396"/>
                </a:lnTo>
                <a:lnTo>
                  <a:pt x="526" y="1396"/>
                </a:lnTo>
                <a:lnTo>
                  <a:pt x="526" y="1400"/>
                </a:lnTo>
                <a:lnTo>
                  <a:pt x="530" y="1404"/>
                </a:lnTo>
                <a:lnTo>
                  <a:pt x="532" y="1408"/>
                </a:lnTo>
                <a:lnTo>
                  <a:pt x="534" y="1414"/>
                </a:lnTo>
                <a:lnTo>
                  <a:pt x="536" y="1422"/>
                </a:lnTo>
                <a:lnTo>
                  <a:pt x="536" y="1432"/>
                </a:lnTo>
                <a:lnTo>
                  <a:pt x="532" y="1446"/>
                </a:lnTo>
                <a:lnTo>
                  <a:pt x="524" y="1462"/>
                </a:lnTo>
                <a:lnTo>
                  <a:pt x="524" y="1462"/>
                </a:lnTo>
                <a:lnTo>
                  <a:pt x="492" y="1522"/>
                </a:lnTo>
                <a:lnTo>
                  <a:pt x="478" y="1540"/>
                </a:lnTo>
                <a:lnTo>
                  <a:pt x="472" y="1546"/>
                </a:lnTo>
                <a:lnTo>
                  <a:pt x="466" y="1550"/>
                </a:lnTo>
                <a:lnTo>
                  <a:pt x="466" y="1550"/>
                </a:lnTo>
                <a:lnTo>
                  <a:pt x="460" y="1554"/>
                </a:lnTo>
                <a:lnTo>
                  <a:pt x="454" y="1560"/>
                </a:lnTo>
                <a:lnTo>
                  <a:pt x="440" y="1578"/>
                </a:lnTo>
                <a:lnTo>
                  <a:pt x="424" y="1604"/>
                </a:lnTo>
                <a:lnTo>
                  <a:pt x="424" y="1604"/>
                </a:lnTo>
                <a:lnTo>
                  <a:pt x="420" y="1614"/>
                </a:lnTo>
                <a:lnTo>
                  <a:pt x="412" y="1636"/>
                </a:lnTo>
                <a:lnTo>
                  <a:pt x="410" y="1650"/>
                </a:lnTo>
                <a:lnTo>
                  <a:pt x="408" y="1666"/>
                </a:lnTo>
                <a:lnTo>
                  <a:pt x="410" y="1680"/>
                </a:lnTo>
                <a:lnTo>
                  <a:pt x="414" y="1686"/>
                </a:lnTo>
                <a:lnTo>
                  <a:pt x="416" y="1692"/>
                </a:lnTo>
                <a:lnTo>
                  <a:pt x="416" y="1692"/>
                </a:lnTo>
                <a:lnTo>
                  <a:pt x="426" y="1702"/>
                </a:lnTo>
                <a:lnTo>
                  <a:pt x="438" y="1710"/>
                </a:lnTo>
                <a:lnTo>
                  <a:pt x="450" y="1714"/>
                </a:lnTo>
                <a:lnTo>
                  <a:pt x="456" y="1714"/>
                </a:lnTo>
                <a:lnTo>
                  <a:pt x="464" y="1714"/>
                </a:lnTo>
                <a:lnTo>
                  <a:pt x="470" y="1712"/>
                </a:lnTo>
                <a:lnTo>
                  <a:pt x="478" y="1710"/>
                </a:lnTo>
                <a:lnTo>
                  <a:pt x="486" y="1704"/>
                </a:lnTo>
                <a:lnTo>
                  <a:pt x="492" y="1698"/>
                </a:lnTo>
                <a:lnTo>
                  <a:pt x="500" y="1690"/>
                </a:lnTo>
                <a:lnTo>
                  <a:pt x="508" y="1678"/>
                </a:lnTo>
                <a:lnTo>
                  <a:pt x="514" y="1666"/>
                </a:lnTo>
                <a:lnTo>
                  <a:pt x="522" y="1650"/>
                </a:lnTo>
                <a:lnTo>
                  <a:pt x="522" y="1650"/>
                </a:lnTo>
                <a:lnTo>
                  <a:pt x="548" y="1592"/>
                </a:lnTo>
                <a:lnTo>
                  <a:pt x="568" y="1554"/>
                </a:lnTo>
                <a:lnTo>
                  <a:pt x="582" y="1532"/>
                </a:lnTo>
                <a:lnTo>
                  <a:pt x="586" y="1526"/>
                </a:lnTo>
                <a:lnTo>
                  <a:pt x="586" y="1526"/>
                </a:lnTo>
                <a:lnTo>
                  <a:pt x="590" y="1522"/>
                </a:lnTo>
                <a:lnTo>
                  <a:pt x="594" y="1518"/>
                </a:lnTo>
                <a:lnTo>
                  <a:pt x="600" y="1516"/>
                </a:lnTo>
                <a:lnTo>
                  <a:pt x="608" y="1514"/>
                </a:lnTo>
                <a:lnTo>
                  <a:pt x="620" y="1514"/>
                </a:lnTo>
                <a:lnTo>
                  <a:pt x="632" y="1516"/>
                </a:lnTo>
                <a:lnTo>
                  <a:pt x="648" y="1520"/>
                </a:lnTo>
                <a:lnTo>
                  <a:pt x="648" y="1520"/>
                </a:lnTo>
                <a:lnTo>
                  <a:pt x="662" y="1528"/>
                </a:lnTo>
                <a:lnTo>
                  <a:pt x="668" y="1532"/>
                </a:lnTo>
                <a:lnTo>
                  <a:pt x="670" y="1536"/>
                </a:lnTo>
                <a:lnTo>
                  <a:pt x="668" y="1536"/>
                </a:lnTo>
                <a:lnTo>
                  <a:pt x="664" y="1538"/>
                </a:lnTo>
                <a:lnTo>
                  <a:pt x="670" y="1538"/>
                </a:lnTo>
                <a:lnTo>
                  <a:pt x="670" y="1538"/>
                </a:lnTo>
                <a:lnTo>
                  <a:pt x="682" y="1536"/>
                </a:lnTo>
                <a:lnTo>
                  <a:pt x="692" y="1532"/>
                </a:lnTo>
                <a:lnTo>
                  <a:pt x="700" y="1528"/>
                </a:lnTo>
                <a:lnTo>
                  <a:pt x="700" y="1528"/>
                </a:lnTo>
                <a:lnTo>
                  <a:pt x="708" y="1522"/>
                </a:lnTo>
                <a:lnTo>
                  <a:pt x="716" y="1518"/>
                </a:lnTo>
                <a:lnTo>
                  <a:pt x="724" y="1516"/>
                </a:lnTo>
                <a:lnTo>
                  <a:pt x="724" y="1516"/>
                </a:lnTo>
                <a:lnTo>
                  <a:pt x="734" y="1518"/>
                </a:lnTo>
                <a:lnTo>
                  <a:pt x="744" y="1522"/>
                </a:lnTo>
                <a:lnTo>
                  <a:pt x="754" y="1528"/>
                </a:lnTo>
                <a:lnTo>
                  <a:pt x="754" y="1528"/>
                </a:lnTo>
                <a:lnTo>
                  <a:pt x="758" y="1530"/>
                </a:lnTo>
                <a:lnTo>
                  <a:pt x="768" y="1532"/>
                </a:lnTo>
                <a:lnTo>
                  <a:pt x="774" y="1532"/>
                </a:lnTo>
                <a:lnTo>
                  <a:pt x="780" y="1532"/>
                </a:lnTo>
                <a:lnTo>
                  <a:pt x="786" y="1528"/>
                </a:lnTo>
                <a:lnTo>
                  <a:pt x="794" y="1520"/>
                </a:lnTo>
                <a:lnTo>
                  <a:pt x="794" y="1520"/>
                </a:lnTo>
                <a:lnTo>
                  <a:pt x="800" y="1512"/>
                </a:lnTo>
                <a:lnTo>
                  <a:pt x="806" y="1500"/>
                </a:lnTo>
                <a:lnTo>
                  <a:pt x="812" y="1478"/>
                </a:lnTo>
                <a:lnTo>
                  <a:pt x="816" y="1458"/>
                </a:lnTo>
                <a:lnTo>
                  <a:pt x="816" y="1452"/>
                </a:lnTo>
                <a:lnTo>
                  <a:pt x="840" y="1406"/>
                </a:lnTo>
                <a:lnTo>
                  <a:pt x="844" y="1388"/>
                </a:lnTo>
                <a:lnTo>
                  <a:pt x="870" y="1386"/>
                </a:lnTo>
                <a:lnTo>
                  <a:pt x="894" y="1318"/>
                </a:lnTo>
                <a:lnTo>
                  <a:pt x="922" y="1204"/>
                </a:lnTo>
                <a:lnTo>
                  <a:pt x="952" y="1056"/>
                </a:lnTo>
                <a:lnTo>
                  <a:pt x="970" y="942"/>
                </a:lnTo>
                <a:lnTo>
                  <a:pt x="970" y="942"/>
                </a:lnTo>
                <a:lnTo>
                  <a:pt x="974" y="940"/>
                </a:lnTo>
                <a:lnTo>
                  <a:pt x="978" y="928"/>
                </a:lnTo>
                <a:lnTo>
                  <a:pt x="984" y="908"/>
                </a:lnTo>
                <a:lnTo>
                  <a:pt x="986" y="894"/>
                </a:lnTo>
                <a:lnTo>
                  <a:pt x="988" y="880"/>
                </a:lnTo>
                <a:lnTo>
                  <a:pt x="988" y="880"/>
                </a:lnTo>
                <a:lnTo>
                  <a:pt x="990" y="866"/>
                </a:lnTo>
                <a:lnTo>
                  <a:pt x="994" y="858"/>
                </a:lnTo>
                <a:lnTo>
                  <a:pt x="1000" y="856"/>
                </a:lnTo>
                <a:lnTo>
                  <a:pt x="1004" y="854"/>
                </a:lnTo>
                <a:lnTo>
                  <a:pt x="1004" y="880"/>
                </a:lnTo>
                <a:lnTo>
                  <a:pt x="996" y="942"/>
                </a:lnTo>
                <a:lnTo>
                  <a:pt x="998" y="962"/>
                </a:lnTo>
                <a:lnTo>
                  <a:pt x="990" y="990"/>
                </a:lnTo>
                <a:lnTo>
                  <a:pt x="990" y="1034"/>
                </a:lnTo>
                <a:lnTo>
                  <a:pt x="990" y="1046"/>
                </a:lnTo>
                <a:lnTo>
                  <a:pt x="990" y="1108"/>
                </a:lnTo>
                <a:lnTo>
                  <a:pt x="998" y="1112"/>
                </a:lnTo>
                <a:lnTo>
                  <a:pt x="998" y="1122"/>
                </a:lnTo>
                <a:lnTo>
                  <a:pt x="990" y="1130"/>
                </a:lnTo>
                <a:lnTo>
                  <a:pt x="992" y="1160"/>
                </a:lnTo>
                <a:lnTo>
                  <a:pt x="992" y="1208"/>
                </a:lnTo>
                <a:lnTo>
                  <a:pt x="1010" y="1248"/>
                </a:lnTo>
                <a:lnTo>
                  <a:pt x="1040" y="1274"/>
                </a:lnTo>
                <a:lnTo>
                  <a:pt x="1044" y="1246"/>
                </a:lnTo>
                <a:lnTo>
                  <a:pt x="1048" y="1274"/>
                </a:lnTo>
                <a:lnTo>
                  <a:pt x="1078" y="1248"/>
                </a:lnTo>
                <a:lnTo>
                  <a:pt x="1096" y="1208"/>
                </a:lnTo>
                <a:lnTo>
                  <a:pt x="1096" y="1160"/>
                </a:lnTo>
                <a:lnTo>
                  <a:pt x="1098" y="1130"/>
                </a:lnTo>
                <a:lnTo>
                  <a:pt x="1088" y="1122"/>
                </a:lnTo>
                <a:lnTo>
                  <a:pt x="1088" y="1112"/>
                </a:lnTo>
                <a:lnTo>
                  <a:pt x="1098" y="1108"/>
                </a:lnTo>
                <a:lnTo>
                  <a:pt x="1098" y="1046"/>
                </a:lnTo>
                <a:lnTo>
                  <a:pt x="1098" y="1034"/>
                </a:lnTo>
                <a:lnTo>
                  <a:pt x="1098" y="990"/>
                </a:lnTo>
                <a:lnTo>
                  <a:pt x="1088" y="962"/>
                </a:lnTo>
                <a:lnTo>
                  <a:pt x="1090" y="942"/>
                </a:lnTo>
                <a:lnTo>
                  <a:pt x="1084" y="880"/>
                </a:lnTo>
                <a:lnTo>
                  <a:pt x="1082" y="856"/>
                </a:lnTo>
                <a:lnTo>
                  <a:pt x="1082" y="856"/>
                </a:lnTo>
                <a:lnTo>
                  <a:pt x="1088" y="854"/>
                </a:lnTo>
                <a:lnTo>
                  <a:pt x="1094" y="858"/>
                </a:lnTo>
                <a:lnTo>
                  <a:pt x="1100" y="866"/>
                </a:lnTo>
                <a:lnTo>
                  <a:pt x="1102" y="880"/>
                </a:lnTo>
                <a:lnTo>
                  <a:pt x="1102" y="880"/>
                </a:lnTo>
                <a:lnTo>
                  <a:pt x="1102" y="894"/>
                </a:lnTo>
                <a:lnTo>
                  <a:pt x="1106" y="908"/>
                </a:lnTo>
                <a:lnTo>
                  <a:pt x="1112" y="928"/>
                </a:lnTo>
                <a:lnTo>
                  <a:pt x="1116" y="940"/>
                </a:lnTo>
                <a:lnTo>
                  <a:pt x="1120" y="942"/>
                </a:lnTo>
                <a:lnTo>
                  <a:pt x="1138" y="1056"/>
                </a:lnTo>
                <a:lnTo>
                  <a:pt x="1168" y="1204"/>
                </a:lnTo>
                <a:lnTo>
                  <a:pt x="1196" y="1318"/>
                </a:lnTo>
                <a:lnTo>
                  <a:pt x="1220" y="1386"/>
                </a:lnTo>
                <a:lnTo>
                  <a:pt x="1246" y="1388"/>
                </a:lnTo>
                <a:lnTo>
                  <a:pt x="1250" y="1406"/>
                </a:lnTo>
                <a:lnTo>
                  <a:pt x="1274" y="1452"/>
                </a:lnTo>
                <a:lnTo>
                  <a:pt x="1274" y="1452"/>
                </a:lnTo>
                <a:lnTo>
                  <a:pt x="1274" y="1458"/>
                </a:lnTo>
                <a:lnTo>
                  <a:pt x="1278" y="1478"/>
                </a:lnTo>
                <a:lnTo>
                  <a:pt x="1284" y="1500"/>
                </a:lnTo>
                <a:lnTo>
                  <a:pt x="1290" y="1512"/>
                </a:lnTo>
                <a:lnTo>
                  <a:pt x="1296" y="1520"/>
                </a:lnTo>
                <a:lnTo>
                  <a:pt x="1296" y="1520"/>
                </a:lnTo>
                <a:lnTo>
                  <a:pt x="1304" y="1528"/>
                </a:lnTo>
                <a:lnTo>
                  <a:pt x="1310" y="1532"/>
                </a:lnTo>
                <a:lnTo>
                  <a:pt x="1316" y="1532"/>
                </a:lnTo>
                <a:lnTo>
                  <a:pt x="1322" y="1532"/>
                </a:lnTo>
                <a:lnTo>
                  <a:pt x="1332" y="1530"/>
                </a:lnTo>
                <a:lnTo>
                  <a:pt x="1334" y="1528"/>
                </a:lnTo>
                <a:lnTo>
                  <a:pt x="1334" y="1528"/>
                </a:lnTo>
                <a:lnTo>
                  <a:pt x="1346" y="1522"/>
                </a:lnTo>
                <a:lnTo>
                  <a:pt x="1356" y="1518"/>
                </a:lnTo>
                <a:lnTo>
                  <a:pt x="1366" y="1516"/>
                </a:lnTo>
                <a:lnTo>
                  <a:pt x="1366" y="1516"/>
                </a:lnTo>
                <a:lnTo>
                  <a:pt x="1374" y="1518"/>
                </a:lnTo>
                <a:lnTo>
                  <a:pt x="1382" y="1522"/>
                </a:lnTo>
                <a:lnTo>
                  <a:pt x="1390" y="1528"/>
                </a:lnTo>
                <a:lnTo>
                  <a:pt x="1390" y="1528"/>
                </a:lnTo>
                <a:lnTo>
                  <a:pt x="1398" y="1532"/>
                </a:lnTo>
                <a:lnTo>
                  <a:pt x="1406" y="1536"/>
                </a:lnTo>
                <a:lnTo>
                  <a:pt x="1420" y="1538"/>
                </a:lnTo>
                <a:lnTo>
                  <a:pt x="1420" y="1538"/>
                </a:lnTo>
                <a:lnTo>
                  <a:pt x="1426" y="1538"/>
                </a:lnTo>
                <a:lnTo>
                  <a:pt x="1422" y="1536"/>
                </a:lnTo>
                <a:lnTo>
                  <a:pt x="1420" y="1536"/>
                </a:lnTo>
                <a:lnTo>
                  <a:pt x="1422" y="1532"/>
                </a:lnTo>
                <a:lnTo>
                  <a:pt x="1428" y="1528"/>
                </a:lnTo>
                <a:lnTo>
                  <a:pt x="1442" y="1520"/>
                </a:lnTo>
                <a:lnTo>
                  <a:pt x="1442" y="1520"/>
                </a:lnTo>
                <a:lnTo>
                  <a:pt x="1458" y="1516"/>
                </a:lnTo>
                <a:lnTo>
                  <a:pt x="1470" y="1514"/>
                </a:lnTo>
                <a:lnTo>
                  <a:pt x="1482" y="1514"/>
                </a:lnTo>
                <a:lnTo>
                  <a:pt x="1490" y="1516"/>
                </a:lnTo>
                <a:lnTo>
                  <a:pt x="1496" y="1518"/>
                </a:lnTo>
                <a:lnTo>
                  <a:pt x="1500" y="1522"/>
                </a:lnTo>
                <a:lnTo>
                  <a:pt x="1502" y="1526"/>
                </a:lnTo>
                <a:lnTo>
                  <a:pt x="1502" y="1526"/>
                </a:lnTo>
                <a:lnTo>
                  <a:pt x="1508" y="1532"/>
                </a:lnTo>
                <a:lnTo>
                  <a:pt x="1522" y="1554"/>
                </a:lnTo>
                <a:lnTo>
                  <a:pt x="1542" y="1592"/>
                </a:lnTo>
                <a:lnTo>
                  <a:pt x="1568" y="1650"/>
                </a:lnTo>
                <a:lnTo>
                  <a:pt x="1568" y="1650"/>
                </a:lnTo>
                <a:lnTo>
                  <a:pt x="1576" y="1666"/>
                </a:lnTo>
                <a:lnTo>
                  <a:pt x="1582" y="1678"/>
                </a:lnTo>
                <a:lnTo>
                  <a:pt x="1590" y="1690"/>
                </a:lnTo>
                <a:lnTo>
                  <a:pt x="1598" y="1698"/>
                </a:lnTo>
                <a:lnTo>
                  <a:pt x="1604" y="1704"/>
                </a:lnTo>
                <a:lnTo>
                  <a:pt x="1612" y="1710"/>
                </a:lnTo>
                <a:lnTo>
                  <a:pt x="1620" y="1712"/>
                </a:lnTo>
                <a:lnTo>
                  <a:pt x="1626" y="1714"/>
                </a:lnTo>
                <a:lnTo>
                  <a:pt x="1634" y="1714"/>
                </a:lnTo>
                <a:lnTo>
                  <a:pt x="1640" y="1714"/>
                </a:lnTo>
                <a:lnTo>
                  <a:pt x="1652" y="1710"/>
                </a:lnTo>
                <a:lnTo>
                  <a:pt x="1664" y="1702"/>
                </a:lnTo>
                <a:lnTo>
                  <a:pt x="1672" y="1692"/>
                </a:lnTo>
                <a:lnTo>
                  <a:pt x="1672" y="1692"/>
                </a:lnTo>
                <a:lnTo>
                  <a:pt x="1676" y="1686"/>
                </a:lnTo>
                <a:lnTo>
                  <a:pt x="1678" y="1680"/>
                </a:lnTo>
                <a:lnTo>
                  <a:pt x="1682" y="1666"/>
                </a:lnTo>
                <a:lnTo>
                  <a:pt x="1680" y="1650"/>
                </a:lnTo>
                <a:lnTo>
                  <a:pt x="1678" y="1636"/>
                </a:lnTo>
                <a:lnTo>
                  <a:pt x="1670" y="1614"/>
                </a:lnTo>
                <a:lnTo>
                  <a:pt x="1666" y="1604"/>
                </a:lnTo>
                <a:lnTo>
                  <a:pt x="1666" y="1604"/>
                </a:lnTo>
                <a:lnTo>
                  <a:pt x="1650" y="1578"/>
                </a:lnTo>
                <a:lnTo>
                  <a:pt x="1636" y="1560"/>
                </a:lnTo>
                <a:lnTo>
                  <a:pt x="1630" y="1554"/>
                </a:lnTo>
                <a:lnTo>
                  <a:pt x="1622" y="1550"/>
                </a:lnTo>
                <a:lnTo>
                  <a:pt x="1622" y="1550"/>
                </a:lnTo>
                <a:lnTo>
                  <a:pt x="1618" y="1546"/>
                </a:lnTo>
                <a:lnTo>
                  <a:pt x="1612" y="1540"/>
                </a:lnTo>
                <a:lnTo>
                  <a:pt x="1598" y="1522"/>
                </a:lnTo>
                <a:lnTo>
                  <a:pt x="1566" y="1462"/>
                </a:lnTo>
                <a:lnTo>
                  <a:pt x="1566" y="1462"/>
                </a:lnTo>
                <a:lnTo>
                  <a:pt x="1558" y="1446"/>
                </a:lnTo>
                <a:lnTo>
                  <a:pt x="1554" y="1432"/>
                </a:lnTo>
                <a:lnTo>
                  <a:pt x="1554" y="1422"/>
                </a:lnTo>
                <a:lnTo>
                  <a:pt x="1556" y="1414"/>
                </a:lnTo>
                <a:lnTo>
                  <a:pt x="1558" y="1408"/>
                </a:lnTo>
                <a:lnTo>
                  <a:pt x="1560" y="1404"/>
                </a:lnTo>
                <a:lnTo>
                  <a:pt x="1562" y="1400"/>
                </a:lnTo>
                <a:lnTo>
                  <a:pt x="1564" y="1396"/>
                </a:lnTo>
                <a:lnTo>
                  <a:pt x="1564" y="1396"/>
                </a:lnTo>
                <a:lnTo>
                  <a:pt x="1564" y="1394"/>
                </a:lnTo>
                <a:lnTo>
                  <a:pt x="1566" y="1390"/>
                </a:lnTo>
                <a:lnTo>
                  <a:pt x="1576" y="1384"/>
                </a:lnTo>
                <a:lnTo>
                  <a:pt x="1588" y="1380"/>
                </a:lnTo>
                <a:lnTo>
                  <a:pt x="1604" y="1380"/>
                </a:lnTo>
                <a:lnTo>
                  <a:pt x="1604" y="1380"/>
                </a:lnTo>
                <a:lnTo>
                  <a:pt x="1616" y="1378"/>
                </a:lnTo>
                <a:lnTo>
                  <a:pt x="1622" y="1374"/>
                </a:lnTo>
                <a:lnTo>
                  <a:pt x="1630" y="1364"/>
                </a:lnTo>
                <a:lnTo>
                  <a:pt x="1630" y="1364"/>
                </a:lnTo>
                <a:lnTo>
                  <a:pt x="1632" y="1360"/>
                </a:lnTo>
                <a:lnTo>
                  <a:pt x="1632" y="1354"/>
                </a:lnTo>
                <a:lnTo>
                  <a:pt x="1632" y="1338"/>
                </a:lnTo>
                <a:lnTo>
                  <a:pt x="1632" y="1316"/>
                </a:lnTo>
                <a:lnTo>
                  <a:pt x="1632" y="1316"/>
                </a:lnTo>
                <a:lnTo>
                  <a:pt x="1632" y="1310"/>
                </a:lnTo>
                <a:lnTo>
                  <a:pt x="1634" y="1294"/>
                </a:lnTo>
                <a:lnTo>
                  <a:pt x="1638" y="1286"/>
                </a:lnTo>
                <a:lnTo>
                  <a:pt x="1642" y="1280"/>
                </a:lnTo>
                <a:lnTo>
                  <a:pt x="1650" y="1274"/>
                </a:lnTo>
                <a:lnTo>
                  <a:pt x="1662" y="1272"/>
                </a:lnTo>
                <a:lnTo>
                  <a:pt x="1662" y="1272"/>
                </a:lnTo>
                <a:lnTo>
                  <a:pt x="1674" y="1272"/>
                </a:lnTo>
                <a:lnTo>
                  <a:pt x="1684" y="1268"/>
                </a:lnTo>
                <a:lnTo>
                  <a:pt x="1692" y="1264"/>
                </a:lnTo>
                <a:lnTo>
                  <a:pt x="1698" y="1258"/>
                </a:lnTo>
                <a:lnTo>
                  <a:pt x="1706" y="1248"/>
                </a:lnTo>
                <a:lnTo>
                  <a:pt x="1708" y="1244"/>
                </a:lnTo>
                <a:lnTo>
                  <a:pt x="1710" y="1212"/>
                </a:lnTo>
                <a:lnTo>
                  <a:pt x="1710" y="1212"/>
                </a:lnTo>
                <a:lnTo>
                  <a:pt x="1710" y="1206"/>
                </a:lnTo>
                <a:lnTo>
                  <a:pt x="1708" y="1192"/>
                </a:lnTo>
                <a:lnTo>
                  <a:pt x="1710" y="1184"/>
                </a:lnTo>
                <a:lnTo>
                  <a:pt x="1712" y="1176"/>
                </a:lnTo>
                <a:lnTo>
                  <a:pt x="1718" y="1170"/>
                </a:lnTo>
                <a:lnTo>
                  <a:pt x="1726" y="1166"/>
                </a:lnTo>
                <a:lnTo>
                  <a:pt x="1726" y="1166"/>
                </a:lnTo>
                <a:lnTo>
                  <a:pt x="1734" y="1162"/>
                </a:lnTo>
                <a:lnTo>
                  <a:pt x="1738" y="1156"/>
                </a:lnTo>
                <a:lnTo>
                  <a:pt x="1742" y="1148"/>
                </a:lnTo>
                <a:lnTo>
                  <a:pt x="1746" y="1142"/>
                </a:lnTo>
                <a:lnTo>
                  <a:pt x="1748" y="1130"/>
                </a:lnTo>
                <a:lnTo>
                  <a:pt x="1748" y="1124"/>
                </a:lnTo>
                <a:lnTo>
                  <a:pt x="1736" y="1078"/>
                </a:lnTo>
                <a:lnTo>
                  <a:pt x="1724" y="1052"/>
                </a:lnTo>
                <a:lnTo>
                  <a:pt x="1706" y="1022"/>
                </a:lnTo>
                <a:lnTo>
                  <a:pt x="1702" y="1004"/>
                </a:lnTo>
                <a:lnTo>
                  <a:pt x="1706" y="988"/>
                </a:lnTo>
                <a:lnTo>
                  <a:pt x="1632" y="878"/>
                </a:lnTo>
                <a:lnTo>
                  <a:pt x="1632" y="878"/>
                </a:lnTo>
                <a:lnTo>
                  <a:pt x="1632" y="876"/>
                </a:lnTo>
                <a:lnTo>
                  <a:pt x="1632" y="874"/>
                </a:lnTo>
                <a:lnTo>
                  <a:pt x="1628" y="868"/>
                </a:lnTo>
                <a:lnTo>
                  <a:pt x="1620" y="858"/>
                </a:lnTo>
                <a:lnTo>
                  <a:pt x="1600" y="842"/>
                </a:lnTo>
                <a:lnTo>
                  <a:pt x="1572" y="820"/>
                </a:lnTo>
                <a:lnTo>
                  <a:pt x="1528" y="790"/>
                </a:lnTo>
                <a:lnTo>
                  <a:pt x="1466" y="754"/>
                </a:lnTo>
                <a:lnTo>
                  <a:pt x="1486" y="752"/>
                </a:lnTo>
                <a:lnTo>
                  <a:pt x="1556" y="746"/>
                </a:lnTo>
                <a:lnTo>
                  <a:pt x="1606" y="746"/>
                </a:lnTo>
                <a:lnTo>
                  <a:pt x="1660" y="746"/>
                </a:lnTo>
                <a:lnTo>
                  <a:pt x="1712" y="740"/>
                </a:lnTo>
                <a:lnTo>
                  <a:pt x="1712" y="740"/>
                </a:lnTo>
                <a:lnTo>
                  <a:pt x="1734" y="732"/>
                </a:lnTo>
                <a:lnTo>
                  <a:pt x="1750" y="724"/>
                </a:lnTo>
                <a:lnTo>
                  <a:pt x="1758" y="718"/>
                </a:lnTo>
                <a:lnTo>
                  <a:pt x="1762" y="714"/>
                </a:lnTo>
                <a:lnTo>
                  <a:pt x="1762" y="714"/>
                </a:lnTo>
                <a:lnTo>
                  <a:pt x="1776" y="694"/>
                </a:lnTo>
                <a:lnTo>
                  <a:pt x="1786" y="680"/>
                </a:lnTo>
                <a:lnTo>
                  <a:pt x="1802" y="660"/>
                </a:lnTo>
                <a:lnTo>
                  <a:pt x="1802" y="660"/>
                </a:lnTo>
                <a:lnTo>
                  <a:pt x="1818" y="640"/>
                </a:lnTo>
                <a:lnTo>
                  <a:pt x="1826" y="624"/>
                </a:lnTo>
                <a:lnTo>
                  <a:pt x="1830" y="614"/>
                </a:lnTo>
                <a:lnTo>
                  <a:pt x="1830" y="612"/>
                </a:lnTo>
                <a:lnTo>
                  <a:pt x="1830" y="612"/>
                </a:lnTo>
                <a:lnTo>
                  <a:pt x="1834" y="594"/>
                </a:lnTo>
                <a:lnTo>
                  <a:pt x="1840" y="582"/>
                </a:lnTo>
                <a:lnTo>
                  <a:pt x="1842" y="578"/>
                </a:lnTo>
                <a:lnTo>
                  <a:pt x="1846" y="574"/>
                </a:lnTo>
                <a:lnTo>
                  <a:pt x="1846" y="574"/>
                </a:lnTo>
                <a:lnTo>
                  <a:pt x="1850" y="572"/>
                </a:lnTo>
                <a:lnTo>
                  <a:pt x="1854" y="564"/>
                </a:lnTo>
                <a:lnTo>
                  <a:pt x="1864" y="546"/>
                </a:lnTo>
                <a:lnTo>
                  <a:pt x="1868" y="536"/>
                </a:lnTo>
                <a:lnTo>
                  <a:pt x="1870" y="526"/>
                </a:lnTo>
                <a:lnTo>
                  <a:pt x="1870" y="518"/>
                </a:lnTo>
                <a:lnTo>
                  <a:pt x="1868" y="512"/>
                </a:lnTo>
                <a:lnTo>
                  <a:pt x="1868" y="512"/>
                </a:lnTo>
                <a:lnTo>
                  <a:pt x="1864" y="506"/>
                </a:lnTo>
                <a:lnTo>
                  <a:pt x="1864" y="498"/>
                </a:lnTo>
                <a:lnTo>
                  <a:pt x="1866" y="492"/>
                </a:lnTo>
                <a:lnTo>
                  <a:pt x="1868" y="486"/>
                </a:lnTo>
                <a:lnTo>
                  <a:pt x="1872" y="476"/>
                </a:lnTo>
                <a:lnTo>
                  <a:pt x="1876" y="472"/>
                </a:lnTo>
                <a:lnTo>
                  <a:pt x="1876" y="472"/>
                </a:lnTo>
                <a:lnTo>
                  <a:pt x="1888" y="462"/>
                </a:lnTo>
                <a:lnTo>
                  <a:pt x="1894" y="454"/>
                </a:lnTo>
                <a:lnTo>
                  <a:pt x="1894" y="450"/>
                </a:lnTo>
                <a:lnTo>
                  <a:pt x="1894" y="446"/>
                </a:lnTo>
                <a:lnTo>
                  <a:pt x="1894" y="446"/>
                </a:lnTo>
                <a:lnTo>
                  <a:pt x="1890" y="442"/>
                </a:lnTo>
                <a:lnTo>
                  <a:pt x="1890" y="434"/>
                </a:lnTo>
                <a:lnTo>
                  <a:pt x="1892" y="416"/>
                </a:lnTo>
                <a:lnTo>
                  <a:pt x="1898" y="394"/>
                </a:lnTo>
                <a:lnTo>
                  <a:pt x="1898" y="394"/>
                </a:lnTo>
                <a:lnTo>
                  <a:pt x="1914" y="374"/>
                </a:lnTo>
                <a:lnTo>
                  <a:pt x="1926" y="360"/>
                </a:lnTo>
                <a:lnTo>
                  <a:pt x="1928" y="354"/>
                </a:lnTo>
                <a:lnTo>
                  <a:pt x="1930" y="350"/>
                </a:lnTo>
                <a:lnTo>
                  <a:pt x="1930" y="350"/>
                </a:lnTo>
                <a:lnTo>
                  <a:pt x="1934" y="340"/>
                </a:lnTo>
                <a:lnTo>
                  <a:pt x="1944" y="324"/>
                </a:lnTo>
                <a:lnTo>
                  <a:pt x="1956" y="310"/>
                </a:lnTo>
                <a:lnTo>
                  <a:pt x="1964" y="304"/>
                </a:lnTo>
                <a:lnTo>
                  <a:pt x="1972" y="300"/>
                </a:lnTo>
                <a:lnTo>
                  <a:pt x="1972" y="300"/>
                </a:lnTo>
                <a:lnTo>
                  <a:pt x="1978" y="296"/>
                </a:lnTo>
                <a:lnTo>
                  <a:pt x="1986" y="290"/>
                </a:lnTo>
                <a:lnTo>
                  <a:pt x="1996" y="278"/>
                </a:lnTo>
                <a:lnTo>
                  <a:pt x="2004" y="264"/>
                </a:lnTo>
                <a:lnTo>
                  <a:pt x="2004" y="264"/>
                </a:lnTo>
                <a:lnTo>
                  <a:pt x="2010" y="252"/>
                </a:lnTo>
                <a:lnTo>
                  <a:pt x="2016" y="240"/>
                </a:lnTo>
                <a:lnTo>
                  <a:pt x="2020" y="236"/>
                </a:lnTo>
                <a:lnTo>
                  <a:pt x="2024" y="234"/>
                </a:lnTo>
                <a:lnTo>
                  <a:pt x="2024" y="234"/>
                </a:lnTo>
                <a:lnTo>
                  <a:pt x="2030" y="232"/>
                </a:lnTo>
                <a:lnTo>
                  <a:pt x="2034" y="226"/>
                </a:lnTo>
                <a:lnTo>
                  <a:pt x="2046" y="214"/>
                </a:lnTo>
                <a:lnTo>
                  <a:pt x="2056" y="198"/>
                </a:lnTo>
                <a:lnTo>
                  <a:pt x="2078" y="154"/>
                </a:lnTo>
                <a:lnTo>
                  <a:pt x="2090" y="112"/>
                </a:lnTo>
                <a:lnTo>
                  <a:pt x="2088" y="78"/>
                </a:lnTo>
                <a:lnTo>
                  <a:pt x="1040" y="574"/>
                </a:lnTo>
                <a:lnTo>
                  <a:pt x="1040" y="574"/>
                </a:lnTo>
                <a:lnTo>
                  <a:pt x="1040" y="574"/>
                </a:lnTo>
                <a:lnTo>
                  <a:pt x="1040" y="574"/>
                </a:lnTo>
                <a:lnTo>
                  <a:pt x="1040" y="574"/>
                </a:lnTo>
              </a:path>
            </a:pathLst>
          </a:custGeom>
          <a:solidFill>
            <a:schemeClr val="bg2">
              <a:lumMod val="60000"/>
              <a:lumOff val="40000"/>
              <a:alpha val="1000"/>
            </a:schemeClr>
          </a:solidFill>
          <a:ln w="9360">
            <a:noFill/>
          </a:ln>
          <a:effectLst>
            <a:glow rad="177800">
              <a:schemeClr val="bg2">
                <a:lumMod val="60000"/>
                <a:lumOff val="40000"/>
                <a:alpha val="11000"/>
              </a:schemeClr>
            </a:glow>
            <a:softEdge rad="254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9"/>
          <p:cNvSpPr/>
          <p:nvPr/>
        </p:nvSpPr>
        <p:spPr>
          <a:xfrm rot="19711200">
            <a:off x="749880" y="5231520"/>
            <a:ext cx="145440" cy="216360"/>
          </a:xfrm>
          <a:custGeom>
            <a:avLst/>
            <a:gdLst/>
            <a:ahLst/>
            <a:cxnLst/>
            <a:rect l="0" t="0" r="r" b="b"/>
            <a:pathLst>
              <a:path w="247" h="367">
                <a:moveTo>
                  <a:pt x="242" y="366"/>
                </a:moveTo>
                <a:lnTo>
                  <a:pt x="242" y="366"/>
                </a:lnTo>
                <a:lnTo>
                  <a:pt x="244" y="364"/>
                </a:lnTo>
                <a:lnTo>
                  <a:pt x="246" y="364"/>
                </a:lnTo>
                <a:lnTo>
                  <a:pt x="246" y="364"/>
                </a:lnTo>
                <a:lnTo>
                  <a:pt x="236" y="348"/>
                </a:lnTo>
                <a:lnTo>
                  <a:pt x="50" y="54"/>
                </a:lnTo>
                <a:lnTo>
                  <a:pt x="50" y="54"/>
                </a:lnTo>
                <a:lnTo>
                  <a:pt x="32" y="28"/>
                </a:lnTo>
                <a:lnTo>
                  <a:pt x="32" y="26"/>
                </a:lnTo>
                <a:lnTo>
                  <a:pt x="32" y="26"/>
                </a:lnTo>
                <a:lnTo>
                  <a:pt x="22" y="14"/>
                </a:lnTo>
                <a:lnTo>
                  <a:pt x="10" y="4"/>
                </a:lnTo>
                <a:lnTo>
                  <a:pt x="10" y="4"/>
                </a:lnTo>
                <a:lnTo>
                  <a:pt x="6" y="2"/>
                </a:lnTo>
                <a:lnTo>
                  <a:pt x="2" y="0"/>
                </a:lnTo>
                <a:lnTo>
                  <a:pt x="0" y="2"/>
                </a:lnTo>
                <a:lnTo>
                  <a:pt x="0" y="6"/>
                </a:lnTo>
                <a:lnTo>
                  <a:pt x="0" y="6"/>
                </a:lnTo>
                <a:lnTo>
                  <a:pt x="4" y="16"/>
                </a:lnTo>
                <a:lnTo>
                  <a:pt x="10" y="24"/>
                </a:lnTo>
                <a:lnTo>
                  <a:pt x="10" y="24"/>
                </a:lnTo>
                <a:lnTo>
                  <a:pt x="20" y="34"/>
                </a:lnTo>
                <a:lnTo>
                  <a:pt x="28" y="44"/>
                </a:lnTo>
                <a:lnTo>
                  <a:pt x="232" y="352"/>
                </a:lnTo>
                <a:lnTo>
                  <a:pt x="232" y="352"/>
                </a:lnTo>
                <a:lnTo>
                  <a:pt x="238" y="362"/>
                </a:lnTo>
                <a:lnTo>
                  <a:pt x="242" y="366"/>
                </a:lnTo>
                <a:lnTo>
                  <a:pt x="242" y="366"/>
                </a:lnTo>
              </a:path>
            </a:pathLst>
          </a:custGeom>
          <a:solidFill>
            <a:schemeClr val="bg2">
              <a:lumMod val="60000"/>
              <a:lumOff val="40000"/>
              <a:alpha val="1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10"/>
          <p:cNvSpPr/>
          <p:nvPr/>
        </p:nvSpPr>
        <p:spPr>
          <a:xfrm rot="19711200">
            <a:off x="944280" y="5398200"/>
            <a:ext cx="360" cy="360"/>
          </a:xfrm>
          <a:custGeom>
            <a:avLst/>
            <a:gdLst/>
            <a:ahLst/>
            <a:cxnLst/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bg2">
              <a:lumMod val="60000"/>
              <a:lumOff val="40000"/>
              <a:alpha val="1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11"/>
          <p:cNvSpPr/>
          <p:nvPr/>
        </p:nvSpPr>
        <p:spPr>
          <a:xfrm rot="19711200">
            <a:off x="883440" y="5150520"/>
            <a:ext cx="144000" cy="216360"/>
          </a:xfrm>
          <a:custGeom>
            <a:avLst/>
            <a:gdLst/>
            <a:ahLst/>
            <a:cxnLst/>
            <a:rect l="0" t="0" r="r" b="b"/>
            <a:pathLst>
              <a:path w="245" h="367">
                <a:moveTo>
                  <a:pt x="2" y="366"/>
                </a:moveTo>
                <a:lnTo>
                  <a:pt x="2" y="366"/>
                </a:lnTo>
                <a:lnTo>
                  <a:pt x="6" y="362"/>
                </a:lnTo>
                <a:lnTo>
                  <a:pt x="14" y="352"/>
                </a:lnTo>
                <a:lnTo>
                  <a:pt x="216" y="44"/>
                </a:lnTo>
                <a:lnTo>
                  <a:pt x="216" y="44"/>
                </a:lnTo>
                <a:lnTo>
                  <a:pt x="226" y="34"/>
                </a:lnTo>
                <a:lnTo>
                  <a:pt x="234" y="24"/>
                </a:lnTo>
                <a:lnTo>
                  <a:pt x="234" y="24"/>
                </a:lnTo>
                <a:lnTo>
                  <a:pt x="240" y="16"/>
                </a:lnTo>
                <a:lnTo>
                  <a:pt x="244" y="6"/>
                </a:lnTo>
                <a:lnTo>
                  <a:pt x="244" y="6"/>
                </a:lnTo>
                <a:lnTo>
                  <a:pt x="244" y="2"/>
                </a:lnTo>
                <a:lnTo>
                  <a:pt x="242" y="0"/>
                </a:lnTo>
                <a:lnTo>
                  <a:pt x="238" y="2"/>
                </a:lnTo>
                <a:lnTo>
                  <a:pt x="234" y="4"/>
                </a:lnTo>
                <a:lnTo>
                  <a:pt x="234" y="4"/>
                </a:lnTo>
                <a:lnTo>
                  <a:pt x="222" y="14"/>
                </a:lnTo>
                <a:lnTo>
                  <a:pt x="212" y="26"/>
                </a:lnTo>
                <a:lnTo>
                  <a:pt x="212" y="28"/>
                </a:lnTo>
                <a:lnTo>
                  <a:pt x="212" y="28"/>
                </a:lnTo>
                <a:lnTo>
                  <a:pt x="194" y="54"/>
                </a:lnTo>
                <a:lnTo>
                  <a:pt x="8" y="348"/>
                </a:lnTo>
                <a:lnTo>
                  <a:pt x="8" y="348"/>
                </a:lnTo>
                <a:lnTo>
                  <a:pt x="0" y="364"/>
                </a:lnTo>
                <a:lnTo>
                  <a:pt x="0" y="364"/>
                </a:lnTo>
                <a:lnTo>
                  <a:pt x="0" y="366"/>
                </a:lnTo>
                <a:lnTo>
                  <a:pt x="0" y="366"/>
                </a:lnTo>
                <a:lnTo>
                  <a:pt x="2" y="366"/>
                </a:lnTo>
                <a:lnTo>
                  <a:pt x="2" y="366"/>
                </a:lnTo>
              </a:path>
            </a:pathLst>
          </a:custGeom>
          <a:solidFill>
            <a:schemeClr val="bg2">
              <a:lumMod val="60000"/>
              <a:lumOff val="40000"/>
              <a:alpha val="1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12"/>
          <p:cNvSpPr/>
          <p:nvPr/>
        </p:nvSpPr>
        <p:spPr>
          <a:xfrm rot="19711200">
            <a:off x="431640" y="5027040"/>
            <a:ext cx="1206720" cy="1028880"/>
          </a:xfrm>
          <a:custGeom>
            <a:avLst/>
            <a:gdLst/>
            <a:ahLst/>
            <a:cxnLst/>
            <a:rect l="0" t="0" r="r" b="b"/>
            <a:pathLst>
              <a:path w="2039" h="1739">
                <a:moveTo>
                  <a:pt x="2036" y="78"/>
                </a:moveTo>
                <a:lnTo>
                  <a:pt x="2018" y="44"/>
                </a:lnTo>
                <a:lnTo>
                  <a:pt x="1978" y="14"/>
                </a:lnTo>
                <a:lnTo>
                  <a:pt x="1916" y="2"/>
                </a:lnTo>
                <a:lnTo>
                  <a:pt x="1850" y="0"/>
                </a:lnTo>
                <a:lnTo>
                  <a:pt x="1850" y="0"/>
                </a:lnTo>
                <a:lnTo>
                  <a:pt x="1832" y="0"/>
                </a:lnTo>
                <a:lnTo>
                  <a:pt x="1808" y="4"/>
                </a:lnTo>
                <a:lnTo>
                  <a:pt x="1778" y="8"/>
                </a:lnTo>
                <a:lnTo>
                  <a:pt x="1742" y="16"/>
                </a:lnTo>
                <a:lnTo>
                  <a:pt x="1702" y="28"/>
                </a:lnTo>
                <a:lnTo>
                  <a:pt x="1656" y="46"/>
                </a:lnTo>
                <a:lnTo>
                  <a:pt x="1606" y="66"/>
                </a:lnTo>
                <a:lnTo>
                  <a:pt x="1606" y="66"/>
                </a:lnTo>
                <a:lnTo>
                  <a:pt x="1558" y="92"/>
                </a:lnTo>
                <a:lnTo>
                  <a:pt x="1510" y="120"/>
                </a:lnTo>
                <a:lnTo>
                  <a:pt x="1466" y="152"/>
                </a:lnTo>
                <a:lnTo>
                  <a:pt x="1424" y="184"/>
                </a:lnTo>
                <a:lnTo>
                  <a:pt x="1382" y="222"/>
                </a:lnTo>
                <a:lnTo>
                  <a:pt x="1342" y="260"/>
                </a:lnTo>
                <a:lnTo>
                  <a:pt x="1302" y="304"/>
                </a:lnTo>
                <a:lnTo>
                  <a:pt x="1264" y="350"/>
                </a:lnTo>
                <a:lnTo>
                  <a:pt x="1264" y="350"/>
                </a:lnTo>
                <a:lnTo>
                  <a:pt x="1234" y="388"/>
                </a:lnTo>
                <a:lnTo>
                  <a:pt x="1204" y="430"/>
                </a:lnTo>
                <a:lnTo>
                  <a:pt x="1176" y="472"/>
                </a:lnTo>
                <a:lnTo>
                  <a:pt x="1152" y="514"/>
                </a:lnTo>
                <a:lnTo>
                  <a:pt x="1110" y="590"/>
                </a:lnTo>
                <a:lnTo>
                  <a:pt x="1080" y="646"/>
                </a:lnTo>
                <a:lnTo>
                  <a:pt x="1080" y="646"/>
                </a:lnTo>
                <a:lnTo>
                  <a:pt x="1074" y="644"/>
                </a:lnTo>
                <a:lnTo>
                  <a:pt x="1074" y="644"/>
                </a:lnTo>
                <a:lnTo>
                  <a:pt x="1068" y="632"/>
                </a:lnTo>
                <a:lnTo>
                  <a:pt x="1060" y="618"/>
                </a:lnTo>
                <a:lnTo>
                  <a:pt x="1060" y="618"/>
                </a:lnTo>
                <a:lnTo>
                  <a:pt x="1064" y="610"/>
                </a:lnTo>
                <a:lnTo>
                  <a:pt x="1066" y="602"/>
                </a:lnTo>
                <a:lnTo>
                  <a:pt x="1066" y="602"/>
                </a:lnTo>
                <a:lnTo>
                  <a:pt x="1064" y="592"/>
                </a:lnTo>
                <a:lnTo>
                  <a:pt x="1060" y="586"/>
                </a:lnTo>
                <a:lnTo>
                  <a:pt x="1052" y="580"/>
                </a:lnTo>
                <a:lnTo>
                  <a:pt x="1042" y="578"/>
                </a:lnTo>
                <a:lnTo>
                  <a:pt x="1042" y="578"/>
                </a:lnTo>
                <a:lnTo>
                  <a:pt x="1040" y="580"/>
                </a:lnTo>
                <a:lnTo>
                  <a:pt x="1042" y="574"/>
                </a:lnTo>
                <a:lnTo>
                  <a:pt x="1036" y="574"/>
                </a:lnTo>
                <a:lnTo>
                  <a:pt x="1032" y="574"/>
                </a:lnTo>
                <a:lnTo>
                  <a:pt x="1032" y="574"/>
                </a:lnTo>
                <a:lnTo>
                  <a:pt x="1024" y="568"/>
                </a:lnTo>
                <a:lnTo>
                  <a:pt x="1024" y="568"/>
                </a:lnTo>
                <a:lnTo>
                  <a:pt x="1022" y="568"/>
                </a:lnTo>
                <a:lnTo>
                  <a:pt x="1018" y="570"/>
                </a:lnTo>
                <a:lnTo>
                  <a:pt x="1012" y="570"/>
                </a:lnTo>
                <a:lnTo>
                  <a:pt x="1014" y="574"/>
                </a:lnTo>
                <a:lnTo>
                  <a:pt x="1008" y="574"/>
                </a:lnTo>
                <a:lnTo>
                  <a:pt x="1004" y="574"/>
                </a:lnTo>
                <a:lnTo>
                  <a:pt x="1008" y="580"/>
                </a:lnTo>
                <a:lnTo>
                  <a:pt x="1008" y="580"/>
                </a:lnTo>
                <a:lnTo>
                  <a:pt x="1008" y="580"/>
                </a:lnTo>
                <a:lnTo>
                  <a:pt x="1000" y="578"/>
                </a:lnTo>
                <a:lnTo>
                  <a:pt x="1000" y="578"/>
                </a:lnTo>
                <a:lnTo>
                  <a:pt x="990" y="580"/>
                </a:lnTo>
                <a:lnTo>
                  <a:pt x="982" y="586"/>
                </a:lnTo>
                <a:lnTo>
                  <a:pt x="978" y="592"/>
                </a:lnTo>
                <a:lnTo>
                  <a:pt x="976" y="602"/>
                </a:lnTo>
                <a:lnTo>
                  <a:pt x="976" y="602"/>
                </a:lnTo>
                <a:lnTo>
                  <a:pt x="978" y="608"/>
                </a:lnTo>
                <a:lnTo>
                  <a:pt x="980" y="616"/>
                </a:lnTo>
                <a:lnTo>
                  <a:pt x="980" y="616"/>
                </a:lnTo>
                <a:lnTo>
                  <a:pt x="970" y="632"/>
                </a:lnTo>
                <a:lnTo>
                  <a:pt x="964" y="644"/>
                </a:lnTo>
                <a:lnTo>
                  <a:pt x="964" y="644"/>
                </a:lnTo>
                <a:lnTo>
                  <a:pt x="958" y="646"/>
                </a:lnTo>
                <a:lnTo>
                  <a:pt x="958" y="646"/>
                </a:lnTo>
                <a:lnTo>
                  <a:pt x="928" y="590"/>
                </a:lnTo>
                <a:lnTo>
                  <a:pt x="886" y="514"/>
                </a:lnTo>
                <a:lnTo>
                  <a:pt x="860" y="472"/>
                </a:lnTo>
                <a:lnTo>
                  <a:pt x="834" y="430"/>
                </a:lnTo>
                <a:lnTo>
                  <a:pt x="804" y="388"/>
                </a:lnTo>
                <a:lnTo>
                  <a:pt x="774" y="350"/>
                </a:lnTo>
                <a:lnTo>
                  <a:pt x="774" y="350"/>
                </a:lnTo>
                <a:lnTo>
                  <a:pt x="736" y="304"/>
                </a:lnTo>
                <a:lnTo>
                  <a:pt x="696" y="260"/>
                </a:lnTo>
                <a:lnTo>
                  <a:pt x="656" y="222"/>
                </a:lnTo>
                <a:lnTo>
                  <a:pt x="614" y="184"/>
                </a:lnTo>
                <a:lnTo>
                  <a:pt x="572" y="152"/>
                </a:lnTo>
                <a:lnTo>
                  <a:pt x="528" y="120"/>
                </a:lnTo>
                <a:lnTo>
                  <a:pt x="480" y="92"/>
                </a:lnTo>
                <a:lnTo>
                  <a:pt x="432" y="66"/>
                </a:lnTo>
                <a:lnTo>
                  <a:pt x="432" y="66"/>
                </a:lnTo>
                <a:lnTo>
                  <a:pt x="382" y="46"/>
                </a:lnTo>
                <a:lnTo>
                  <a:pt x="336" y="28"/>
                </a:lnTo>
                <a:lnTo>
                  <a:pt x="296" y="16"/>
                </a:lnTo>
                <a:lnTo>
                  <a:pt x="260" y="8"/>
                </a:lnTo>
                <a:lnTo>
                  <a:pt x="230" y="4"/>
                </a:lnTo>
                <a:lnTo>
                  <a:pt x="206" y="0"/>
                </a:lnTo>
                <a:lnTo>
                  <a:pt x="188" y="0"/>
                </a:lnTo>
                <a:lnTo>
                  <a:pt x="122" y="2"/>
                </a:lnTo>
                <a:lnTo>
                  <a:pt x="60" y="14"/>
                </a:lnTo>
                <a:lnTo>
                  <a:pt x="20" y="44"/>
                </a:lnTo>
                <a:lnTo>
                  <a:pt x="2" y="78"/>
                </a:lnTo>
                <a:lnTo>
                  <a:pt x="0" y="114"/>
                </a:lnTo>
                <a:lnTo>
                  <a:pt x="10" y="156"/>
                </a:lnTo>
                <a:lnTo>
                  <a:pt x="32" y="202"/>
                </a:lnTo>
                <a:lnTo>
                  <a:pt x="32" y="202"/>
                </a:lnTo>
                <a:lnTo>
                  <a:pt x="42" y="218"/>
                </a:lnTo>
                <a:lnTo>
                  <a:pt x="54" y="232"/>
                </a:lnTo>
                <a:lnTo>
                  <a:pt x="58" y="236"/>
                </a:lnTo>
                <a:lnTo>
                  <a:pt x="64" y="240"/>
                </a:lnTo>
                <a:lnTo>
                  <a:pt x="64" y="240"/>
                </a:lnTo>
                <a:lnTo>
                  <a:pt x="68" y="242"/>
                </a:lnTo>
                <a:lnTo>
                  <a:pt x="72" y="246"/>
                </a:lnTo>
                <a:lnTo>
                  <a:pt x="78" y="258"/>
                </a:lnTo>
                <a:lnTo>
                  <a:pt x="82" y="272"/>
                </a:lnTo>
                <a:lnTo>
                  <a:pt x="82" y="272"/>
                </a:lnTo>
                <a:lnTo>
                  <a:pt x="90" y="286"/>
                </a:lnTo>
                <a:lnTo>
                  <a:pt x="100" y="298"/>
                </a:lnTo>
                <a:lnTo>
                  <a:pt x="108" y="302"/>
                </a:lnTo>
                <a:lnTo>
                  <a:pt x="114" y="308"/>
                </a:lnTo>
                <a:lnTo>
                  <a:pt x="114" y="308"/>
                </a:lnTo>
                <a:lnTo>
                  <a:pt x="122" y="312"/>
                </a:lnTo>
                <a:lnTo>
                  <a:pt x="128" y="318"/>
                </a:lnTo>
                <a:lnTo>
                  <a:pt x="140" y="332"/>
                </a:lnTo>
                <a:lnTo>
                  <a:pt x="150" y="348"/>
                </a:lnTo>
                <a:lnTo>
                  <a:pt x="154" y="358"/>
                </a:lnTo>
                <a:lnTo>
                  <a:pt x="154" y="358"/>
                </a:lnTo>
                <a:lnTo>
                  <a:pt x="156" y="364"/>
                </a:lnTo>
                <a:lnTo>
                  <a:pt x="158" y="370"/>
                </a:lnTo>
                <a:lnTo>
                  <a:pt x="170" y="384"/>
                </a:lnTo>
                <a:lnTo>
                  <a:pt x="186" y="404"/>
                </a:lnTo>
                <a:lnTo>
                  <a:pt x="186" y="404"/>
                </a:lnTo>
                <a:lnTo>
                  <a:pt x="190" y="428"/>
                </a:lnTo>
                <a:lnTo>
                  <a:pt x="192" y="446"/>
                </a:lnTo>
                <a:lnTo>
                  <a:pt x="192" y="452"/>
                </a:lnTo>
                <a:lnTo>
                  <a:pt x="190" y="458"/>
                </a:lnTo>
                <a:lnTo>
                  <a:pt x="190" y="458"/>
                </a:lnTo>
                <a:lnTo>
                  <a:pt x="188" y="462"/>
                </a:lnTo>
                <a:lnTo>
                  <a:pt x="188" y="466"/>
                </a:lnTo>
                <a:lnTo>
                  <a:pt x="194" y="474"/>
                </a:lnTo>
                <a:lnTo>
                  <a:pt x="206" y="484"/>
                </a:lnTo>
                <a:lnTo>
                  <a:pt x="206" y="484"/>
                </a:lnTo>
                <a:lnTo>
                  <a:pt x="210" y="488"/>
                </a:lnTo>
                <a:lnTo>
                  <a:pt x="214" y="498"/>
                </a:lnTo>
                <a:lnTo>
                  <a:pt x="216" y="506"/>
                </a:lnTo>
                <a:lnTo>
                  <a:pt x="218" y="512"/>
                </a:lnTo>
                <a:lnTo>
                  <a:pt x="218" y="518"/>
                </a:lnTo>
                <a:lnTo>
                  <a:pt x="214" y="526"/>
                </a:lnTo>
                <a:lnTo>
                  <a:pt x="214" y="526"/>
                </a:lnTo>
                <a:lnTo>
                  <a:pt x="212" y="532"/>
                </a:lnTo>
                <a:lnTo>
                  <a:pt x="212" y="542"/>
                </a:lnTo>
                <a:lnTo>
                  <a:pt x="214" y="552"/>
                </a:lnTo>
                <a:lnTo>
                  <a:pt x="218" y="562"/>
                </a:lnTo>
                <a:lnTo>
                  <a:pt x="228" y="580"/>
                </a:lnTo>
                <a:lnTo>
                  <a:pt x="232" y="586"/>
                </a:lnTo>
                <a:lnTo>
                  <a:pt x="236" y="590"/>
                </a:lnTo>
                <a:lnTo>
                  <a:pt x="236" y="590"/>
                </a:lnTo>
                <a:lnTo>
                  <a:pt x="238" y="594"/>
                </a:lnTo>
                <a:lnTo>
                  <a:pt x="242" y="598"/>
                </a:lnTo>
                <a:lnTo>
                  <a:pt x="246" y="612"/>
                </a:lnTo>
                <a:lnTo>
                  <a:pt x="250" y="628"/>
                </a:lnTo>
                <a:lnTo>
                  <a:pt x="250" y="628"/>
                </a:lnTo>
                <a:lnTo>
                  <a:pt x="252" y="632"/>
                </a:lnTo>
                <a:lnTo>
                  <a:pt x="254" y="642"/>
                </a:lnTo>
                <a:lnTo>
                  <a:pt x="264" y="656"/>
                </a:lnTo>
                <a:lnTo>
                  <a:pt x="278" y="678"/>
                </a:lnTo>
                <a:lnTo>
                  <a:pt x="278" y="678"/>
                </a:lnTo>
                <a:lnTo>
                  <a:pt x="294" y="698"/>
                </a:lnTo>
                <a:lnTo>
                  <a:pt x="304" y="712"/>
                </a:lnTo>
                <a:lnTo>
                  <a:pt x="316" y="734"/>
                </a:lnTo>
                <a:lnTo>
                  <a:pt x="316" y="734"/>
                </a:lnTo>
                <a:lnTo>
                  <a:pt x="320" y="740"/>
                </a:lnTo>
                <a:lnTo>
                  <a:pt x="326" y="744"/>
                </a:lnTo>
                <a:lnTo>
                  <a:pt x="344" y="752"/>
                </a:lnTo>
                <a:lnTo>
                  <a:pt x="364" y="760"/>
                </a:lnTo>
                <a:lnTo>
                  <a:pt x="414" y="768"/>
                </a:lnTo>
                <a:lnTo>
                  <a:pt x="468" y="768"/>
                </a:lnTo>
                <a:lnTo>
                  <a:pt x="516" y="768"/>
                </a:lnTo>
                <a:lnTo>
                  <a:pt x="584" y="772"/>
                </a:lnTo>
                <a:lnTo>
                  <a:pt x="626" y="778"/>
                </a:lnTo>
                <a:lnTo>
                  <a:pt x="628" y="780"/>
                </a:lnTo>
                <a:lnTo>
                  <a:pt x="628" y="780"/>
                </a:lnTo>
                <a:lnTo>
                  <a:pt x="596" y="796"/>
                </a:lnTo>
                <a:lnTo>
                  <a:pt x="568" y="814"/>
                </a:lnTo>
                <a:lnTo>
                  <a:pt x="542" y="832"/>
                </a:lnTo>
                <a:lnTo>
                  <a:pt x="518" y="850"/>
                </a:lnTo>
                <a:lnTo>
                  <a:pt x="518" y="850"/>
                </a:lnTo>
                <a:lnTo>
                  <a:pt x="472" y="890"/>
                </a:lnTo>
                <a:lnTo>
                  <a:pt x="442" y="918"/>
                </a:lnTo>
                <a:lnTo>
                  <a:pt x="422" y="938"/>
                </a:lnTo>
                <a:lnTo>
                  <a:pt x="414" y="952"/>
                </a:lnTo>
                <a:lnTo>
                  <a:pt x="412" y="958"/>
                </a:lnTo>
                <a:lnTo>
                  <a:pt x="416" y="962"/>
                </a:lnTo>
                <a:lnTo>
                  <a:pt x="418" y="962"/>
                </a:lnTo>
                <a:lnTo>
                  <a:pt x="420" y="962"/>
                </a:lnTo>
                <a:lnTo>
                  <a:pt x="430" y="996"/>
                </a:lnTo>
                <a:lnTo>
                  <a:pt x="430" y="996"/>
                </a:lnTo>
                <a:lnTo>
                  <a:pt x="438" y="1020"/>
                </a:lnTo>
                <a:lnTo>
                  <a:pt x="446" y="1044"/>
                </a:lnTo>
                <a:lnTo>
                  <a:pt x="458" y="1074"/>
                </a:lnTo>
                <a:lnTo>
                  <a:pt x="474" y="1102"/>
                </a:lnTo>
                <a:lnTo>
                  <a:pt x="490" y="1130"/>
                </a:lnTo>
                <a:lnTo>
                  <a:pt x="500" y="1142"/>
                </a:lnTo>
                <a:lnTo>
                  <a:pt x="510" y="1152"/>
                </a:lnTo>
                <a:lnTo>
                  <a:pt x="520" y="1160"/>
                </a:lnTo>
                <a:lnTo>
                  <a:pt x="530" y="1166"/>
                </a:lnTo>
                <a:lnTo>
                  <a:pt x="530" y="1166"/>
                </a:lnTo>
                <a:lnTo>
                  <a:pt x="548" y="1174"/>
                </a:lnTo>
                <a:lnTo>
                  <a:pt x="560" y="1184"/>
                </a:lnTo>
                <a:lnTo>
                  <a:pt x="568" y="1194"/>
                </a:lnTo>
                <a:lnTo>
                  <a:pt x="572" y="1204"/>
                </a:lnTo>
                <a:lnTo>
                  <a:pt x="574" y="1214"/>
                </a:lnTo>
                <a:lnTo>
                  <a:pt x="574" y="1222"/>
                </a:lnTo>
                <a:lnTo>
                  <a:pt x="574" y="1228"/>
                </a:lnTo>
                <a:lnTo>
                  <a:pt x="574" y="1228"/>
                </a:lnTo>
                <a:lnTo>
                  <a:pt x="578" y="1236"/>
                </a:lnTo>
                <a:lnTo>
                  <a:pt x="588" y="1256"/>
                </a:lnTo>
                <a:lnTo>
                  <a:pt x="596" y="1268"/>
                </a:lnTo>
                <a:lnTo>
                  <a:pt x="604" y="1278"/>
                </a:lnTo>
                <a:lnTo>
                  <a:pt x="616" y="1284"/>
                </a:lnTo>
                <a:lnTo>
                  <a:pt x="626" y="1288"/>
                </a:lnTo>
                <a:lnTo>
                  <a:pt x="626" y="1288"/>
                </a:lnTo>
                <a:lnTo>
                  <a:pt x="632" y="1290"/>
                </a:lnTo>
                <a:lnTo>
                  <a:pt x="638" y="1294"/>
                </a:lnTo>
                <a:lnTo>
                  <a:pt x="642" y="1300"/>
                </a:lnTo>
                <a:lnTo>
                  <a:pt x="646" y="1306"/>
                </a:lnTo>
                <a:lnTo>
                  <a:pt x="652" y="1322"/>
                </a:lnTo>
                <a:lnTo>
                  <a:pt x="656" y="1340"/>
                </a:lnTo>
                <a:lnTo>
                  <a:pt x="660" y="1374"/>
                </a:lnTo>
                <a:lnTo>
                  <a:pt x="662" y="1388"/>
                </a:lnTo>
                <a:lnTo>
                  <a:pt x="662" y="1388"/>
                </a:lnTo>
                <a:lnTo>
                  <a:pt x="662" y="1404"/>
                </a:lnTo>
                <a:lnTo>
                  <a:pt x="660" y="1420"/>
                </a:lnTo>
                <a:lnTo>
                  <a:pt x="656" y="1442"/>
                </a:lnTo>
                <a:lnTo>
                  <a:pt x="650" y="1464"/>
                </a:lnTo>
                <a:lnTo>
                  <a:pt x="642" y="1486"/>
                </a:lnTo>
                <a:lnTo>
                  <a:pt x="636" y="1498"/>
                </a:lnTo>
                <a:lnTo>
                  <a:pt x="630" y="1508"/>
                </a:lnTo>
                <a:lnTo>
                  <a:pt x="622" y="1518"/>
                </a:lnTo>
                <a:lnTo>
                  <a:pt x="612" y="1528"/>
                </a:lnTo>
                <a:lnTo>
                  <a:pt x="612" y="1528"/>
                </a:lnTo>
                <a:lnTo>
                  <a:pt x="596" y="1544"/>
                </a:lnTo>
                <a:lnTo>
                  <a:pt x="582" y="1558"/>
                </a:lnTo>
                <a:lnTo>
                  <a:pt x="562" y="1580"/>
                </a:lnTo>
                <a:lnTo>
                  <a:pt x="550" y="1596"/>
                </a:lnTo>
                <a:lnTo>
                  <a:pt x="548" y="1602"/>
                </a:lnTo>
                <a:lnTo>
                  <a:pt x="548" y="1602"/>
                </a:lnTo>
                <a:lnTo>
                  <a:pt x="538" y="1616"/>
                </a:lnTo>
                <a:lnTo>
                  <a:pt x="530" y="1632"/>
                </a:lnTo>
                <a:lnTo>
                  <a:pt x="522" y="1652"/>
                </a:lnTo>
                <a:lnTo>
                  <a:pt x="522" y="1652"/>
                </a:lnTo>
                <a:lnTo>
                  <a:pt x="518" y="1676"/>
                </a:lnTo>
                <a:lnTo>
                  <a:pt x="516" y="1698"/>
                </a:lnTo>
                <a:lnTo>
                  <a:pt x="518" y="1716"/>
                </a:lnTo>
                <a:lnTo>
                  <a:pt x="520" y="1724"/>
                </a:lnTo>
                <a:lnTo>
                  <a:pt x="522" y="1732"/>
                </a:lnTo>
                <a:lnTo>
                  <a:pt x="522" y="1732"/>
                </a:lnTo>
                <a:lnTo>
                  <a:pt x="526" y="1736"/>
                </a:lnTo>
                <a:lnTo>
                  <a:pt x="532" y="1738"/>
                </a:lnTo>
                <a:lnTo>
                  <a:pt x="538" y="1738"/>
                </a:lnTo>
                <a:lnTo>
                  <a:pt x="544" y="1738"/>
                </a:lnTo>
                <a:lnTo>
                  <a:pt x="554" y="1734"/>
                </a:lnTo>
                <a:lnTo>
                  <a:pt x="558" y="1732"/>
                </a:lnTo>
                <a:lnTo>
                  <a:pt x="640" y="1640"/>
                </a:lnTo>
                <a:lnTo>
                  <a:pt x="636" y="1610"/>
                </a:lnTo>
                <a:lnTo>
                  <a:pt x="636" y="1610"/>
                </a:lnTo>
                <a:lnTo>
                  <a:pt x="648" y="1598"/>
                </a:lnTo>
                <a:lnTo>
                  <a:pt x="658" y="1590"/>
                </a:lnTo>
                <a:lnTo>
                  <a:pt x="664" y="1588"/>
                </a:lnTo>
                <a:lnTo>
                  <a:pt x="670" y="1586"/>
                </a:lnTo>
                <a:lnTo>
                  <a:pt x="670" y="1586"/>
                </a:lnTo>
                <a:lnTo>
                  <a:pt x="678" y="1582"/>
                </a:lnTo>
                <a:lnTo>
                  <a:pt x="684" y="1578"/>
                </a:lnTo>
                <a:lnTo>
                  <a:pt x="698" y="1562"/>
                </a:lnTo>
                <a:lnTo>
                  <a:pt x="712" y="1538"/>
                </a:lnTo>
                <a:lnTo>
                  <a:pt x="712" y="1538"/>
                </a:lnTo>
                <a:lnTo>
                  <a:pt x="732" y="1520"/>
                </a:lnTo>
                <a:lnTo>
                  <a:pt x="752" y="1500"/>
                </a:lnTo>
                <a:lnTo>
                  <a:pt x="770" y="1476"/>
                </a:lnTo>
                <a:lnTo>
                  <a:pt x="770" y="1476"/>
                </a:lnTo>
                <a:lnTo>
                  <a:pt x="790" y="1446"/>
                </a:lnTo>
                <a:lnTo>
                  <a:pt x="812" y="1410"/>
                </a:lnTo>
                <a:lnTo>
                  <a:pt x="830" y="1374"/>
                </a:lnTo>
                <a:lnTo>
                  <a:pt x="836" y="1356"/>
                </a:lnTo>
                <a:lnTo>
                  <a:pt x="840" y="1342"/>
                </a:lnTo>
                <a:lnTo>
                  <a:pt x="840" y="1342"/>
                </a:lnTo>
                <a:lnTo>
                  <a:pt x="854" y="1266"/>
                </a:lnTo>
                <a:lnTo>
                  <a:pt x="878" y="1136"/>
                </a:lnTo>
                <a:lnTo>
                  <a:pt x="890" y="1070"/>
                </a:lnTo>
                <a:lnTo>
                  <a:pt x="904" y="1014"/>
                </a:lnTo>
                <a:lnTo>
                  <a:pt x="910" y="992"/>
                </a:lnTo>
                <a:lnTo>
                  <a:pt x="916" y="974"/>
                </a:lnTo>
                <a:lnTo>
                  <a:pt x="922" y="964"/>
                </a:lnTo>
                <a:lnTo>
                  <a:pt x="924" y="960"/>
                </a:lnTo>
                <a:lnTo>
                  <a:pt x="926" y="960"/>
                </a:lnTo>
                <a:lnTo>
                  <a:pt x="926" y="960"/>
                </a:lnTo>
                <a:lnTo>
                  <a:pt x="932" y="958"/>
                </a:lnTo>
                <a:lnTo>
                  <a:pt x="938" y="954"/>
                </a:lnTo>
                <a:lnTo>
                  <a:pt x="950" y="942"/>
                </a:lnTo>
                <a:lnTo>
                  <a:pt x="964" y="926"/>
                </a:lnTo>
                <a:lnTo>
                  <a:pt x="976" y="908"/>
                </a:lnTo>
                <a:lnTo>
                  <a:pt x="968" y="972"/>
                </a:lnTo>
                <a:lnTo>
                  <a:pt x="972" y="994"/>
                </a:lnTo>
                <a:lnTo>
                  <a:pt x="962" y="1022"/>
                </a:lnTo>
                <a:lnTo>
                  <a:pt x="962" y="1068"/>
                </a:lnTo>
                <a:lnTo>
                  <a:pt x="962" y="1080"/>
                </a:lnTo>
                <a:lnTo>
                  <a:pt x="962" y="1146"/>
                </a:lnTo>
                <a:lnTo>
                  <a:pt x="972" y="1150"/>
                </a:lnTo>
                <a:lnTo>
                  <a:pt x="972" y="1160"/>
                </a:lnTo>
                <a:lnTo>
                  <a:pt x="962" y="1170"/>
                </a:lnTo>
                <a:lnTo>
                  <a:pt x="964" y="1202"/>
                </a:lnTo>
                <a:lnTo>
                  <a:pt x="964" y="1252"/>
                </a:lnTo>
                <a:lnTo>
                  <a:pt x="984" y="1294"/>
                </a:lnTo>
                <a:lnTo>
                  <a:pt x="1016" y="1320"/>
                </a:lnTo>
                <a:lnTo>
                  <a:pt x="1018" y="1292"/>
                </a:lnTo>
                <a:lnTo>
                  <a:pt x="1022" y="1320"/>
                </a:lnTo>
                <a:lnTo>
                  <a:pt x="1054" y="1294"/>
                </a:lnTo>
                <a:lnTo>
                  <a:pt x="1074" y="1252"/>
                </a:lnTo>
                <a:lnTo>
                  <a:pt x="1074" y="1202"/>
                </a:lnTo>
                <a:lnTo>
                  <a:pt x="1076" y="1170"/>
                </a:lnTo>
                <a:lnTo>
                  <a:pt x="1066" y="1160"/>
                </a:lnTo>
                <a:lnTo>
                  <a:pt x="1066" y="1150"/>
                </a:lnTo>
                <a:lnTo>
                  <a:pt x="1076" y="1146"/>
                </a:lnTo>
                <a:lnTo>
                  <a:pt x="1076" y="1080"/>
                </a:lnTo>
                <a:lnTo>
                  <a:pt x="1076" y="1068"/>
                </a:lnTo>
                <a:lnTo>
                  <a:pt x="1076" y="1022"/>
                </a:lnTo>
                <a:lnTo>
                  <a:pt x="1066" y="994"/>
                </a:lnTo>
                <a:lnTo>
                  <a:pt x="1068" y="972"/>
                </a:lnTo>
                <a:lnTo>
                  <a:pt x="1062" y="908"/>
                </a:lnTo>
                <a:lnTo>
                  <a:pt x="1062" y="908"/>
                </a:lnTo>
                <a:lnTo>
                  <a:pt x="1074" y="926"/>
                </a:lnTo>
                <a:lnTo>
                  <a:pt x="1088" y="942"/>
                </a:lnTo>
                <a:lnTo>
                  <a:pt x="1100" y="954"/>
                </a:lnTo>
                <a:lnTo>
                  <a:pt x="1106" y="958"/>
                </a:lnTo>
                <a:lnTo>
                  <a:pt x="1112" y="960"/>
                </a:lnTo>
                <a:lnTo>
                  <a:pt x="1112" y="960"/>
                </a:lnTo>
                <a:lnTo>
                  <a:pt x="1114" y="960"/>
                </a:lnTo>
                <a:lnTo>
                  <a:pt x="1116" y="964"/>
                </a:lnTo>
                <a:lnTo>
                  <a:pt x="1122" y="974"/>
                </a:lnTo>
                <a:lnTo>
                  <a:pt x="1128" y="992"/>
                </a:lnTo>
                <a:lnTo>
                  <a:pt x="1134" y="1014"/>
                </a:lnTo>
                <a:lnTo>
                  <a:pt x="1148" y="1070"/>
                </a:lnTo>
                <a:lnTo>
                  <a:pt x="1160" y="1136"/>
                </a:lnTo>
                <a:lnTo>
                  <a:pt x="1184" y="1266"/>
                </a:lnTo>
                <a:lnTo>
                  <a:pt x="1198" y="1342"/>
                </a:lnTo>
                <a:lnTo>
                  <a:pt x="1198" y="1342"/>
                </a:lnTo>
                <a:lnTo>
                  <a:pt x="1202" y="1356"/>
                </a:lnTo>
                <a:lnTo>
                  <a:pt x="1208" y="1374"/>
                </a:lnTo>
                <a:lnTo>
                  <a:pt x="1226" y="1410"/>
                </a:lnTo>
                <a:lnTo>
                  <a:pt x="1248" y="1446"/>
                </a:lnTo>
                <a:lnTo>
                  <a:pt x="1268" y="1476"/>
                </a:lnTo>
                <a:lnTo>
                  <a:pt x="1268" y="1476"/>
                </a:lnTo>
                <a:lnTo>
                  <a:pt x="1286" y="1500"/>
                </a:lnTo>
                <a:lnTo>
                  <a:pt x="1304" y="1520"/>
                </a:lnTo>
                <a:lnTo>
                  <a:pt x="1326" y="1538"/>
                </a:lnTo>
                <a:lnTo>
                  <a:pt x="1326" y="1538"/>
                </a:lnTo>
                <a:lnTo>
                  <a:pt x="1340" y="1562"/>
                </a:lnTo>
                <a:lnTo>
                  <a:pt x="1354" y="1578"/>
                </a:lnTo>
                <a:lnTo>
                  <a:pt x="1360" y="1582"/>
                </a:lnTo>
                <a:lnTo>
                  <a:pt x="1366" y="1586"/>
                </a:lnTo>
                <a:lnTo>
                  <a:pt x="1366" y="1586"/>
                </a:lnTo>
                <a:lnTo>
                  <a:pt x="1374" y="1588"/>
                </a:lnTo>
                <a:lnTo>
                  <a:pt x="1380" y="1590"/>
                </a:lnTo>
                <a:lnTo>
                  <a:pt x="1390" y="1598"/>
                </a:lnTo>
                <a:lnTo>
                  <a:pt x="1402" y="1610"/>
                </a:lnTo>
                <a:lnTo>
                  <a:pt x="1398" y="1640"/>
                </a:lnTo>
                <a:lnTo>
                  <a:pt x="1480" y="1732"/>
                </a:lnTo>
                <a:lnTo>
                  <a:pt x="1480" y="1732"/>
                </a:lnTo>
                <a:lnTo>
                  <a:pt x="1484" y="1734"/>
                </a:lnTo>
                <a:lnTo>
                  <a:pt x="1494" y="1738"/>
                </a:lnTo>
                <a:lnTo>
                  <a:pt x="1500" y="1738"/>
                </a:lnTo>
                <a:lnTo>
                  <a:pt x="1506" y="1738"/>
                </a:lnTo>
                <a:lnTo>
                  <a:pt x="1512" y="1736"/>
                </a:lnTo>
                <a:lnTo>
                  <a:pt x="1516" y="1732"/>
                </a:lnTo>
                <a:lnTo>
                  <a:pt x="1516" y="1732"/>
                </a:lnTo>
                <a:lnTo>
                  <a:pt x="1518" y="1724"/>
                </a:lnTo>
                <a:lnTo>
                  <a:pt x="1520" y="1716"/>
                </a:lnTo>
                <a:lnTo>
                  <a:pt x="1522" y="1698"/>
                </a:lnTo>
                <a:lnTo>
                  <a:pt x="1520" y="1676"/>
                </a:lnTo>
                <a:lnTo>
                  <a:pt x="1516" y="1652"/>
                </a:lnTo>
                <a:lnTo>
                  <a:pt x="1516" y="1652"/>
                </a:lnTo>
                <a:lnTo>
                  <a:pt x="1508" y="1632"/>
                </a:lnTo>
                <a:lnTo>
                  <a:pt x="1500" y="1616"/>
                </a:lnTo>
                <a:lnTo>
                  <a:pt x="1490" y="1602"/>
                </a:lnTo>
                <a:lnTo>
                  <a:pt x="1490" y="1602"/>
                </a:lnTo>
                <a:lnTo>
                  <a:pt x="1486" y="1596"/>
                </a:lnTo>
                <a:lnTo>
                  <a:pt x="1476" y="1580"/>
                </a:lnTo>
                <a:lnTo>
                  <a:pt x="1456" y="1558"/>
                </a:lnTo>
                <a:lnTo>
                  <a:pt x="1442" y="1544"/>
                </a:lnTo>
                <a:lnTo>
                  <a:pt x="1424" y="1528"/>
                </a:lnTo>
                <a:lnTo>
                  <a:pt x="1424" y="1528"/>
                </a:lnTo>
                <a:lnTo>
                  <a:pt x="1416" y="1518"/>
                </a:lnTo>
                <a:lnTo>
                  <a:pt x="1408" y="1508"/>
                </a:lnTo>
                <a:lnTo>
                  <a:pt x="1402" y="1498"/>
                </a:lnTo>
                <a:lnTo>
                  <a:pt x="1396" y="1486"/>
                </a:lnTo>
                <a:lnTo>
                  <a:pt x="1386" y="1464"/>
                </a:lnTo>
                <a:lnTo>
                  <a:pt x="1382" y="1442"/>
                </a:lnTo>
                <a:lnTo>
                  <a:pt x="1378" y="1420"/>
                </a:lnTo>
                <a:lnTo>
                  <a:pt x="1376" y="1404"/>
                </a:lnTo>
                <a:lnTo>
                  <a:pt x="1376" y="1388"/>
                </a:lnTo>
                <a:lnTo>
                  <a:pt x="1376" y="1388"/>
                </a:lnTo>
                <a:lnTo>
                  <a:pt x="1378" y="1374"/>
                </a:lnTo>
                <a:lnTo>
                  <a:pt x="1382" y="1340"/>
                </a:lnTo>
                <a:lnTo>
                  <a:pt x="1386" y="1322"/>
                </a:lnTo>
                <a:lnTo>
                  <a:pt x="1392" y="1306"/>
                </a:lnTo>
                <a:lnTo>
                  <a:pt x="1396" y="1300"/>
                </a:lnTo>
                <a:lnTo>
                  <a:pt x="1400" y="1294"/>
                </a:lnTo>
                <a:lnTo>
                  <a:pt x="1406" y="1290"/>
                </a:lnTo>
                <a:lnTo>
                  <a:pt x="1410" y="1288"/>
                </a:lnTo>
                <a:lnTo>
                  <a:pt x="1410" y="1288"/>
                </a:lnTo>
                <a:lnTo>
                  <a:pt x="1422" y="1284"/>
                </a:lnTo>
                <a:lnTo>
                  <a:pt x="1432" y="1278"/>
                </a:lnTo>
                <a:lnTo>
                  <a:pt x="1442" y="1268"/>
                </a:lnTo>
                <a:lnTo>
                  <a:pt x="1450" y="1256"/>
                </a:lnTo>
                <a:lnTo>
                  <a:pt x="1460" y="1236"/>
                </a:lnTo>
                <a:lnTo>
                  <a:pt x="1464" y="1228"/>
                </a:lnTo>
                <a:lnTo>
                  <a:pt x="1464" y="1228"/>
                </a:lnTo>
                <a:lnTo>
                  <a:pt x="1464" y="1222"/>
                </a:lnTo>
                <a:lnTo>
                  <a:pt x="1464" y="1214"/>
                </a:lnTo>
                <a:lnTo>
                  <a:pt x="1466" y="1204"/>
                </a:lnTo>
                <a:lnTo>
                  <a:pt x="1470" y="1194"/>
                </a:lnTo>
                <a:lnTo>
                  <a:pt x="1478" y="1184"/>
                </a:lnTo>
                <a:lnTo>
                  <a:pt x="1490" y="1174"/>
                </a:lnTo>
                <a:lnTo>
                  <a:pt x="1508" y="1166"/>
                </a:lnTo>
                <a:lnTo>
                  <a:pt x="1508" y="1166"/>
                </a:lnTo>
                <a:lnTo>
                  <a:pt x="1518" y="1160"/>
                </a:lnTo>
                <a:lnTo>
                  <a:pt x="1528" y="1152"/>
                </a:lnTo>
                <a:lnTo>
                  <a:pt x="1538" y="1142"/>
                </a:lnTo>
                <a:lnTo>
                  <a:pt x="1548" y="1130"/>
                </a:lnTo>
                <a:lnTo>
                  <a:pt x="1564" y="1102"/>
                </a:lnTo>
                <a:lnTo>
                  <a:pt x="1580" y="1074"/>
                </a:lnTo>
                <a:lnTo>
                  <a:pt x="1592" y="1044"/>
                </a:lnTo>
                <a:lnTo>
                  <a:pt x="1600" y="1020"/>
                </a:lnTo>
                <a:lnTo>
                  <a:pt x="1608" y="996"/>
                </a:lnTo>
                <a:lnTo>
                  <a:pt x="1618" y="962"/>
                </a:lnTo>
                <a:lnTo>
                  <a:pt x="1618" y="962"/>
                </a:lnTo>
                <a:lnTo>
                  <a:pt x="1620" y="962"/>
                </a:lnTo>
                <a:lnTo>
                  <a:pt x="1622" y="962"/>
                </a:lnTo>
                <a:lnTo>
                  <a:pt x="1626" y="958"/>
                </a:lnTo>
                <a:lnTo>
                  <a:pt x="1624" y="952"/>
                </a:lnTo>
                <a:lnTo>
                  <a:pt x="1614" y="938"/>
                </a:lnTo>
                <a:lnTo>
                  <a:pt x="1596" y="918"/>
                </a:lnTo>
                <a:lnTo>
                  <a:pt x="1566" y="890"/>
                </a:lnTo>
                <a:lnTo>
                  <a:pt x="1520" y="850"/>
                </a:lnTo>
                <a:lnTo>
                  <a:pt x="1520" y="850"/>
                </a:lnTo>
                <a:lnTo>
                  <a:pt x="1496" y="832"/>
                </a:lnTo>
                <a:lnTo>
                  <a:pt x="1470" y="814"/>
                </a:lnTo>
                <a:lnTo>
                  <a:pt x="1440" y="796"/>
                </a:lnTo>
                <a:lnTo>
                  <a:pt x="1410" y="780"/>
                </a:lnTo>
                <a:lnTo>
                  <a:pt x="1412" y="778"/>
                </a:lnTo>
                <a:lnTo>
                  <a:pt x="1454" y="772"/>
                </a:lnTo>
                <a:lnTo>
                  <a:pt x="1522" y="768"/>
                </a:lnTo>
                <a:lnTo>
                  <a:pt x="1570" y="768"/>
                </a:lnTo>
                <a:lnTo>
                  <a:pt x="1624" y="768"/>
                </a:lnTo>
                <a:lnTo>
                  <a:pt x="1674" y="760"/>
                </a:lnTo>
                <a:lnTo>
                  <a:pt x="1674" y="760"/>
                </a:lnTo>
                <a:lnTo>
                  <a:pt x="1694" y="752"/>
                </a:lnTo>
                <a:lnTo>
                  <a:pt x="1710" y="744"/>
                </a:lnTo>
                <a:lnTo>
                  <a:pt x="1718" y="740"/>
                </a:lnTo>
                <a:lnTo>
                  <a:pt x="1722" y="734"/>
                </a:lnTo>
                <a:lnTo>
                  <a:pt x="1722" y="734"/>
                </a:lnTo>
                <a:lnTo>
                  <a:pt x="1734" y="712"/>
                </a:lnTo>
                <a:lnTo>
                  <a:pt x="1744" y="698"/>
                </a:lnTo>
                <a:lnTo>
                  <a:pt x="1760" y="678"/>
                </a:lnTo>
                <a:lnTo>
                  <a:pt x="1760" y="678"/>
                </a:lnTo>
                <a:lnTo>
                  <a:pt x="1774" y="656"/>
                </a:lnTo>
                <a:lnTo>
                  <a:pt x="1782" y="642"/>
                </a:lnTo>
                <a:lnTo>
                  <a:pt x="1786" y="632"/>
                </a:lnTo>
                <a:lnTo>
                  <a:pt x="1788" y="628"/>
                </a:lnTo>
                <a:lnTo>
                  <a:pt x="1788" y="628"/>
                </a:lnTo>
                <a:lnTo>
                  <a:pt x="1792" y="612"/>
                </a:lnTo>
                <a:lnTo>
                  <a:pt x="1796" y="598"/>
                </a:lnTo>
                <a:lnTo>
                  <a:pt x="1798" y="594"/>
                </a:lnTo>
                <a:lnTo>
                  <a:pt x="1802" y="590"/>
                </a:lnTo>
                <a:lnTo>
                  <a:pt x="1802" y="590"/>
                </a:lnTo>
                <a:lnTo>
                  <a:pt x="1806" y="586"/>
                </a:lnTo>
                <a:lnTo>
                  <a:pt x="1810" y="580"/>
                </a:lnTo>
                <a:lnTo>
                  <a:pt x="1820" y="562"/>
                </a:lnTo>
                <a:lnTo>
                  <a:pt x="1824" y="552"/>
                </a:lnTo>
                <a:lnTo>
                  <a:pt x="1826" y="542"/>
                </a:lnTo>
                <a:lnTo>
                  <a:pt x="1826" y="532"/>
                </a:lnTo>
                <a:lnTo>
                  <a:pt x="1822" y="526"/>
                </a:lnTo>
                <a:lnTo>
                  <a:pt x="1822" y="526"/>
                </a:lnTo>
                <a:lnTo>
                  <a:pt x="1820" y="518"/>
                </a:lnTo>
                <a:lnTo>
                  <a:pt x="1820" y="512"/>
                </a:lnTo>
                <a:lnTo>
                  <a:pt x="1820" y="506"/>
                </a:lnTo>
                <a:lnTo>
                  <a:pt x="1824" y="498"/>
                </a:lnTo>
                <a:lnTo>
                  <a:pt x="1828" y="488"/>
                </a:lnTo>
                <a:lnTo>
                  <a:pt x="1832" y="484"/>
                </a:lnTo>
                <a:lnTo>
                  <a:pt x="1832" y="484"/>
                </a:lnTo>
                <a:lnTo>
                  <a:pt x="1842" y="474"/>
                </a:lnTo>
                <a:lnTo>
                  <a:pt x="1850" y="466"/>
                </a:lnTo>
                <a:lnTo>
                  <a:pt x="1850" y="462"/>
                </a:lnTo>
                <a:lnTo>
                  <a:pt x="1848" y="458"/>
                </a:lnTo>
                <a:lnTo>
                  <a:pt x="1848" y="458"/>
                </a:lnTo>
                <a:lnTo>
                  <a:pt x="1846" y="452"/>
                </a:lnTo>
                <a:lnTo>
                  <a:pt x="1846" y="446"/>
                </a:lnTo>
                <a:lnTo>
                  <a:pt x="1848" y="428"/>
                </a:lnTo>
                <a:lnTo>
                  <a:pt x="1852" y="404"/>
                </a:lnTo>
                <a:lnTo>
                  <a:pt x="1852" y="404"/>
                </a:lnTo>
                <a:lnTo>
                  <a:pt x="1868" y="384"/>
                </a:lnTo>
                <a:lnTo>
                  <a:pt x="1880" y="370"/>
                </a:lnTo>
                <a:lnTo>
                  <a:pt x="1882" y="364"/>
                </a:lnTo>
                <a:lnTo>
                  <a:pt x="1884" y="358"/>
                </a:lnTo>
                <a:lnTo>
                  <a:pt x="1884" y="358"/>
                </a:lnTo>
                <a:lnTo>
                  <a:pt x="1888" y="348"/>
                </a:lnTo>
                <a:lnTo>
                  <a:pt x="1896" y="332"/>
                </a:lnTo>
                <a:lnTo>
                  <a:pt x="1910" y="318"/>
                </a:lnTo>
                <a:lnTo>
                  <a:pt x="1916" y="312"/>
                </a:lnTo>
                <a:lnTo>
                  <a:pt x="1924" y="308"/>
                </a:lnTo>
                <a:lnTo>
                  <a:pt x="1924" y="308"/>
                </a:lnTo>
                <a:lnTo>
                  <a:pt x="1930" y="302"/>
                </a:lnTo>
                <a:lnTo>
                  <a:pt x="1936" y="298"/>
                </a:lnTo>
                <a:lnTo>
                  <a:pt x="1946" y="286"/>
                </a:lnTo>
                <a:lnTo>
                  <a:pt x="1956" y="272"/>
                </a:lnTo>
                <a:lnTo>
                  <a:pt x="1956" y="272"/>
                </a:lnTo>
                <a:lnTo>
                  <a:pt x="1960" y="258"/>
                </a:lnTo>
                <a:lnTo>
                  <a:pt x="1966" y="246"/>
                </a:lnTo>
                <a:lnTo>
                  <a:pt x="1970" y="242"/>
                </a:lnTo>
                <a:lnTo>
                  <a:pt x="1974" y="240"/>
                </a:lnTo>
                <a:lnTo>
                  <a:pt x="1974" y="240"/>
                </a:lnTo>
                <a:lnTo>
                  <a:pt x="1980" y="236"/>
                </a:lnTo>
                <a:lnTo>
                  <a:pt x="1984" y="232"/>
                </a:lnTo>
                <a:lnTo>
                  <a:pt x="1994" y="218"/>
                </a:lnTo>
                <a:lnTo>
                  <a:pt x="2006" y="202"/>
                </a:lnTo>
                <a:lnTo>
                  <a:pt x="2028" y="156"/>
                </a:lnTo>
                <a:lnTo>
                  <a:pt x="2038" y="114"/>
                </a:lnTo>
                <a:lnTo>
                  <a:pt x="2036" y="78"/>
                </a:lnTo>
                <a:lnTo>
                  <a:pt x="1014" y="582"/>
                </a:lnTo>
                <a:lnTo>
                  <a:pt x="1014" y="584"/>
                </a:lnTo>
                <a:lnTo>
                  <a:pt x="1014" y="582"/>
                </a:lnTo>
                <a:lnTo>
                  <a:pt x="1014" y="582"/>
                </a:lnTo>
                <a:lnTo>
                  <a:pt x="1014" y="582"/>
                </a:lnTo>
              </a:path>
            </a:pathLst>
          </a:custGeom>
          <a:solidFill>
            <a:schemeClr val="bg2">
              <a:lumMod val="60000"/>
              <a:lumOff val="40000"/>
              <a:alpha val="1000"/>
            </a:schemeClr>
          </a:solidFill>
          <a:ln w="9360">
            <a:noFill/>
          </a:ln>
          <a:effectLst>
            <a:glow rad="190500">
              <a:schemeClr val="bg2">
                <a:lumMod val="60000"/>
                <a:lumOff val="40000"/>
                <a:alpha val="11000"/>
              </a:schemeClr>
            </a:glo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13"/>
          <p:cNvSpPr/>
          <p:nvPr/>
        </p:nvSpPr>
        <p:spPr>
          <a:xfrm rot="19711200">
            <a:off x="8894160" y="718920"/>
            <a:ext cx="182880" cy="272160"/>
          </a:xfrm>
          <a:custGeom>
            <a:avLst/>
            <a:gdLst/>
            <a:ahLst/>
            <a:cxnLst/>
            <a:rect l="0" t="0" r="r" b="b"/>
            <a:pathLst>
              <a:path w="247" h="367">
                <a:moveTo>
                  <a:pt x="242" y="366"/>
                </a:moveTo>
                <a:lnTo>
                  <a:pt x="242" y="366"/>
                </a:lnTo>
                <a:lnTo>
                  <a:pt x="244" y="364"/>
                </a:lnTo>
                <a:lnTo>
                  <a:pt x="246" y="364"/>
                </a:lnTo>
                <a:lnTo>
                  <a:pt x="246" y="364"/>
                </a:lnTo>
                <a:lnTo>
                  <a:pt x="236" y="348"/>
                </a:lnTo>
                <a:lnTo>
                  <a:pt x="50" y="54"/>
                </a:lnTo>
                <a:lnTo>
                  <a:pt x="50" y="54"/>
                </a:lnTo>
                <a:lnTo>
                  <a:pt x="32" y="28"/>
                </a:lnTo>
                <a:lnTo>
                  <a:pt x="32" y="26"/>
                </a:lnTo>
                <a:lnTo>
                  <a:pt x="32" y="26"/>
                </a:lnTo>
                <a:lnTo>
                  <a:pt x="22" y="14"/>
                </a:lnTo>
                <a:lnTo>
                  <a:pt x="10" y="4"/>
                </a:lnTo>
                <a:lnTo>
                  <a:pt x="10" y="4"/>
                </a:lnTo>
                <a:lnTo>
                  <a:pt x="6" y="2"/>
                </a:lnTo>
                <a:lnTo>
                  <a:pt x="2" y="0"/>
                </a:lnTo>
                <a:lnTo>
                  <a:pt x="0" y="2"/>
                </a:lnTo>
                <a:lnTo>
                  <a:pt x="0" y="6"/>
                </a:lnTo>
                <a:lnTo>
                  <a:pt x="0" y="6"/>
                </a:lnTo>
                <a:lnTo>
                  <a:pt x="4" y="16"/>
                </a:lnTo>
                <a:lnTo>
                  <a:pt x="10" y="24"/>
                </a:lnTo>
                <a:lnTo>
                  <a:pt x="10" y="24"/>
                </a:lnTo>
                <a:lnTo>
                  <a:pt x="20" y="34"/>
                </a:lnTo>
                <a:lnTo>
                  <a:pt x="28" y="44"/>
                </a:lnTo>
                <a:lnTo>
                  <a:pt x="232" y="352"/>
                </a:lnTo>
                <a:lnTo>
                  <a:pt x="232" y="352"/>
                </a:lnTo>
                <a:lnTo>
                  <a:pt x="238" y="362"/>
                </a:lnTo>
                <a:lnTo>
                  <a:pt x="242" y="366"/>
                </a:lnTo>
                <a:lnTo>
                  <a:pt x="242" y="366"/>
                </a:lnTo>
              </a:path>
            </a:pathLst>
          </a:custGeom>
          <a:solidFill>
            <a:schemeClr val="bg2">
              <a:lumMod val="60000"/>
              <a:lumOff val="40000"/>
              <a:alpha val="1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14"/>
          <p:cNvSpPr/>
          <p:nvPr/>
        </p:nvSpPr>
        <p:spPr>
          <a:xfrm rot="19711200">
            <a:off x="9138240" y="928440"/>
            <a:ext cx="360" cy="360"/>
          </a:xfrm>
          <a:custGeom>
            <a:avLst/>
            <a:gdLst/>
            <a:ahLst/>
            <a:cxnLst/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bg2">
              <a:lumMod val="60000"/>
              <a:lumOff val="40000"/>
              <a:alpha val="1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CustomShape 15"/>
          <p:cNvSpPr/>
          <p:nvPr/>
        </p:nvSpPr>
        <p:spPr>
          <a:xfrm rot="19711200">
            <a:off x="9061920" y="616680"/>
            <a:ext cx="181440" cy="272160"/>
          </a:xfrm>
          <a:custGeom>
            <a:avLst/>
            <a:gdLst/>
            <a:ahLst/>
            <a:cxnLst/>
            <a:rect l="0" t="0" r="r" b="b"/>
            <a:pathLst>
              <a:path w="245" h="367">
                <a:moveTo>
                  <a:pt x="2" y="366"/>
                </a:moveTo>
                <a:lnTo>
                  <a:pt x="2" y="366"/>
                </a:lnTo>
                <a:lnTo>
                  <a:pt x="6" y="362"/>
                </a:lnTo>
                <a:lnTo>
                  <a:pt x="14" y="352"/>
                </a:lnTo>
                <a:lnTo>
                  <a:pt x="216" y="44"/>
                </a:lnTo>
                <a:lnTo>
                  <a:pt x="216" y="44"/>
                </a:lnTo>
                <a:lnTo>
                  <a:pt x="226" y="34"/>
                </a:lnTo>
                <a:lnTo>
                  <a:pt x="234" y="24"/>
                </a:lnTo>
                <a:lnTo>
                  <a:pt x="234" y="24"/>
                </a:lnTo>
                <a:lnTo>
                  <a:pt x="240" y="16"/>
                </a:lnTo>
                <a:lnTo>
                  <a:pt x="244" y="6"/>
                </a:lnTo>
                <a:lnTo>
                  <a:pt x="244" y="6"/>
                </a:lnTo>
                <a:lnTo>
                  <a:pt x="244" y="2"/>
                </a:lnTo>
                <a:lnTo>
                  <a:pt x="242" y="0"/>
                </a:lnTo>
                <a:lnTo>
                  <a:pt x="238" y="2"/>
                </a:lnTo>
                <a:lnTo>
                  <a:pt x="234" y="4"/>
                </a:lnTo>
                <a:lnTo>
                  <a:pt x="234" y="4"/>
                </a:lnTo>
                <a:lnTo>
                  <a:pt x="222" y="14"/>
                </a:lnTo>
                <a:lnTo>
                  <a:pt x="212" y="26"/>
                </a:lnTo>
                <a:lnTo>
                  <a:pt x="212" y="28"/>
                </a:lnTo>
                <a:lnTo>
                  <a:pt x="212" y="28"/>
                </a:lnTo>
                <a:lnTo>
                  <a:pt x="194" y="54"/>
                </a:lnTo>
                <a:lnTo>
                  <a:pt x="8" y="348"/>
                </a:lnTo>
                <a:lnTo>
                  <a:pt x="8" y="348"/>
                </a:lnTo>
                <a:lnTo>
                  <a:pt x="0" y="364"/>
                </a:lnTo>
                <a:lnTo>
                  <a:pt x="0" y="364"/>
                </a:lnTo>
                <a:lnTo>
                  <a:pt x="0" y="366"/>
                </a:lnTo>
                <a:lnTo>
                  <a:pt x="0" y="366"/>
                </a:lnTo>
                <a:lnTo>
                  <a:pt x="2" y="366"/>
                </a:lnTo>
                <a:lnTo>
                  <a:pt x="2" y="366"/>
                </a:lnTo>
              </a:path>
            </a:pathLst>
          </a:custGeom>
          <a:solidFill>
            <a:schemeClr val="bg2">
              <a:lumMod val="60000"/>
              <a:lumOff val="40000"/>
              <a:alpha val="1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16"/>
          <p:cNvSpPr/>
          <p:nvPr/>
        </p:nvSpPr>
        <p:spPr>
          <a:xfrm rot="19711200">
            <a:off x="8494200" y="461880"/>
            <a:ext cx="1517400" cy="1293840"/>
          </a:xfrm>
          <a:custGeom>
            <a:avLst/>
            <a:gdLst/>
            <a:ahLst/>
            <a:cxnLst/>
            <a:rect l="0" t="0" r="r" b="b"/>
            <a:pathLst>
              <a:path w="2039" h="1739">
                <a:moveTo>
                  <a:pt x="2036" y="78"/>
                </a:moveTo>
                <a:lnTo>
                  <a:pt x="2018" y="44"/>
                </a:lnTo>
                <a:lnTo>
                  <a:pt x="1978" y="14"/>
                </a:lnTo>
                <a:lnTo>
                  <a:pt x="1916" y="2"/>
                </a:lnTo>
                <a:lnTo>
                  <a:pt x="1850" y="0"/>
                </a:lnTo>
                <a:lnTo>
                  <a:pt x="1850" y="0"/>
                </a:lnTo>
                <a:lnTo>
                  <a:pt x="1832" y="0"/>
                </a:lnTo>
                <a:lnTo>
                  <a:pt x="1808" y="4"/>
                </a:lnTo>
                <a:lnTo>
                  <a:pt x="1778" y="8"/>
                </a:lnTo>
                <a:lnTo>
                  <a:pt x="1742" y="16"/>
                </a:lnTo>
                <a:lnTo>
                  <a:pt x="1702" y="28"/>
                </a:lnTo>
                <a:lnTo>
                  <a:pt x="1656" y="46"/>
                </a:lnTo>
                <a:lnTo>
                  <a:pt x="1606" y="66"/>
                </a:lnTo>
                <a:lnTo>
                  <a:pt x="1606" y="66"/>
                </a:lnTo>
                <a:lnTo>
                  <a:pt x="1558" y="92"/>
                </a:lnTo>
                <a:lnTo>
                  <a:pt x="1510" y="120"/>
                </a:lnTo>
                <a:lnTo>
                  <a:pt x="1466" y="152"/>
                </a:lnTo>
                <a:lnTo>
                  <a:pt x="1424" y="184"/>
                </a:lnTo>
                <a:lnTo>
                  <a:pt x="1382" y="222"/>
                </a:lnTo>
                <a:lnTo>
                  <a:pt x="1342" y="260"/>
                </a:lnTo>
                <a:lnTo>
                  <a:pt x="1302" y="304"/>
                </a:lnTo>
                <a:lnTo>
                  <a:pt x="1264" y="350"/>
                </a:lnTo>
                <a:lnTo>
                  <a:pt x="1264" y="350"/>
                </a:lnTo>
                <a:lnTo>
                  <a:pt x="1234" y="388"/>
                </a:lnTo>
                <a:lnTo>
                  <a:pt x="1204" y="430"/>
                </a:lnTo>
                <a:lnTo>
                  <a:pt x="1176" y="472"/>
                </a:lnTo>
                <a:lnTo>
                  <a:pt x="1152" y="514"/>
                </a:lnTo>
                <a:lnTo>
                  <a:pt x="1110" y="590"/>
                </a:lnTo>
                <a:lnTo>
                  <a:pt x="1080" y="646"/>
                </a:lnTo>
                <a:lnTo>
                  <a:pt x="1080" y="646"/>
                </a:lnTo>
                <a:lnTo>
                  <a:pt x="1074" y="644"/>
                </a:lnTo>
                <a:lnTo>
                  <a:pt x="1074" y="644"/>
                </a:lnTo>
                <a:lnTo>
                  <a:pt x="1068" y="632"/>
                </a:lnTo>
                <a:lnTo>
                  <a:pt x="1060" y="618"/>
                </a:lnTo>
                <a:lnTo>
                  <a:pt x="1060" y="618"/>
                </a:lnTo>
                <a:lnTo>
                  <a:pt x="1064" y="610"/>
                </a:lnTo>
                <a:lnTo>
                  <a:pt x="1066" y="602"/>
                </a:lnTo>
                <a:lnTo>
                  <a:pt x="1066" y="602"/>
                </a:lnTo>
                <a:lnTo>
                  <a:pt x="1064" y="592"/>
                </a:lnTo>
                <a:lnTo>
                  <a:pt x="1060" y="586"/>
                </a:lnTo>
                <a:lnTo>
                  <a:pt x="1052" y="580"/>
                </a:lnTo>
                <a:lnTo>
                  <a:pt x="1042" y="578"/>
                </a:lnTo>
                <a:lnTo>
                  <a:pt x="1042" y="578"/>
                </a:lnTo>
                <a:lnTo>
                  <a:pt x="1040" y="580"/>
                </a:lnTo>
                <a:lnTo>
                  <a:pt x="1042" y="574"/>
                </a:lnTo>
                <a:lnTo>
                  <a:pt x="1036" y="574"/>
                </a:lnTo>
                <a:lnTo>
                  <a:pt x="1032" y="574"/>
                </a:lnTo>
                <a:lnTo>
                  <a:pt x="1032" y="574"/>
                </a:lnTo>
                <a:lnTo>
                  <a:pt x="1024" y="568"/>
                </a:lnTo>
                <a:lnTo>
                  <a:pt x="1024" y="568"/>
                </a:lnTo>
                <a:lnTo>
                  <a:pt x="1022" y="568"/>
                </a:lnTo>
                <a:lnTo>
                  <a:pt x="1018" y="570"/>
                </a:lnTo>
                <a:lnTo>
                  <a:pt x="1012" y="570"/>
                </a:lnTo>
                <a:lnTo>
                  <a:pt x="1014" y="574"/>
                </a:lnTo>
                <a:lnTo>
                  <a:pt x="1008" y="574"/>
                </a:lnTo>
                <a:lnTo>
                  <a:pt x="1004" y="574"/>
                </a:lnTo>
                <a:lnTo>
                  <a:pt x="1008" y="580"/>
                </a:lnTo>
                <a:lnTo>
                  <a:pt x="1008" y="580"/>
                </a:lnTo>
                <a:lnTo>
                  <a:pt x="1008" y="580"/>
                </a:lnTo>
                <a:lnTo>
                  <a:pt x="1000" y="578"/>
                </a:lnTo>
                <a:lnTo>
                  <a:pt x="1000" y="578"/>
                </a:lnTo>
                <a:lnTo>
                  <a:pt x="990" y="580"/>
                </a:lnTo>
                <a:lnTo>
                  <a:pt x="982" y="586"/>
                </a:lnTo>
                <a:lnTo>
                  <a:pt x="978" y="592"/>
                </a:lnTo>
                <a:lnTo>
                  <a:pt x="976" y="602"/>
                </a:lnTo>
                <a:lnTo>
                  <a:pt x="976" y="602"/>
                </a:lnTo>
                <a:lnTo>
                  <a:pt x="978" y="608"/>
                </a:lnTo>
                <a:lnTo>
                  <a:pt x="980" y="616"/>
                </a:lnTo>
                <a:lnTo>
                  <a:pt x="980" y="616"/>
                </a:lnTo>
                <a:lnTo>
                  <a:pt x="970" y="632"/>
                </a:lnTo>
                <a:lnTo>
                  <a:pt x="964" y="644"/>
                </a:lnTo>
                <a:lnTo>
                  <a:pt x="964" y="644"/>
                </a:lnTo>
                <a:lnTo>
                  <a:pt x="958" y="646"/>
                </a:lnTo>
                <a:lnTo>
                  <a:pt x="958" y="646"/>
                </a:lnTo>
                <a:lnTo>
                  <a:pt x="928" y="590"/>
                </a:lnTo>
                <a:lnTo>
                  <a:pt x="886" y="514"/>
                </a:lnTo>
                <a:lnTo>
                  <a:pt x="860" y="472"/>
                </a:lnTo>
                <a:lnTo>
                  <a:pt x="834" y="430"/>
                </a:lnTo>
                <a:lnTo>
                  <a:pt x="804" y="388"/>
                </a:lnTo>
                <a:lnTo>
                  <a:pt x="774" y="350"/>
                </a:lnTo>
                <a:lnTo>
                  <a:pt x="774" y="350"/>
                </a:lnTo>
                <a:lnTo>
                  <a:pt x="736" y="304"/>
                </a:lnTo>
                <a:lnTo>
                  <a:pt x="696" y="260"/>
                </a:lnTo>
                <a:lnTo>
                  <a:pt x="656" y="222"/>
                </a:lnTo>
                <a:lnTo>
                  <a:pt x="614" y="184"/>
                </a:lnTo>
                <a:lnTo>
                  <a:pt x="572" y="152"/>
                </a:lnTo>
                <a:lnTo>
                  <a:pt x="528" y="120"/>
                </a:lnTo>
                <a:lnTo>
                  <a:pt x="480" y="92"/>
                </a:lnTo>
                <a:lnTo>
                  <a:pt x="432" y="66"/>
                </a:lnTo>
                <a:lnTo>
                  <a:pt x="432" y="66"/>
                </a:lnTo>
                <a:lnTo>
                  <a:pt x="382" y="46"/>
                </a:lnTo>
                <a:lnTo>
                  <a:pt x="336" y="28"/>
                </a:lnTo>
                <a:lnTo>
                  <a:pt x="296" y="16"/>
                </a:lnTo>
                <a:lnTo>
                  <a:pt x="260" y="8"/>
                </a:lnTo>
                <a:lnTo>
                  <a:pt x="230" y="4"/>
                </a:lnTo>
                <a:lnTo>
                  <a:pt x="206" y="0"/>
                </a:lnTo>
                <a:lnTo>
                  <a:pt x="188" y="0"/>
                </a:lnTo>
                <a:lnTo>
                  <a:pt x="122" y="2"/>
                </a:lnTo>
                <a:lnTo>
                  <a:pt x="60" y="14"/>
                </a:lnTo>
                <a:lnTo>
                  <a:pt x="20" y="44"/>
                </a:lnTo>
                <a:lnTo>
                  <a:pt x="2" y="78"/>
                </a:lnTo>
                <a:lnTo>
                  <a:pt x="0" y="114"/>
                </a:lnTo>
                <a:lnTo>
                  <a:pt x="10" y="156"/>
                </a:lnTo>
                <a:lnTo>
                  <a:pt x="32" y="202"/>
                </a:lnTo>
                <a:lnTo>
                  <a:pt x="32" y="202"/>
                </a:lnTo>
                <a:lnTo>
                  <a:pt x="42" y="218"/>
                </a:lnTo>
                <a:lnTo>
                  <a:pt x="54" y="232"/>
                </a:lnTo>
                <a:lnTo>
                  <a:pt x="58" y="236"/>
                </a:lnTo>
                <a:lnTo>
                  <a:pt x="64" y="240"/>
                </a:lnTo>
                <a:lnTo>
                  <a:pt x="64" y="240"/>
                </a:lnTo>
                <a:lnTo>
                  <a:pt x="68" y="242"/>
                </a:lnTo>
                <a:lnTo>
                  <a:pt x="72" y="246"/>
                </a:lnTo>
                <a:lnTo>
                  <a:pt x="78" y="258"/>
                </a:lnTo>
                <a:lnTo>
                  <a:pt x="82" y="272"/>
                </a:lnTo>
                <a:lnTo>
                  <a:pt x="82" y="272"/>
                </a:lnTo>
                <a:lnTo>
                  <a:pt x="90" y="286"/>
                </a:lnTo>
                <a:lnTo>
                  <a:pt x="100" y="298"/>
                </a:lnTo>
                <a:lnTo>
                  <a:pt x="108" y="302"/>
                </a:lnTo>
                <a:lnTo>
                  <a:pt x="114" y="308"/>
                </a:lnTo>
                <a:lnTo>
                  <a:pt x="114" y="308"/>
                </a:lnTo>
                <a:lnTo>
                  <a:pt x="122" y="312"/>
                </a:lnTo>
                <a:lnTo>
                  <a:pt x="128" y="318"/>
                </a:lnTo>
                <a:lnTo>
                  <a:pt x="140" y="332"/>
                </a:lnTo>
                <a:lnTo>
                  <a:pt x="150" y="348"/>
                </a:lnTo>
                <a:lnTo>
                  <a:pt x="154" y="358"/>
                </a:lnTo>
                <a:lnTo>
                  <a:pt x="154" y="358"/>
                </a:lnTo>
                <a:lnTo>
                  <a:pt x="156" y="364"/>
                </a:lnTo>
                <a:lnTo>
                  <a:pt x="158" y="370"/>
                </a:lnTo>
                <a:lnTo>
                  <a:pt x="170" y="384"/>
                </a:lnTo>
                <a:lnTo>
                  <a:pt x="186" y="404"/>
                </a:lnTo>
                <a:lnTo>
                  <a:pt x="186" y="404"/>
                </a:lnTo>
                <a:lnTo>
                  <a:pt x="190" y="428"/>
                </a:lnTo>
                <a:lnTo>
                  <a:pt x="192" y="446"/>
                </a:lnTo>
                <a:lnTo>
                  <a:pt x="192" y="452"/>
                </a:lnTo>
                <a:lnTo>
                  <a:pt x="190" y="458"/>
                </a:lnTo>
                <a:lnTo>
                  <a:pt x="190" y="458"/>
                </a:lnTo>
                <a:lnTo>
                  <a:pt x="188" y="462"/>
                </a:lnTo>
                <a:lnTo>
                  <a:pt x="188" y="466"/>
                </a:lnTo>
                <a:lnTo>
                  <a:pt x="194" y="474"/>
                </a:lnTo>
                <a:lnTo>
                  <a:pt x="206" y="484"/>
                </a:lnTo>
                <a:lnTo>
                  <a:pt x="206" y="484"/>
                </a:lnTo>
                <a:lnTo>
                  <a:pt x="210" y="488"/>
                </a:lnTo>
                <a:lnTo>
                  <a:pt x="214" y="498"/>
                </a:lnTo>
                <a:lnTo>
                  <a:pt x="216" y="506"/>
                </a:lnTo>
                <a:lnTo>
                  <a:pt x="218" y="512"/>
                </a:lnTo>
                <a:lnTo>
                  <a:pt x="218" y="518"/>
                </a:lnTo>
                <a:lnTo>
                  <a:pt x="214" y="526"/>
                </a:lnTo>
                <a:lnTo>
                  <a:pt x="214" y="526"/>
                </a:lnTo>
                <a:lnTo>
                  <a:pt x="212" y="532"/>
                </a:lnTo>
                <a:lnTo>
                  <a:pt x="212" y="542"/>
                </a:lnTo>
                <a:lnTo>
                  <a:pt x="214" y="552"/>
                </a:lnTo>
                <a:lnTo>
                  <a:pt x="218" y="562"/>
                </a:lnTo>
                <a:lnTo>
                  <a:pt x="228" y="580"/>
                </a:lnTo>
                <a:lnTo>
                  <a:pt x="232" y="586"/>
                </a:lnTo>
                <a:lnTo>
                  <a:pt x="236" y="590"/>
                </a:lnTo>
                <a:lnTo>
                  <a:pt x="236" y="590"/>
                </a:lnTo>
                <a:lnTo>
                  <a:pt x="238" y="594"/>
                </a:lnTo>
                <a:lnTo>
                  <a:pt x="242" y="598"/>
                </a:lnTo>
                <a:lnTo>
                  <a:pt x="246" y="612"/>
                </a:lnTo>
                <a:lnTo>
                  <a:pt x="250" y="628"/>
                </a:lnTo>
                <a:lnTo>
                  <a:pt x="250" y="628"/>
                </a:lnTo>
                <a:lnTo>
                  <a:pt x="252" y="632"/>
                </a:lnTo>
                <a:lnTo>
                  <a:pt x="254" y="642"/>
                </a:lnTo>
                <a:lnTo>
                  <a:pt x="264" y="656"/>
                </a:lnTo>
                <a:lnTo>
                  <a:pt x="278" y="678"/>
                </a:lnTo>
                <a:lnTo>
                  <a:pt x="278" y="678"/>
                </a:lnTo>
                <a:lnTo>
                  <a:pt x="294" y="698"/>
                </a:lnTo>
                <a:lnTo>
                  <a:pt x="304" y="712"/>
                </a:lnTo>
                <a:lnTo>
                  <a:pt x="316" y="734"/>
                </a:lnTo>
                <a:lnTo>
                  <a:pt x="316" y="734"/>
                </a:lnTo>
                <a:lnTo>
                  <a:pt x="320" y="740"/>
                </a:lnTo>
                <a:lnTo>
                  <a:pt x="326" y="744"/>
                </a:lnTo>
                <a:lnTo>
                  <a:pt x="344" y="752"/>
                </a:lnTo>
                <a:lnTo>
                  <a:pt x="364" y="760"/>
                </a:lnTo>
                <a:lnTo>
                  <a:pt x="414" y="768"/>
                </a:lnTo>
                <a:lnTo>
                  <a:pt x="468" y="768"/>
                </a:lnTo>
                <a:lnTo>
                  <a:pt x="516" y="768"/>
                </a:lnTo>
                <a:lnTo>
                  <a:pt x="584" y="772"/>
                </a:lnTo>
                <a:lnTo>
                  <a:pt x="626" y="778"/>
                </a:lnTo>
                <a:lnTo>
                  <a:pt x="628" y="780"/>
                </a:lnTo>
                <a:lnTo>
                  <a:pt x="628" y="780"/>
                </a:lnTo>
                <a:lnTo>
                  <a:pt x="596" y="796"/>
                </a:lnTo>
                <a:lnTo>
                  <a:pt x="568" y="814"/>
                </a:lnTo>
                <a:lnTo>
                  <a:pt x="542" y="832"/>
                </a:lnTo>
                <a:lnTo>
                  <a:pt x="518" y="850"/>
                </a:lnTo>
                <a:lnTo>
                  <a:pt x="518" y="850"/>
                </a:lnTo>
                <a:lnTo>
                  <a:pt x="472" y="890"/>
                </a:lnTo>
                <a:lnTo>
                  <a:pt x="442" y="918"/>
                </a:lnTo>
                <a:lnTo>
                  <a:pt x="422" y="938"/>
                </a:lnTo>
                <a:lnTo>
                  <a:pt x="414" y="952"/>
                </a:lnTo>
                <a:lnTo>
                  <a:pt x="412" y="958"/>
                </a:lnTo>
                <a:lnTo>
                  <a:pt x="416" y="962"/>
                </a:lnTo>
                <a:lnTo>
                  <a:pt x="418" y="962"/>
                </a:lnTo>
                <a:lnTo>
                  <a:pt x="420" y="962"/>
                </a:lnTo>
                <a:lnTo>
                  <a:pt x="430" y="996"/>
                </a:lnTo>
                <a:lnTo>
                  <a:pt x="430" y="996"/>
                </a:lnTo>
                <a:lnTo>
                  <a:pt x="438" y="1020"/>
                </a:lnTo>
                <a:lnTo>
                  <a:pt x="446" y="1044"/>
                </a:lnTo>
                <a:lnTo>
                  <a:pt x="458" y="1074"/>
                </a:lnTo>
                <a:lnTo>
                  <a:pt x="474" y="1102"/>
                </a:lnTo>
                <a:lnTo>
                  <a:pt x="490" y="1130"/>
                </a:lnTo>
                <a:lnTo>
                  <a:pt x="500" y="1142"/>
                </a:lnTo>
                <a:lnTo>
                  <a:pt x="510" y="1152"/>
                </a:lnTo>
                <a:lnTo>
                  <a:pt x="520" y="1160"/>
                </a:lnTo>
                <a:lnTo>
                  <a:pt x="530" y="1166"/>
                </a:lnTo>
                <a:lnTo>
                  <a:pt x="530" y="1166"/>
                </a:lnTo>
                <a:lnTo>
                  <a:pt x="548" y="1174"/>
                </a:lnTo>
                <a:lnTo>
                  <a:pt x="560" y="1184"/>
                </a:lnTo>
                <a:lnTo>
                  <a:pt x="568" y="1194"/>
                </a:lnTo>
                <a:lnTo>
                  <a:pt x="572" y="1204"/>
                </a:lnTo>
                <a:lnTo>
                  <a:pt x="574" y="1214"/>
                </a:lnTo>
                <a:lnTo>
                  <a:pt x="574" y="1222"/>
                </a:lnTo>
                <a:lnTo>
                  <a:pt x="574" y="1228"/>
                </a:lnTo>
                <a:lnTo>
                  <a:pt x="574" y="1228"/>
                </a:lnTo>
                <a:lnTo>
                  <a:pt x="578" y="1236"/>
                </a:lnTo>
                <a:lnTo>
                  <a:pt x="588" y="1256"/>
                </a:lnTo>
                <a:lnTo>
                  <a:pt x="596" y="1268"/>
                </a:lnTo>
                <a:lnTo>
                  <a:pt x="604" y="1278"/>
                </a:lnTo>
                <a:lnTo>
                  <a:pt x="616" y="1284"/>
                </a:lnTo>
                <a:lnTo>
                  <a:pt x="626" y="1288"/>
                </a:lnTo>
                <a:lnTo>
                  <a:pt x="626" y="1288"/>
                </a:lnTo>
                <a:lnTo>
                  <a:pt x="632" y="1290"/>
                </a:lnTo>
                <a:lnTo>
                  <a:pt x="638" y="1294"/>
                </a:lnTo>
                <a:lnTo>
                  <a:pt x="642" y="1300"/>
                </a:lnTo>
                <a:lnTo>
                  <a:pt x="646" y="1306"/>
                </a:lnTo>
                <a:lnTo>
                  <a:pt x="652" y="1322"/>
                </a:lnTo>
                <a:lnTo>
                  <a:pt x="656" y="1340"/>
                </a:lnTo>
                <a:lnTo>
                  <a:pt x="660" y="1374"/>
                </a:lnTo>
                <a:lnTo>
                  <a:pt x="662" y="1388"/>
                </a:lnTo>
                <a:lnTo>
                  <a:pt x="662" y="1388"/>
                </a:lnTo>
                <a:lnTo>
                  <a:pt x="662" y="1404"/>
                </a:lnTo>
                <a:lnTo>
                  <a:pt x="660" y="1420"/>
                </a:lnTo>
                <a:lnTo>
                  <a:pt x="656" y="1442"/>
                </a:lnTo>
                <a:lnTo>
                  <a:pt x="650" y="1464"/>
                </a:lnTo>
                <a:lnTo>
                  <a:pt x="642" y="1486"/>
                </a:lnTo>
                <a:lnTo>
                  <a:pt x="636" y="1498"/>
                </a:lnTo>
                <a:lnTo>
                  <a:pt x="630" y="1508"/>
                </a:lnTo>
                <a:lnTo>
                  <a:pt x="622" y="1518"/>
                </a:lnTo>
                <a:lnTo>
                  <a:pt x="612" y="1528"/>
                </a:lnTo>
                <a:lnTo>
                  <a:pt x="612" y="1528"/>
                </a:lnTo>
                <a:lnTo>
                  <a:pt x="596" y="1544"/>
                </a:lnTo>
                <a:lnTo>
                  <a:pt x="582" y="1558"/>
                </a:lnTo>
                <a:lnTo>
                  <a:pt x="562" y="1580"/>
                </a:lnTo>
                <a:lnTo>
                  <a:pt x="550" y="1596"/>
                </a:lnTo>
                <a:lnTo>
                  <a:pt x="548" y="1602"/>
                </a:lnTo>
                <a:lnTo>
                  <a:pt x="548" y="1602"/>
                </a:lnTo>
                <a:lnTo>
                  <a:pt x="538" y="1616"/>
                </a:lnTo>
                <a:lnTo>
                  <a:pt x="530" y="1632"/>
                </a:lnTo>
                <a:lnTo>
                  <a:pt x="522" y="1652"/>
                </a:lnTo>
                <a:lnTo>
                  <a:pt x="522" y="1652"/>
                </a:lnTo>
                <a:lnTo>
                  <a:pt x="518" y="1676"/>
                </a:lnTo>
                <a:lnTo>
                  <a:pt x="516" y="1698"/>
                </a:lnTo>
                <a:lnTo>
                  <a:pt x="518" y="1716"/>
                </a:lnTo>
                <a:lnTo>
                  <a:pt x="520" y="1724"/>
                </a:lnTo>
                <a:lnTo>
                  <a:pt x="522" y="1732"/>
                </a:lnTo>
                <a:lnTo>
                  <a:pt x="522" y="1732"/>
                </a:lnTo>
                <a:lnTo>
                  <a:pt x="526" y="1736"/>
                </a:lnTo>
                <a:lnTo>
                  <a:pt x="532" y="1738"/>
                </a:lnTo>
                <a:lnTo>
                  <a:pt x="538" y="1738"/>
                </a:lnTo>
                <a:lnTo>
                  <a:pt x="544" y="1738"/>
                </a:lnTo>
                <a:lnTo>
                  <a:pt x="554" y="1734"/>
                </a:lnTo>
                <a:lnTo>
                  <a:pt x="558" y="1732"/>
                </a:lnTo>
                <a:lnTo>
                  <a:pt x="640" y="1640"/>
                </a:lnTo>
                <a:lnTo>
                  <a:pt x="636" y="1610"/>
                </a:lnTo>
                <a:lnTo>
                  <a:pt x="636" y="1610"/>
                </a:lnTo>
                <a:lnTo>
                  <a:pt x="648" y="1598"/>
                </a:lnTo>
                <a:lnTo>
                  <a:pt x="658" y="1590"/>
                </a:lnTo>
                <a:lnTo>
                  <a:pt x="664" y="1588"/>
                </a:lnTo>
                <a:lnTo>
                  <a:pt x="670" y="1586"/>
                </a:lnTo>
                <a:lnTo>
                  <a:pt x="670" y="1586"/>
                </a:lnTo>
                <a:lnTo>
                  <a:pt x="678" y="1582"/>
                </a:lnTo>
                <a:lnTo>
                  <a:pt x="684" y="1578"/>
                </a:lnTo>
                <a:lnTo>
                  <a:pt x="698" y="1562"/>
                </a:lnTo>
                <a:lnTo>
                  <a:pt x="712" y="1538"/>
                </a:lnTo>
                <a:lnTo>
                  <a:pt x="712" y="1538"/>
                </a:lnTo>
                <a:lnTo>
                  <a:pt x="732" y="1520"/>
                </a:lnTo>
                <a:lnTo>
                  <a:pt x="752" y="1500"/>
                </a:lnTo>
                <a:lnTo>
                  <a:pt x="770" y="1476"/>
                </a:lnTo>
                <a:lnTo>
                  <a:pt x="770" y="1476"/>
                </a:lnTo>
                <a:lnTo>
                  <a:pt x="790" y="1446"/>
                </a:lnTo>
                <a:lnTo>
                  <a:pt x="812" y="1410"/>
                </a:lnTo>
                <a:lnTo>
                  <a:pt x="830" y="1374"/>
                </a:lnTo>
                <a:lnTo>
                  <a:pt x="836" y="1356"/>
                </a:lnTo>
                <a:lnTo>
                  <a:pt x="840" y="1342"/>
                </a:lnTo>
                <a:lnTo>
                  <a:pt x="840" y="1342"/>
                </a:lnTo>
                <a:lnTo>
                  <a:pt x="854" y="1266"/>
                </a:lnTo>
                <a:lnTo>
                  <a:pt x="878" y="1136"/>
                </a:lnTo>
                <a:lnTo>
                  <a:pt x="890" y="1070"/>
                </a:lnTo>
                <a:lnTo>
                  <a:pt x="904" y="1014"/>
                </a:lnTo>
                <a:lnTo>
                  <a:pt x="910" y="992"/>
                </a:lnTo>
                <a:lnTo>
                  <a:pt x="916" y="974"/>
                </a:lnTo>
                <a:lnTo>
                  <a:pt x="922" y="964"/>
                </a:lnTo>
                <a:lnTo>
                  <a:pt x="924" y="960"/>
                </a:lnTo>
                <a:lnTo>
                  <a:pt x="926" y="960"/>
                </a:lnTo>
                <a:lnTo>
                  <a:pt x="926" y="960"/>
                </a:lnTo>
                <a:lnTo>
                  <a:pt x="932" y="958"/>
                </a:lnTo>
                <a:lnTo>
                  <a:pt x="938" y="954"/>
                </a:lnTo>
                <a:lnTo>
                  <a:pt x="950" y="942"/>
                </a:lnTo>
                <a:lnTo>
                  <a:pt x="964" y="926"/>
                </a:lnTo>
                <a:lnTo>
                  <a:pt x="976" y="908"/>
                </a:lnTo>
                <a:lnTo>
                  <a:pt x="968" y="972"/>
                </a:lnTo>
                <a:lnTo>
                  <a:pt x="972" y="994"/>
                </a:lnTo>
                <a:lnTo>
                  <a:pt x="962" y="1022"/>
                </a:lnTo>
                <a:lnTo>
                  <a:pt x="962" y="1068"/>
                </a:lnTo>
                <a:lnTo>
                  <a:pt x="962" y="1080"/>
                </a:lnTo>
                <a:lnTo>
                  <a:pt x="962" y="1146"/>
                </a:lnTo>
                <a:lnTo>
                  <a:pt x="972" y="1150"/>
                </a:lnTo>
                <a:lnTo>
                  <a:pt x="972" y="1160"/>
                </a:lnTo>
                <a:lnTo>
                  <a:pt x="962" y="1170"/>
                </a:lnTo>
                <a:lnTo>
                  <a:pt x="964" y="1202"/>
                </a:lnTo>
                <a:lnTo>
                  <a:pt x="964" y="1252"/>
                </a:lnTo>
                <a:lnTo>
                  <a:pt x="984" y="1294"/>
                </a:lnTo>
                <a:lnTo>
                  <a:pt x="1016" y="1320"/>
                </a:lnTo>
                <a:lnTo>
                  <a:pt x="1018" y="1292"/>
                </a:lnTo>
                <a:lnTo>
                  <a:pt x="1022" y="1320"/>
                </a:lnTo>
                <a:lnTo>
                  <a:pt x="1054" y="1294"/>
                </a:lnTo>
                <a:lnTo>
                  <a:pt x="1074" y="1252"/>
                </a:lnTo>
                <a:lnTo>
                  <a:pt x="1074" y="1202"/>
                </a:lnTo>
                <a:lnTo>
                  <a:pt x="1076" y="1170"/>
                </a:lnTo>
                <a:lnTo>
                  <a:pt x="1066" y="1160"/>
                </a:lnTo>
                <a:lnTo>
                  <a:pt x="1066" y="1150"/>
                </a:lnTo>
                <a:lnTo>
                  <a:pt x="1076" y="1146"/>
                </a:lnTo>
                <a:lnTo>
                  <a:pt x="1076" y="1080"/>
                </a:lnTo>
                <a:lnTo>
                  <a:pt x="1076" y="1068"/>
                </a:lnTo>
                <a:lnTo>
                  <a:pt x="1076" y="1022"/>
                </a:lnTo>
                <a:lnTo>
                  <a:pt x="1066" y="994"/>
                </a:lnTo>
                <a:lnTo>
                  <a:pt x="1068" y="972"/>
                </a:lnTo>
                <a:lnTo>
                  <a:pt x="1062" y="908"/>
                </a:lnTo>
                <a:lnTo>
                  <a:pt x="1062" y="908"/>
                </a:lnTo>
                <a:lnTo>
                  <a:pt x="1074" y="926"/>
                </a:lnTo>
                <a:lnTo>
                  <a:pt x="1088" y="942"/>
                </a:lnTo>
                <a:lnTo>
                  <a:pt x="1100" y="954"/>
                </a:lnTo>
                <a:lnTo>
                  <a:pt x="1106" y="958"/>
                </a:lnTo>
                <a:lnTo>
                  <a:pt x="1112" y="960"/>
                </a:lnTo>
                <a:lnTo>
                  <a:pt x="1112" y="960"/>
                </a:lnTo>
                <a:lnTo>
                  <a:pt x="1114" y="960"/>
                </a:lnTo>
                <a:lnTo>
                  <a:pt x="1116" y="964"/>
                </a:lnTo>
                <a:lnTo>
                  <a:pt x="1122" y="974"/>
                </a:lnTo>
                <a:lnTo>
                  <a:pt x="1128" y="992"/>
                </a:lnTo>
                <a:lnTo>
                  <a:pt x="1134" y="1014"/>
                </a:lnTo>
                <a:lnTo>
                  <a:pt x="1148" y="1070"/>
                </a:lnTo>
                <a:lnTo>
                  <a:pt x="1160" y="1136"/>
                </a:lnTo>
                <a:lnTo>
                  <a:pt x="1184" y="1266"/>
                </a:lnTo>
                <a:lnTo>
                  <a:pt x="1198" y="1342"/>
                </a:lnTo>
                <a:lnTo>
                  <a:pt x="1198" y="1342"/>
                </a:lnTo>
                <a:lnTo>
                  <a:pt x="1202" y="1356"/>
                </a:lnTo>
                <a:lnTo>
                  <a:pt x="1208" y="1374"/>
                </a:lnTo>
                <a:lnTo>
                  <a:pt x="1226" y="1410"/>
                </a:lnTo>
                <a:lnTo>
                  <a:pt x="1248" y="1446"/>
                </a:lnTo>
                <a:lnTo>
                  <a:pt x="1268" y="1476"/>
                </a:lnTo>
                <a:lnTo>
                  <a:pt x="1268" y="1476"/>
                </a:lnTo>
                <a:lnTo>
                  <a:pt x="1286" y="1500"/>
                </a:lnTo>
                <a:lnTo>
                  <a:pt x="1304" y="1520"/>
                </a:lnTo>
                <a:lnTo>
                  <a:pt x="1326" y="1538"/>
                </a:lnTo>
                <a:lnTo>
                  <a:pt x="1326" y="1538"/>
                </a:lnTo>
                <a:lnTo>
                  <a:pt x="1340" y="1562"/>
                </a:lnTo>
                <a:lnTo>
                  <a:pt x="1354" y="1578"/>
                </a:lnTo>
                <a:lnTo>
                  <a:pt x="1360" y="1582"/>
                </a:lnTo>
                <a:lnTo>
                  <a:pt x="1366" y="1586"/>
                </a:lnTo>
                <a:lnTo>
                  <a:pt x="1366" y="1586"/>
                </a:lnTo>
                <a:lnTo>
                  <a:pt x="1374" y="1588"/>
                </a:lnTo>
                <a:lnTo>
                  <a:pt x="1380" y="1590"/>
                </a:lnTo>
                <a:lnTo>
                  <a:pt x="1390" y="1598"/>
                </a:lnTo>
                <a:lnTo>
                  <a:pt x="1402" y="1610"/>
                </a:lnTo>
                <a:lnTo>
                  <a:pt x="1398" y="1640"/>
                </a:lnTo>
                <a:lnTo>
                  <a:pt x="1480" y="1732"/>
                </a:lnTo>
                <a:lnTo>
                  <a:pt x="1480" y="1732"/>
                </a:lnTo>
                <a:lnTo>
                  <a:pt x="1484" y="1734"/>
                </a:lnTo>
                <a:lnTo>
                  <a:pt x="1494" y="1738"/>
                </a:lnTo>
                <a:lnTo>
                  <a:pt x="1500" y="1738"/>
                </a:lnTo>
                <a:lnTo>
                  <a:pt x="1506" y="1738"/>
                </a:lnTo>
                <a:lnTo>
                  <a:pt x="1512" y="1736"/>
                </a:lnTo>
                <a:lnTo>
                  <a:pt x="1516" y="1732"/>
                </a:lnTo>
                <a:lnTo>
                  <a:pt x="1516" y="1732"/>
                </a:lnTo>
                <a:lnTo>
                  <a:pt x="1518" y="1724"/>
                </a:lnTo>
                <a:lnTo>
                  <a:pt x="1520" y="1716"/>
                </a:lnTo>
                <a:lnTo>
                  <a:pt x="1522" y="1698"/>
                </a:lnTo>
                <a:lnTo>
                  <a:pt x="1520" y="1676"/>
                </a:lnTo>
                <a:lnTo>
                  <a:pt x="1516" y="1652"/>
                </a:lnTo>
                <a:lnTo>
                  <a:pt x="1516" y="1652"/>
                </a:lnTo>
                <a:lnTo>
                  <a:pt x="1508" y="1632"/>
                </a:lnTo>
                <a:lnTo>
                  <a:pt x="1500" y="1616"/>
                </a:lnTo>
                <a:lnTo>
                  <a:pt x="1490" y="1602"/>
                </a:lnTo>
                <a:lnTo>
                  <a:pt x="1490" y="1602"/>
                </a:lnTo>
                <a:lnTo>
                  <a:pt x="1486" y="1596"/>
                </a:lnTo>
                <a:lnTo>
                  <a:pt x="1476" y="1580"/>
                </a:lnTo>
                <a:lnTo>
                  <a:pt x="1456" y="1558"/>
                </a:lnTo>
                <a:lnTo>
                  <a:pt x="1442" y="1544"/>
                </a:lnTo>
                <a:lnTo>
                  <a:pt x="1424" y="1528"/>
                </a:lnTo>
                <a:lnTo>
                  <a:pt x="1424" y="1528"/>
                </a:lnTo>
                <a:lnTo>
                  <a:pt x="1416" y="1518"/>
                </a:lnTo>
                <a:lnTo>
                  <a:pt x="1408" y="1508"/>
                </a:lnTo>
                <a:lnTo>
                  <a:pt x="1402" y="1498"/>
                </a:lnTo>
                <a:lnTo>
                  <a:pt x="1396" y="1486"/>
                </a:lnTo>
                <a:lnTo>
                  <a:pt x="1386" y="1464"/>
                </a:lnTo>
                <a:lnTo>
                  <a:pt x="1382" y="1442"/>
                </a:lnTo>
                <a:lnTo>
                  <a:pt x="1378" y="1420"/>
                </a:lnTo>
                <a:lnTo>
                  <a:pt x="1376" y="1404"/>
                </a:lnTo>
                <a:lnTo>
                  <a:pt x="1376" y="1388"/>
                </a:lnTo>
                <a:lnTo>
                  <a:pt x="1376" y="1388"/>
                </a:lnTo>
                <a:lnTo>
                  <a:pt x="1378" y="1374"/>
                </a:lnTo>
                <a:lnTo>
                  <a:pt x="1382" y="1340"/>
                </a:lnTo>
                <a:lnTo>
                  <a:pt x="1386" y="1322"/>
                </a:lnTo>
                <a:lnTo>
                  <a:pt x="1392" y="1306"/>
                </a:lnTo>
                <a:lnTo>
                  <a:pt x="1396" y="1300"/>
                </a:lnTo>
                <a:lnTo>
                  <a:pt x="1400" y="1294"/>
                </a:lnTo>
                <a:lnTo>
                  <a:pt x="1406" y="1290"/>
                </a:lnTo>
                <a:lnTo>
                  <a:pt x="1410" y="1288"/>
                </a:lnTo>
                <a:lnTo>
                  <a:pt x="1410" y="1288"/>
                </a:lnTo>
                <a:lnTo>
                  <a:pt x="1422" y="1284"/>
                </a:lnTo>
                <a:lnTo>
                  <a:pt x="1432" y="1278"/>
                </a:lnTo>
                <a:lnTo>
                  <a:pt x="1442" y="1268"/>
                </a:lnTo>
                <a:lnTo>
                  <a:pt x="1450" y="1256"/>
                </a:lnTo>
                <a:lnTo>
                  <a:pt x="1460" y="1236"/>
                </a:lnTo>
                <a:lnTo>
                  <a:pt x="1464" y="1228"/>
                </a:lnTo>
                <a:lnTo>
                  <a:pt x="1464" y="1228"/>
                </a:lnTo>
                <a:lnTo>
                  <a:pt x="1464" y="1222"/>
                </a:lnTo>
                <a:lnTo>
                  <a:pt x="1464" y="1214"/>
                </a:lnTo>
                <a:lnTo>
                  <a:pt x="1466" y="1204"/>
                </a:lnTo>
                <a:lnTo>
                  <a:pt x="1470" y="1194"/>
                </a:lnTo>
                <a:lnTo>
                  <a:pt x="1478" y="1184"/>
                </a:lnTo>
                <a:lnTo>
                  <a:pt x="1490" y="1174"/>
                </a:lnTo>
                <a:lnTo>
                  <a:pt x="1508" y="1166"/>
                </a:lnTo>
                <a:lnTo>
                  <a:pt x="1508" y="1166"/>
                </a:lnTo>
                <a:lnTo>
                  <a:pt x="1518" y="1160"/>
                </a:lnTo>
                <a:lnTo>
                  <a:pt x="1528" y="1152"/>
                </a:lnTo>
                <a:lnTo>
                  <a:pt x="1538" y="1142"/>
                </a:lnTo>
                <a:lnTo>
                  <a:pt x="1548" y="1130"/>
                </a:lnTo>
                <a:lnTo>
                  <a:pt x="1564" y="1102"/>
                </a:lnTo>
                <a:lnTo>
                  <a:pt x="1580" y="1074"/>
                </a:lnTo>
                <a:lnTo>
                  <a:pt x="1592" y="1044"/>
                </a:lnTo>
                <a:lnTo>
                  <a:pt x="1600" y="1020"/>
                </a:lnTo>
                <a:lnTo>
                  <a:pt x="1608" y="996"/>
                </a:lnTo>
                <a:lnTo>
                  <a:pt x="1618" y="962"/>
                </a:lnTo>
                <a:lnTo>
                  <a:pt x="1618" y="962"/>
                </a:lnTo>
                <a:lnTo>
                  <a:pt x="1620" y="962"/>
                </a:lnTo>
                <a:lnTo>
                  <a:pt x="1622" y="962"/>
                </a:lnTo>
                <a:lnTo>
                  <a:pt x="1626" y="958"/>
                </a:lnTo>
                <a:lnTo>
                  <a:pt x="1624" y="952"/>
                </a:lnTo>
                <a:lnTo>
                  <a:pt x="1614" y="938"/>
                </a:lnTo>
                <a:lnTo>
                  <a:pt x="1596" y="918"/>
                </a:lnTo>
                <a:lnTo>
                  <a:pt x="1566" y="890"/>
                </a:lnTo>
                <a:lnTo>
                  <a:pt x="1520" y="850"/>
                </a:lnTo>
                <a:lnTo>
                  <a:pt x="1520" y="850"/>
                </a:lnTo>
                <a:lnTo>
                  <a:pt x="1496" y="832"/>
                </a:lnTo>
                <a:lnTo>
                  <a:pt x="1470" y="814"/>
                </a:lnTo>
                <a:lnTo>
                  <a:pt x="1440" y="796"/>
                </a:lnTo>
                <a:lnTo>
                  <a:pt x="1410" y="780"/>
                </a:lnTo>
                <a:lnTo>
                  <a:pt x="1412" y="778"/>
                </a:lnTo>
                <a:lnTo>
                  <a:pt x="1454" y="772"/>
                </a:lnTo>
                <a:lnTo>
                  <a:pt x="1522" y="768"/>
                </a:lnTo>
                <a:lnTo>
                  <a:pt x="1570" y="768"/>
                </a:lnTo>
                <a:lnTo>
                  <a:pt x="1624" y="768"/>
                </a:lnTo>
                <a:lnTo>
                  <a:pt x="1674" y="760"/>
                </a:lnTo>
                <a:lnTo>
                  <a:pt x="1674" y="760"/>
                </a:lnTo>
                <a:lnTo>
                  <a:pt x="1694" y="752"/>
                </a:lnTo>
                <a:lnTo>
                  <a:pt x="1710" y="744"/>
                </a:lnTo>
                <a:lnTo>
                  <a:pt x="1718" y="740"/>
                </a:lnTo>
                <a:lnTo>
                  <a:pt x="1722" y="734"/>
                </a:lnTo>
                <a:lnTo>
                  <a:pt x="1722" y="734"/>
                </a:lnTo>
                <a:lnTo>
                  <a:pt x="1734" y="712"/>
                </a:lnTo>
                <a:lnTo>
                  <a:pt x="1744" y="698"/>
                </a:lnTo>
                <a:lnTo>
                  <a:pt x="1760" y="678"/>
                </a:lnTo>
                <a:lnTo>
                  <a:pt x="1760" y="678"/>
                </a:lnTo>
                <a:lnTo>
                  <a:pt x="1774" y="656"/>
                </a:lnTo>
                <a:lnTo>
                  <a:pt x="1782" y="642"/>
                </a:lnTo>
                <a:lnTo>
                  <a:pt x="1786" y="632"/>
                </a:lnTo>
                <a:lnTo>
                  <a:pt x="1788" y="628"/>
                </a:lnTo>
                <a:lnTo>
                  <a:pt x="1788" y="628"/>
                </a:lnTo>
                <a:lnTo>
                  <a:pt x="1792" y="612"/>
                </a:lnTo>
                <a:lnTo>
                  <a:pt x="1796" y="598"/>
                </a:lnTo>
                <a:lnTo>
                  <a:pt x="1798" y="594"/>
                </a:lnTo>
                <a:lnTo>
                  <a:pt x="1802" y="590"/>
                </a:lnTo>
                <a:lnTo>
                  <a:pt x="1802" y="590"/>
                </a:lnTo>
                <a:lnTo>
                  <a:pt x="1806" y="586"/>
                </a:lnTo>
                <a:lnTo>
                  <a:pt x="1810" y="580"/>
                </a:lnTo>
                <a:lnTo>
                  <a:pt x="1820" y="562"/>
                </a:lnTo>
                <a:lnTo>
                  <a:pt x="1824" y="552"/>
                </a:lnTo>
                <a:lnTo>
                  <a:pt x="1826" y="542"/>
                </a:lnTo>
                <a:lnTo>
                  <a:pt x="1826" y="532"/>
                </a:lnTo>
                <a:lnTo>
                  <a:pt x="1822" y="526"/>
                </a:lnTo>
                <a:lnTo>
                  <a:pt x="1822" y="526"/>
                </a:lnTo>
                <a:lnTo>
                  <a:pt x="1820" y="518"/>
                </a:lnTo>
                <a:lnTo>
                  <a:pt x="1820" y="512"/>
                </a:lnTo>
                <a:lnTo>
                  <a:pt x="1820" y="506"/>
                </a:lnTo>
                <a:lnTo>
                  <a:pt x="1824" y="498"/>
                </a:lnTo>
                <a:lnTo>
                  <a:pt x="1828" y="488"/>
                </a:lnTo>
                <a:lnTo>
                  <a:pt x="1832" y="484"/>
                </a:lnTo>
                <a:lnTo>
                  <a:pt x="1832" y="484"/>
                </a:lnTo>
                <a:lnTo>
                  <a:pt x="1842" y="474"/>
                </a:lnTo>
                <a:lnTo>
                  <a:pt x="1850" y="466"/>
                </a:lnTo>
                <a:lnTo>
                  <a:pt x="1850" y="462"/>
                </a:lnTo>
                <a:lnTo>
                  <a:pt x="1848" y="458"/>
                </a:lnTo>
                <a:lnTo>
                  <a:pt x="1848" y="458"/>
                </a:lnTo>
                <a:lnTo>
                  <a:pt x="1846" y="452"/>
                </a:lnTo>
                <a:lnTo>
                  <a:pt x="1846" y="446"/>
                </a:lnTo>
                <a:lnTo>
                  <a:pt x="1848" y="428"/>
                </a:lnTo>
                <a:lnTo>
                  <a:pt x="1852" y="404"/>
                </a:lnTo>
                <a:lnTo>
                  <a:pt x="1852" y="404"/>
                </a:lnTo>
                <a:lnTo>
                  <a:pt x="1868" y="384"/>
                </a:lnTo>
                <a:lnTo>
                  <a:pt x="1880" y="370"/>
                </a:lnTo>
                <a:lnTo>
                  <a:pt x="1882" y="364"/>
                </a:lnTo>
                <a:lnTo>
                  <a:pt x="1884" y="358"/>
                </a:lnTo>
                <a:lnTo>
                  <a:pt x="1884" y="358"/>
                </a:lnTo>
                <a:lnTo>
                  <a:pt x="1888" y="348"/>
                </a:lnTo>
                <a:lnTo>
                  <a:pt x="1896" y="332"/>
                </a:lnTo>
                <a:lnTo>
                  <a:pt x="1910" y="318"/>
                </a:lnTo>
                <a:lnTo>
                  <a:pt x="1916" y="312"/>
                </a:lnTo>
                <a:lnTo>
                  <a:pt x="1924" y="308"/>
                </a:lnTo>
                <a:lnTo>
                  <a:pt x="1924" y="308"/>
                </a:lnTo>
                <a:lnTo>
                  <a:pt x="1930" y="302"/>
                </a:lnTo>
                <a:lnTo>
                  <a:pt x="1936" y="298"/>
                </a:lnTo>
                <a:lnTo>
                  <a:pt x="1946" y="286"/>
                </a:lnTo>
                <a:lnTo>
                  <a:pt x="1956" y="272"/>
                </a:lnTo>
                <a:lnTo>
                  <a:pt x="1956" y="272"/>
                </a:lnTo>
                <a:lnTo>
                  <a:pt x="1960" y="258"/>
                </a:lnTo>
                <a:lnTo>
                  <a:pt x="1966" y="246"/>
                </a:lnTo>
                <a:lnTo>
                  <a:pt x="1970" y="242"/>
                </a:lnTo>
                <a:lnTo>
                  <a:pt x="1974" y="240"/>
                </a:lnTo>
                <a:lnTo>
                  <a:pt x="1974" y="240"/>
                </a:lnTo>
                <a:lnTo>
                  <a:pt x="1980" y="236"/>
                </a:lnTo>
                <a:lnTo>
                  <a:pt x="1984" y="232"/>
                </a:lnTo>
                <a:lnTo>
                  <a:pt x="1994" y="218"/>
                </a:lnTo>
                <a:lnTo>
                  <a:pt x="2006" y="202"/>
                </a:lnTo>
                <a:lnTo>
                  <a:pt x="2028" y="156"/>
                </a:lnTo>
                <a:lnTo>
                  <a:pt x="2038" y="114"/>
                </a:lnTo>
                <a:lnTo>
                  <a:pt x="2036" y="78"/>
                </a:lnTo>
                <a:lnTo>
                  <a:pt x="1014" y="582"/>
                </a:lnTo>
                <a:lnTo>
                  <a:pt x="1014" y="584"/>
                </a:lnTo>
                <a:lnTo>
                  <a:pt x="1014" y="582"/>
                </a:lnTo>
                <a:lnTo>
                  <a:pt x="1014" y="582"/>
                </a:lnTo>
                <a:lnTo>
                  <a:pt x="1014" y="582"/>
                </a:lnTo>
              </a:path>
            </a:pathLst>
          </a:custGeom>
          <a:solidFill>
            <a:schemeClr val="bg2">
              <a:lumMod val="60000"/>
              <a:lumOff val="40000"/>
              <a:alpha val="1000"/>
            </a:schemeClr>
          </a:solidFill>
          <a:ln w="9360">
            <a:noFill/>
          </a:ln>
          <a:effectLst>
            <a:glow rad="190500">
              <a:schemeClr val="bg2">
                <a:lumMod val="60000"/>
                <a:lumOff val="40000"/>
                <a:alpha val="11000"/>
              </a:schemeClr>
            </a:glo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CustomShape 17"/>
          <p:cNvSpPr/>
          <p:nvPr/>
        </p:nvSpPr>
        <p:spPr>
          <a:xfrm rot="2429400">
            <a:off x="8827920" y="4490280"/>
            <a:ext cx="208080" cy="310320"/>
          </a:xfrm>
          <a:custGeom>
            <a:avLst/>
            <a:gdLst/>
            <a:ahLst/>
            <a:cxnLst/>
            <a:rect l="0" t="0" r="r" b="b"/>
            <a:pathLst>
              <a:path w="279" h="415">
                <a:moveTo>
                  <a:pt x="276" y="414"/>
                </a:moveTo>
                <a:lnTo>
                  <a:pt x="276" y="414"/>
                </a:lnTo>
                <a:lnTo>
                  <a:pt x="278" y="414"/>
                </a:lnTo>
                <a:lnTo>
                  <a:pt x="278" y="412"/>
                </a:lnTo>
                <a:lnTo>
                  <a:pt x="278" y="412"/>
                </a:lnTo>
                <a:lnTo>
                  <a:pt x="270" y="396"/>
                </a:lnTo>
                <a:lnTo>
                  <a:pt x="54" y="60"/>
                </a:lnTo>
                <a:lnTo>
                  <a:pt x="54" y="60"/>
                </a:lnTo>
                <a:lnTo>
                  <a:pt x="38" y="32"/>
                </a:lnTo>
                <a:lnTo>
                  <a:pt x="36" y="28"/>
                </a:lnTo>
                <a:lnTo>
                  <a:pt x="36" y="28"/>
                </a:lnTo>
                <a:lnTo>
                  <a:pt x="26" y="14"/>
                </a:lnTo>
                <a:lnTo>
                  <a:pt x="14" y="4"/>
                </a:lnTo>
                <a:lnTo>
                  <a:pt x="10" y="2"/>
                </a:lnTo>
                <a:lnTo>
                  <a:pt x="10" y="2"/>
                </a:lnTo>
                <a:lnTo>
                  <a:pt x="6" y="0"/>
                </a:lnTo>
                <a:lnTo>
                  <a:pt x="2" y="0"/>
                </a:lnTo>
                <a:lnTo>
                  <a:pt x="0" y="2"/>
                </a:lnTo>
                <a:lnTo>
                  <a:pt x="0" y="6"/>
                </a:lnTo>
                <a:lnTo>
                  <a:pt x="0" y="6"/>
                </a:lnTo>
                <a:lnTo>
                  <a:pt x="4" y="18"/>
                </a:lnTo>
                <a:lnTo>
                  <a:pt x="12" y="28"/>
                </a:lnTo>
                <a:lnTo>
                  <a:pt x="12" y="28"/>
                </a:lnTo>
                <a:lnTo>
                  <a:pt x="22" y="36"/>
                </a:lnTo>
                <a:lnTo>
                  <a:pt x="30" y="48"/>
                </a:lnTo>
                <a:lnTo>
                  <a:pt x="264" y="402"/>
                </a:lnTo>
                <a:lnTo>
                  <a:pt x="264" y="402"/>
                </a:lnTo>
                <a:lnTo>
                  <a:pt x="270" y="410"/>
                </a:lnTo>
                <a:lnTo>
                  <a:pt x="276" y="414"/>
                </a:lnTo>
                <a:lnTo>
                  <a:pt x="276" y="414"/>
                </a:lnTo>
              </a:path>
            </a:pathLst>
          </a:custGeom>
          <a:solidFill>
            <a:schemeClr val="bg2">
              <a:lumMod val="60000"/>
              <a:lumOff val="40000"/>
              <a:alpha val="1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CustomShape 18"/>
          <p:cNvSpPr/>
          <p:nvPr/>
        </p:nvSpPr>
        <p:spPr>
          <a:xfrm rot="2429400">
            <a:off x="8906400" y="4838040"/>
            <a:ext cx="360" cy="1080"/>
          </a:xfrm>
          <a:custGeom>
            <a:avLst/>
            <a:gdLst/>
            <a:ahLst/>
            <a:cxnLst/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bg2">
              <a:lumMod val="60000"/>
              <a:lumOff val="40000"/>
              <a:alpha val="1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19"/>
          <p:cNvSpPr/>
          <p:nvPr/>
        </p:nvSpPr>
        <p:spPr>
          <a:xfrm rot="2429400">
            <a:off x="8997840" y="4636080"/>
            <a:ext cx="209520" cy="310320"/>
          </a:xfrm>
          <a:custGeom>
            <a:avLst/>
            <a:gdLst/>
            <a:ahLst/>
            <a:cxnLst/>
            <a:rect l="0" t="0" r="r" b="b"/>
            <a:pathLst>
              <a:path w="281" h="415">
                <a:moveTo>
                  <a:pt x="4" y="414"/>
                </a:moveTo>
                <a:lnTo>
                  <a:pt x="4" y="414"/>
                </a:lnTo>
                <a:lnTo>
                  <a:pt x="8" y="410"/>
                </a:lnTo>
                <a:lnTo>
                  <a:pt x="16" y="402"/>
                </a:lnTo>
                <a:lnTo>
                  <a:pt x="248" y="48"/>
                </a:lnTo>
                <a:lnTo>
                  <a:pt x="248" y="48"/>
                </a:lnTo>
                <a:lnTo>
                  <a:pt x="258" y="36"/>
                </a:lnTo>
                <a:lnTo>
                  <a:pt x="266" y="28"/>
                </a:lnTo>
                <a:lnTo>
                  <a:pt x="266" y="28"/>
                </a:lnTo>
                <a:lnTo>
                  <a:pt x="274" y="18"/>
                </a:lnTo>
                <a:lnTo>
                  <a:pt x="280" y="6"/>
                </a:lnTo>
                <a:lnTo>
                  <a:pt x="280" y="6"/>
                </a:lnTo>
                <a:lnTo>
                  <a:pt x="280" y="2"/>
                </a:lnTo>
                <a:lnTo>
                  <a:pt x="278" y="0"/>
                </a:lnTo>
                <a:lnTo>
                  <a:pt x="274" y="0"/>
                </a:lnTo>
                <a:lnTo>
                  <a:pt x="268" y="2"/>
                </a:lnTo>
                <a:lnTo>
                  <a:pt x="266" y="4"/>
                </a:lnTo>
                <a:lnTo>
                  <a:pt x="266" y="4"/>
                </a:lnTo>
                <a:lnTo>
                  <a:pt x="254" y="14"/>
                </a:lnTo>
                <a:lnTo>
                  <a:pt x="244" y="28"/>
                </a:lnTo>
                <a:lnTo>
                  <a:pt x="240" y="32"/>
                </a:lnTo>
                <a:lnTo>
                  <a:pt x="240" y="32"/>
                </a:lnTo>
                <a:lnTo>
                  <a:pt x="224" y="60"/>
                </a:lnTo>
                <a:lnTo>
                  <a:pt x="10" y="396"/>
                </a:lnTo>
                <a:lnTo>
                  <a:pt x="10" y="396"/>
                </a:lnTo>
                <a:lnTo>
                  <a:pt x="0" y="412"/>
                </a:lnTo>
                <a:lnTo>
                  <a:pt x="0" y="412"/>
                </a:lnTo>
                <a:lnTo>
                  <a:pt x="0" y="414"/>
                </a:lnTo>
                <a:lnTo>
                  <a:pt x="0" y="414"/>
                </a:lnTo>
                <a:lnTo>
                  <a:pt x="4" y="414"/>
                </a:lnTo>
                <a:lnTo>
                  <a:pt x="4" y="414"/>
                </a:lnTo>
              </a:path>
            </a:pathLst>
          </a:custGeom>
          <a:solidFill>
            <a:schemeClr val="bg2">
              <a:lumMod val="60000"/>
              <a:lumOff val="40000"/>
              <a:alpha val="1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CustomShape 20"/>
          <p:cNvSpPr/>
          <p:nvPr/>
        </p:nvSpPr>
        <p:spPr>
          <a:xfrm rot="2429400">
            <a:off x="8074800" y="4239720"/>
            <a:ext cx="1622520" cy="1259640"/>
          </a:xfrm>
          <a:custGeom>
            <a:avLst/>
            <a:gdLst/>
            <a:ahLst/>
            <a:cxnLst/>
            <a:rect l="0" t="0" r="r" b="b"/>
            <a:pathLst>
              <a:path w="2165" h="1681">
                <a:moveTo>
                  <a:pt x="2162" y="70"/>
                </a:moveTo>
                <a:lnTo>
                  <a:pt x="2162" y="70"/>
                </a:lnTo>
                <a:lnTo>
                  <a:pt x="2164" y="64"/>
                </a:lnTo>
                <a:lnTo>
                  <a:pt x="2164" y="60"/>
                </a:lnTo>
                <a:lnTo>
                  <a:pt x="2164" y="52"/>
                </a:lnTo>
                <a:lnTo>
                  <a:pt x="2160" y="44"/>
                </a:lnTo>
                <a:lnTo>
                  <a:pt x="2156" y="36"/>
                </a:lnTo>
                <a:lnTo>
                  <a:pt x="2146" y="28"/>
                </a:lnTo>
                <a:lnTo>
                  <a:pt x="2134" y="18"/>
                </a:lnTo>
                <a:lnTo>
                  <a:pt x="2134" y="18"/>
                </a:lnTo>
                <a:lnTo>
                  <a:pt x="2118" y="12"/>
                </a:lnTo>
                <a:lnTo>
                  <a:pt x="2102" y="6"/>
                </a:lnTo>
                <a:lnTo>
                  <a:pt x="2086" y="4"/>
                </a:lnTo>
                <a:lnTo>
                  <a:pt x="2072" y="2"/>
                </a:lnTo>
                <a:lnTo>
                  <a:pt x="2048" y="0"/>
                </a:lnTo>
                <a:lnTo>
                  <a:pt x="2038" y="0"/>
                </a:lnTo>
                <a:lnTo>
                  <a:pt x="1904" y="40"/>
                </a:lnTo>
                <a:lnTo>
                  <a:pt x="1752" y="118"/>
                </a:lnTo>
                <a:lnTo>
                  <a:pt x="1598" y="244"/>
                </a:lnTo>
                <a:lnTo>
                  <a:pt x="1476" y="370"/>
                </a:lnTo>
                <a:lnTo>
                  <a:pt x="1312" y="580"/>
                </a:lnTo>
                <a:lnTo>
                  <a:pt x="1216" y="732"/>
                </a:lnTo>
                <a:lnTo>
                  <a:pt x="1160" y="836"/>
                </a:lnTo>
                <a:lnTo>
                  <a:pt x="1142" y="870"/>
                </a:lnTo>
                <a:lnTo>
                  <a:pt x="1142" y="870"/>
                </a:lnTo>
                <a:lnTo>
                  <a:pt x="1142" y="860"/>
                </a:lnTo>
                <a:lnTo>
                  <a:pt x="1142" y="860"/>
                </a:lnTo>
                <a:lnTo>
                  <a:pt x="1142" y="856"/>
                </a:lnTo>
                <a:lnTo>
                  <a:pt x="1138" y="848"/>
                </a:lnTo>
                <a:lnTo>
                  <a:pt x="1126" y="832"/>
                </a:lnTo>
                <a:lnTo>
                  <a:pt x="1126" y="832"/>
                </a:lnTo>
                <a:lnTo>
                  <a:pt x="1132" y="822"/>
                </a:lnTo>
                <a:lnTo>
                  <a:pt x="1134" y="812"/>
                </a:lnTo>
                <a:lnTo>
                  <a:pt x="1134" y="812"/>
                </a:lnTo>
                <a:lnTo>
                  <a:pt x="1132" y="802"/>
                </a:lnTo>
                <a:lnTo>
                  <a:pt x="1126" y="794"/>
                </a:lnTo>
                <a:lnTo>
                  <a:pt x="1118" y="788"/>
                </a:lnTo>
                <a:lnTo>
                  <a:pt x="1108" y="786"/>
                </a:lnTo>
                <a:lnTo>
                  <a:pt x="1108" y="786"/>
                </a:lnTo>
                <a:lnTo>
                  <a:pt x="1104" y="786"/>
                </a:lnTo>
                <a:lnTo>
                  <a:pt x="1108" y="780"/>
                </a:lnTo>
                <a:lnTo>
                  <a:pt x="1100" y="780"/>
                </a:lnTo>
                <a:lnTo>
                  <a:pt x="1094" y="780"/>
                </a:lnTo>
                <a:lnTo>
                  <a:pt x="1094" y="780"/>
                </a:lnTo>
                <a:lnTo>
                  <a:pt x="1086" y="774"/>
                </a:lnTo>
                <a:lnTo>
                  <a:pt x="1086" y="776"/>
                </a:lnTo>
                <a:lnTo>
                  <a:pt x="1084" y="774"/>
                </a:lnTo>
                <a:lnTo>
                  <a:pt x="1080" y="778"/>
                </a:lnTo>
                <a:lnTo>
                  <a:pt x="1074" y="776"/>
                </a:lnTo>
                <a:lnTo>
                  <a:pt x="1074" y="780"/>
                </a:lnTo>
                <a:lnTo>
                  <a:pt x="1068" y="780"/>
                </a:lnTo>
                <a:lnTo>
                  <a:pt x="1064" y="780"/>
                </a:lnTo>
                <a:lnTo>
                  <a:pt x="1068" y="788"/>
                </a:lnTo>
                <a:lnTo>
                  <a:pt x="1068" y="788"/>
                </a:lnTo>
                <a:lnTo>
                  <a:pt x="1068" y="788"/>
                </a:lnTo>
                <a:lnTo>
                  <a:pt x="1058" y="786"/>
                </a:lnTo>
                <a:lnTo>
                  <a:pt x="1058" y="786"/>
                </a:lnTo>
                <a:lnTo>
                  <a:pt x="1048" y="788"/>
                </a:lnTo>
                <a:lnTo>
                  <a:pt x="1040" y="794"/>
                </a:lnTo>
                <a:lnTo>
                  <a:pt x="1034" y="802"/>
                </a:lnTo>
                <a:lnTo>
                  <a:pt x="1032" y="812"/>
                </a:lnTo>
                <a:lnTo>
                  <a:pt x="1032" y="812"/>
                </a:lnTo>
                <a:lnTo>
                  <a:pt x="1034" y="820"/>
                </a:lnTo>
                <a:lnTo>
                  <a:pt x="1036" y="828"/>
                </a:lnTo>
                <a:lnTo>
                  <a:pt x="1036" y="828"/>
                </a:lnTo>
                <a:lnTo>
                  <a:pt x="1024" y="846"/>
                </a:lnTo>
                <a:lnTo>
                  <a:pt x="1020" y="854"/>
                </a:lnTo>
                <a:lnTo>
                  <a:pt x="1018" y="860"/>
                </a:lnTo>
                <a:lnTo>
                  <a:pt x="1006" y="836"/>
                </a:lnTo>
                <a:lnTo>
                  <a:pt x="950" y="732"/>
                </a:lnTo>
                <a:lnTo>
                  <a:pt x="854" y="580"/>
                </a:lnTo>
                <a:lnTo>
                  <a:pt x="690" y="370"/>
                </a:lnTo>
                <a:lnTo>
                  <a:pt x="568" y="244"/>
                </a:lnTo>
                <a:lnTo>
                  <a:pt x="412" y="118"/>
                </a:lnTo>
                <a:lnTo>
                  <a:pt x="262" y="40"/>
                </a:lnTo>
                <a:lnTo>
                  <a:pt x="128" y="0"/>
                </a:lnTo>
                <a:lnTo>
                  <a:pt x="128" y="0"/>
                </a:lnTo>
                <a:lnTo>
                  <a:pt x="118" y="0"/>
                </a:lnTo>
                <a:lnTo>
                  <a:pt x="94" y="2"/>
                </a:lnTo>
                <a:lnTo>
                  <a:pt x="80" y="4"/>
                </a:lnTo>
                <a:lnTo>
                  <a:pt x="64" y="6"/>
                </a:lnTo>
                <a:lnTo>
                  <a:pt x="48" y="12"/>
                </a:lnTo>
                <a:lnTo>
                  <a:pt x="32" y="18"/>
                </a:lnTo>
                <a:lnTo>
                  <a:pt x="32" y="18"/>
                </a:lnTo>
                <a:lnTo>
                  <a:pt x="20" y="28"/>
                </a:lnTo>
                <a:lnTo>
                  <a:pt x="10" y="36"/>
                </a:lnTo>
                <a:lnTo>
                  <a:pt x="6" y="44"/>
                </a:lnTo>
                <a:lnTo>
                  <a:pt x="2" y="52"/>
                </a:lnTo>
                <a:lnTo>
                  <a:pt x="2" y="60"/>
                </a:lnTo>
                <a:lnTo>
                  <a:pt x="2" y="64"/>
                </a:lnTo>
                <a:lnTo>
                  <a:pt x="4" y="70"/>
                </a:lnTo>
                <a:lnTo>
                  <a:pt x="0" y="114"/>
                </a:lnTo>
                <a:lnTo>
                  <a:pt x="12" y="226"/>
                </a:lnTo>
                <a:lnTo>
                  <a:pt x="58" y="452"/>
                </a:lnTo>
                <a:lnTo>
                  <a:pt x="80" y="544"/>
                </a:lnTo>
                <a:lnTo>
                  <a:pt x="108" y="686"/>
                </a:lnTo>
                <a:lnTo>
                  <a:pt x="122" y="734"/>
                </a:lnTo>
                <a:lnTo>
                  <a:pt x="154" y="810"/>
                </a:lnTo>
                <a:lnTo>
                  <a:pt x="196" y="876"/>
                </a:lnTo>
                <a:lnTo>
                  <a:pt x="240" y="918"/>
                </a:lnTo>
                <a:lnTo>
                  <a:pt x="284" y="942"/>
                </a:lnTo>
                <a:lnTo>
                  <a:pt x="348" y="952"/>
                </a:lnTo>
                <a:lnTo>
                  <a:pt x="410" y="960"/>
                </a:lnTo>
                <a:lnTo>
                  <a:pt x="622" y="978"/>
                </a:lnTo>
                <a:lnTo>
                  <a:pt x="622" y="978"/>
                </a:lnTo>
                <a:lnTo>
                  <a:pt x="580" y="992"/>
                </a:lnTo>
                <a:lnTo>
                  <a:pt x="538" y="1006"/>
                </a:lnTo>
                <a:lnTo>
                  <a:pt x="504" y="1020"/>
                </a:lnTo>
                <a:lnTo>
                  <a:pt x="486" y="1028"/>
                </a:lnTo>
                <a:lnTo>
                  <a:pt x="486" y="1028"/>
                </a:lnTo>
                <a:lnTo>
                  <a:pt x="444" y="1066"/>
                </a:lnTo>
                <a:lnTo>
                  <a:pt x="410" y="1098"/>
                </a:lnTo>
                <a:lnTo>
                  <a:pt x="346" y="1198"/>
                </a:lnTo>
                <a:lnTo>
                  <a:pt x="346" y="1198"/>
                </a:lnTo>
                <a:lnTo>
                  <a:pt x="338" y="1222"/>
                </a:lnTo>
                <a:lnTo>
                  <a:pt x="330" y="1242"/>
                </a:lnTo>
                <a:lnTo>
                  <a:pt x="326" y="1256"/>
                </a:lnTo>
                <a:lnTo>
                  <a:pt x="326" y="1256"/>
                </a:lnTo>
                <a:lnTo>
                  <a:pt x="326" y="1270"/>
                </a:lnTo>
                <a:lnTo>
                  <a:pt x="330" y="1284"/>
                </a:lnTo>
                <a:lnTo>
                  <a:pt x="334" y="1302"/>
                </a:lnTo>
                <a:lnTo>
                  <a:pt x="334" y="1346"/>
                </a:lnTo>
                <a:lnTo>
                  <a:pt x="358" y="1386"/>
                </a:lnTo>
                <a:lnTo>
                  <a:pt x="370" y="1438"/>
                </a:lnTo>
                <a:lnTo>
                  <a:pt x="370" y="1438"/>
                </a:lnTo>
                <a:lnTo>
                  <a:pt x="372" y="1442"/>
                </a:lnTo>
                <a:lnTo>
                  <a:pt x="376" y="1454"/>
                </a:lnTo>
                <a:lnTo>
                  <a:pt x="380" y="1460"/>
                </a:lnTo>
                <a:lnTo>
                  <a:pt x="386" y="1466"/>
                </a:lnTo>
                <a:lnTo>
                  <a:pt x="396" y="1472"/>
                </a:lnTo>
                <a:lnTo>
                  <a:pt x="406" y="1476"/>
                </a:lnTo>
                <a:lnTo>
                  <a:pt x="406" y="1476"/>
                </a:lnTo>
                <a:lnTo>
                  <a:pt x="418" y="1480"/>
                </a:lnTo>
                <a:lnTo>
                  <a:pt x="424" y="1484"/>
                </a:lnTo>
                <a:lnTo>
                  <a:pt x="430" y="1488"/>
                </a:lnTo>
                <a:lnTo>
                  <a:pt x="434" y="1492"/>
                </a:lnTo>
                <a:lnTo>
                  <a:pt x="436" y="1498"/>
                </a:lnTo>
                <a:lnTo>
                  <a:pt x="436" y="1500"/>
                </a:lnTo>
                <a:lnTo>
                  <a:pt x="436" y="1500"/>
                </a:lnTo>
                <a:lnTo>
                  <a:pt x="444" y="1514"/>
                </a:lnTo>
                <a:lnTo>
                  <a:pt x="458" y="1534"/>
                </a:lnTo>
                <a:lnTo>
                  <a:pt x="458" y="1534"/>
                </a:lnTo>
                <a:lnTo>
                  <a:pt x="466" y="1540"/>
                </a:lnTo>
                <a:lnTo>
                  <a:pt x="478" y="1550"/>
                </a:lnTo>
                <a:lnTo>
                  <a:pt x="490" y="1556"/>
                </a:lnTo>
                <a:lnTo>
                  <a:pt x="498" y="1558"/>
                </a:lnTo>
                <a:lnTo>
                  <a:pt x="504" y="1558"/>
                </a:lnTo>
                <a:lnTo>
                  <a:pt x="504" y="1558"/>
                </a:lnTo>
                <a:lnTo>
                  <a:pt x="510" y="1558"/>
                </a:lnTo>
                <a:lnTo>
                  <a:pt x="516" y="1562"/>
                </a:lnTo>
                <a:lnTo>
                  <a:pt x="528" y="1572"/>
                </a:lnTo>
                <a:lnTo>
                  <a:pt x="536" y="1582"/>
                </a:lnTo>
                <a:lnTo>
                  <a:pt x="540" y="1588"/>
                </a:lnTo>
                <a:lnTo>
                  <a:pt x="540" y="1588"/>
                </a:lnTo>
                <a:lnTo>
                  <a:pt x="548" y="1598"/>
                </a:lnTo>
                <a:lnTo>
                  <a:pt x="558" y="1608"/>
                </a:lnTo>
                <a:lnTo>
                  <a:pt x="564" y="1612"/>
                </a:lnTo>
                <a:lnTo>
                  <a:pt x="570" y="1614"/>
                </a:lnTo>
                <a:lnTo>
                  <a:pt x="570" y="1614"/>
                </a:lnTo>
                <a:lnTo>
                  <a:pt x="586" y="1618"/>
                </a:lnTo>
                <a:lnTo>
                  <a:pt x="602" y="1626"/>
                </a:lnTo>
                <a:lnTo>
                  <a:pt x="622" y="1636"/>
                </a:lnTo>
                <a:lnTo>
                  <a:pt x="648" y="1656"/>
                </a:lnTo>
                <a:lnTo>
                  <a:pt x="676" y="1678"/>
                </a:lnTo>
                <a:lnTo>
                  <a:pt x="676" y="1678"/>
                </a:lnTo>
                <a:lnTo>
                  <a:pt x="682" y="1678"/>
                </a:lnTo>
                <a:lnTo>
                  <a:pt x="694" y="1680"/>
                </a:lnTo>
                <a:lnTo>
                  <a:pt x="708" y="1676"/>
                </a:lnTo>
                <a:lnTo>
                  <a:pt x="716" y="1674"/>
                </a:lnTo>
                <a:lnTo>
                  <a:pt x="724" y="1670"/>
                </a:lnTo>
                <a:lnTo>
                  <a:pt x="724" y="1670"/>
                </a:lnTo>
                <a:lnTo>
                  <a:pt x="730" y="1664"/>
                </a:lnTo>
                <a:lnTo>
                  <a:pt x="736" y="1662"/>
                </a:lnTo>
                <a:lnTo>
                  <a:pt x="742" y="1660"/>
                </a:lnTo>
                <a:lnTo>
                  <a:pt x="746" y="1660"/>
                </a:lnTo>
                <a:lnTo>
                  <a:pt x="754" y="1664"/>
                </a:lnTo>
                <a:lnTo>
                  <a:pt x="756" y="1664"/>
                </a:lnTo>
                <a:lnTo>
                  <a:pt x="772" y="1662"/>
                </a:lnTo>
                <a:lnTo>
                  <a:pt x="796" y="1646"/>
                </a:lnTo>
                <a:lnTo>
                  <a:pt x="836" y="1606"/>
                </a:lnTo>
                <a:lnTo>
                  <a:pt x="836" y="1606"/>
                </a:lnTo>
                <a:lnTo>
                  <a:pt x="840" y="1602"/>
                </a:lnTo>
                <a:lnTo>
                  <a:pt x="852" y="1588"/>
                </a:lnTo>
                <a:lnTo>
                  <a:pt x="870" y="1564"/>
                </a:lnTo>
                <a:lnTo>
                  <a:pt x="892" y="1528"/>
                </a:lnTo>
                <a:lnTo>
                  <a:pt x="892" y="1528"/>
                </a:lnTo>
                <a:lnTo>
                  <a:pt x="914" y="1478"/>
                </a:lnTo>
                <a:lnTo>
                  <a:pt x="938" y="1424"/>
                </a:lnTo>
                <a:lnTo>
                  <a:pt x="964" y="1362"/>
                </a:lnTo>
                <a:lnTo>
                  <a:pt x="964" y="1362"/>
                </a:lnTo>
                <a:lnTo>
                  <a:pt x="988" y="1268"/>
                </a:lnTo>
                <a:lnTo>
                  <a:pt x="1012" y="1188"/>
                </a:lnTo>
                <a:lnTo>
                  <a:pt x="1034" y="1116"/>
                </a:lnTo>
                <a:lnTo>
                  <a:pt x="1032" y="1158"/>
                </a:lnTo>
                <a:lnTo>
                  <a:pt x="1024" y="1232"/>
                </a:lnTo>
                <a:lnTo>
                  <a:pt x="1026" y="1256"/>
                </a:lnTo>
                <a:lnTo>
                  <a:pt x="1016" y="1290"/>
                </a:lnTo>
                <a:lnTo>
                  <a:pt x="1016" y="1342"/>
                </a:lnTo>
                <a:lnTo>
                  <a:pt x="1016" y="1356"/>
                </a:lnTo>
                <a:lnTo>
                  <a:pt x="1016" y="1430"/>
                </a:lnTo>
                <a:lnTo>
                  <a:pt x="1026" y="1436"/>
                </a:lnTo>
                <a:lnTo>
                  <a:pt x="1026" y="1446"/>
                </a:lnTo>
                <a:lnTo>
                  <a:pt x="1016" y="1458"/>
                </a:lnTo>
                <a:lnTo>
                  <a:pt x="1018" y="1494"/>
                </a:lnTo>
                <a:lnTo>
                  <a:pt x="1018" y="1552"/>
                </a:lnTo>
                <a:lnTo>
                  <a:pt x="1040" y="1598"/>
                </a:lnTo>
                <a:lnTo>
                  <a:pt x="1076" y="1628"/>
                </a:lnTo>
                <a:lnTo>
                  <a:pt x="1080" y="1596"/>
                </a:lnTo>
                <a:lnTo>
                  <a:pt x="1084" y="1628"/>
                </a:lnTo>
                <a:lnTo>
                  <a:pt x="1120" y="1598"/>
                </a:lnTo>
                <a:lnTo>
                  <a:pt x="1142" y="1552"/>
                </a:lnTo>
                <a:lnTo>
                  <a:pt x="1142" y="1494"/>
                </a:lnTo>
                <a:lnTo>
                  <a:pt x="1146" y="1458"/>
                </a:lnTo>
                <a:lnTo>
                  <a:pt x="1134" y="1446"/>
                </a:lnTo>
                <a:lnTo>
                  <a:pt x="1134" y="1436"/>
                </a:lnTo>
                <a:lnTo>
                  <a:pt x="1146" y="1430"/>
                </a:lnTo>
                <a:lnTo>
                  <a:pt x="1146" y="1356"/>
                </a:lnTo>
                <a:lnTo>
                  <a:pt x="1146" y="1342"/>
                </a:lnTo>
                <a:lnTo>
                  <a:pt x="1146" y="1290"/>
                </a:lnTo>
                <a:lnTo>
                  <a:pt x="1134" y="1256"/>
                </a:lnTo>
                <a:lnTo>
                  <a:pt x="1136" y="1232"/>
                </a:lnTo>
                <a:lnTo>
                  <a:pt x="1128" y="1158"/>
                </a:lnTo>
                <a:lnTo>
                  <a:pt x="1126" y="1116"/>
                </a:lnTo>
                <a:lnTo>
                  <a:pt x="1126" y="1116"/>
                </a:lnTo>
                <a:lnTo>
                  <a:pt x="1126" y="1106"/>
                </a:lnTo>
                <a:lnTo>
                  <a:pt x="1126" y="1106"/>
                </a:lnTo>
                <a:lnTo>
                  <a:pt x="1138" y="1136"/>
                </a:lnTo>
                <a:lnTo>
                  <a:pt x="1150" y="1176"/>
                </a:lnTo>
                <a:lnTo>
                  <a:pt x="1174" y="1260"/>
                </a:lnTo>
                <a:lnTo>
                  <a:pt x="1202" y="1362"/>
                </a:lnTo>
                <a:lnTo>
                  <a:pt x="1202" y="1362"/>
                </a:lnTo>
                <a:lnTo>
                  <a:pt x="1228" y="1424"/>
                </a:lnTo>
                <a:lnTo>
                  <a:pt x="1250" y="1478"/>
                </a:lnTo>
                <a:lnTo>
                  <a:pt x="1274" y="1528"/>
                </a:lnTo>
                <a:lnTo>
                  <a:pt x="1274" y="1528"/>
                </a:lnTo>
                <a:lnTo>
                  <a:pt x="1296" y="1564"/>
                </a:lnTo>
                <a:lnTo>
                  <a:pt x="1312" y="1588"/>
                </a:lnTo>
                <a:lnTo>
                  <a:pt x="1326" y="1602"/>
                </a:lnTo>
                <a:lnTo>
                  <a:pt x="1330" y="1606"/>
                </a:lnTo>
                <a:lnTo>
                  <a:pt x="1370" y="1646"/>
                </a:lnTo>
                <a:lnTo>
                  <a:pt x="1394" y="1662"/>
                </a:lnTo>
                <a:lnTo>
                  <a:pt x="1410" y="1664"/>
                </a:lnTo>
                <a:lnTo>
                  <a:pt x="1410" y="1664"/>
                </a:lnTo>
                <a:lnTo>
                  <a:pt x="1412" y="1664"/>
                </a:lnTo>
                <a:lnTo>
                  <a:pt x="1420" y="1660"/>
                </a:lnTo>
                <a:lnTo>
                  <a:pt x="1424" y="1660"/>
                </a:lnTo>
                <a:lnTo>
                  <a:pt x="1430" y="1662"/>
                </a:lnTo>
                <a:lnTo>
                  <a:pt x="1436" y="1664"/>
                </a:lnTo>
                <a:lnTo>
                  <a:pt x="1442" y="1670"/>
                </a:lnTo>
                <a:lnTo>
                  <a:pt x="1442" y="1670"/>
                </a:lnTo>
                <a:lnTo>
                  <a:pt x="1450" y="1674"/>
                </a:lnTo>
                <a:lnTo>
                  <a:pt x="1458" y="1676"/>
                </a:lnTo>
                <a:lnTo>
                  <a:pt x="1472" y="1680"/>
                </a:lnTo>
                <a:lnTo>
                  <a:pt x="1484" y="1678"/>
                </a:lnTo>
                <a:lnTo>
                  <a:pt x="1490" y="1678"/>
                </a:lnTo>
                <a:lnTo>
                  <a:pt x="1518" y="1656"/>
                </a:lnTo>
                <a:lnTo>
                  <a:pt x="1544" y="1636"/>
                </a:lnTo>
                <a:lnTo>
                  <a:pt x="1544" y="1636"/>
                </a:lnTo>
                <a:lnTo>
                  <a:pt x="1564" y="1626"/>
                </a:lnTo>
                <a:lnTo>
                  <a:pt x="1580" y="1618"/>
                </a:lnTo>
                <a:lnTo>
                  <a:pt x="1596" y="1614"/>
                </a:lnTo>
                <a:lnTo>
                  <a:pt x="1596" y="1614"/>
                </a:lnTo>
                <a:lnTo>
                  <a:pt x="1602" y="1612"/>
                </a:lnTo>
                <a:lnTo>
                  <a:pt x="1608" y="1608"/>
                </a:lnTo>
                <a:lnTo>
                  <a:pt x="1618" y="1598"/>
                </a:lnTo>
                <a:lnTo>
                  <a:pt x="1626" y="1588"/>
                </a:lnTo>
                <a:lnTo>
                  <a:pt x="1626" y="1588"/>
                </a:lnTo>
                <a:lnTo>
                  <a:pt x="1630" y="1582"/>
                </a:lnTo>
                <a:lnTo>
                  <a:pt x="1638" y="1572"/>
                </a:lnTo>
                <a:lnTo>
                  <a:pt x="1650" y="1562"/>
                </a:lnTo>
                <a:lnTo>
                  <a:pt x="1656" y="1558"/>
                </a:lnTo>
                <a:lnTo>
                  <a:pt x="1662" y="1558"/>
                </a:lnTo>
                <a:lnTo>
                  <a:pt x="1662" y="1558"/>
                </a:lnTo>
                <a:lnTo>
                  <a:pt x="1668" y="1558"/>
                </a:lnTo>
                <a:lnTo>
                  <a:pt x="1674" y="1556"/>
                </a:lnTo>
                <a:lnTo>
                  <a:pt x="1688" y="1550"/>
                </a:lnTo>
                <a:lnTo>
                  <a:pt x="1700" y="1540"/>
                </a:lnTo>
                <a:lnTo>
                  <a:pt x="1708" y="1534"/>
                </a:lnTo>
                <a:lnTo>
                  <a:pt x="1708" y="1534"/>
                </a:lnTo>
                <a:lnTo>
                  <a:pt x="1722" y="1514"/>
                </a:lnTo>
                <a:lnTo>
                  <a:pt x="1730" y="1500"/>
                </a:lnTo>
                <a:lnTo>
                  <a:pt x="1730" y="1500"/>
                </a:lnTo>
                <a:lnTo>
                  <a:pt x="1730" y="1498"/>
                </a:lnTo>
                <a:lnTo>
                  <a:pt x="1732" y="1492"/>
                </a:lnTo>
                <a:lnTo>
                  <a:pt x="1736" y="1488"/>
                </a:lnTo>
                <a:lnTo>
                  <a:pt x="1740" y="1484"/>
                </a:lnTo>
                <a:lnTo>
                  <a:pt x="1748" y="1480"/>
                </a:lnTo>
                <a:lnTo>
                  <a:pt x="1760" y="1476"/>
                </a:lnTo>
                <a:lnTo>
                  <a:pt x="1760" y="1476"/>
                </a:lnTo>
                <a:lnTo>
                  <a:pt x="1770" y="1472"/>
                </a:lnTo>
                <a:lnTo>
                  <a:pt x="1780" y="1466"/>
                </a:lnTo>
                <a:lnTo>
                  <a:pt x="1786" y="1460"/>
                </a:lnTo>
                <a:lnTo>
                  <a:pt x="1790" y="1454"/>
                </a:lnTo>
                <a:lnTo>
                  <a:pt x="1794" y="1442"/>
                </a:lnTo>
                <a:lnTo>
                  <a:pt x="1794" y="1438"/>
                </a:lnTo>
                <a:lnTo>
                  <a:pt x="1808" y="1386"/>
                </a:lnTo>
                <a:lnTo>
                  <a:pt x="1832" y="1346"/>
                </a:lnTo>
                <a:lnTo>
                  <a:pt x="1832" y="1302"/>
                </a:lnTo>
                <a:lnTo>
                  <a:pt x="1832" y="1302"/>
                </a:lnTo>
                <a:lnTo>
                  <a:pt x="1836" y="1284"/>
                </a:lnTo>
                <a:lnTo>
                  <a:pt x="1840" y="1270"/>
                </a:lnTo>
                <a:lnTo>
                  <a:pt x="1840" y="1256"/>
                </a:lnTo>
                <a:lnTo>
                  <a:pt x="1840" y="1256"/>
                </a:lnTo>
                <a:lnTo>
                  <a:pt x="1836" y="1242"/>
                </a:lnTo>
                <a:lnTo>
                  <a:pt x="1828" y="1222"/>
                </a:lnTo>
                <a:lnTo>
                  <a:pt x="1820" y="1198"/>
                </a:lnTo>
                <a:lnTo>
                  <a:pt x="1756" y="1098"/>
                </a:lnTo>
                <a:lnTo>
                  <a:pt x="1756" y="1098"/>
                </a:lnTo>
                <a:lnTo>
                  <a:pt x="1722" y="1066"/>
                </a:lnTo>
                <a:lnTo>
                  <a:pt x="1680" y="1028"/>
                </a:lnTo>
                <a:lnTo>
                  <a:pt x="1680" y="1028"/>
                </a:lnTo>
                <a:lnTo>
                  <a:pt x="1662" y="1020"/>
                </a:lnTo>
                <a:lnTo>
                  <a:pt x="1628" y="1006"/>
                </a:lnTo>
                <a:lnTo>
                  <a:pt x="1586" y="992"/>
                </a:lnTo>
                <a:lnTo>
                  <a:pt x="1544" y="978"/>
                </a:lnTo>
                <a:lnTo>
                  <a:pt x="1756" y="960"/>
                </a:lnTo>
                <a:lnTo>
                  <a:pt x="1818" y="952"/>
                </a:lnTo>
                <a:lnTo>
                  <a:pt x="1882" y="942"/>
                </a:lnTo>
                <a:lnTo>
                  <a:pt x="1926" y="918"/>
                </a:lnTo>
                <a:lnTo>
                  <a:pt x="1970" y="876"/>
                </a:lnTo>
                <a:lnTo>
                  <a:pt x="2012" y="810"/>
                </a:lnTo>
                <a:lnTo>
                  <a:pt x="2044" y="734"/>
                </a:lnTo>
                <a:lnTo>
                  <a:pt x="2058" y="686"/>
                </a:lnTo>
                <a:lnTo>
                  <a:pt x="2086" y="544"/>
                </a:lnTo>
                <a:lnTo>
                  <a:pt x="2108" y="452"/>
                </a:lnTo>
                <a:lnTo>
                  <a:pt x="2154" y="226"/>
                </a:lnTo>
                <a:lnTo>
                  <a:pt x="2164" y="114"/>
                </a:lnTo>
                <a:lnTo>
                  <a:pt x="2162" y="70"/>
                </a:lnTo>
                <a:lnTo>
                  <a:pt x="1076" y="792"/>
                </a:lnTo>
                <a:lnTo>
                  <a:pt x="1076" y="792"/>
                </a:lnTo>
                <a:lnTo>
                  <a:pt x="1076" y="790"/>
                </a:lnTo>
                <a:lnTo>
                  <a:pt x="1076" y="790"/>
                </a:lnTo>
                <a:lnTo>
                  <a:pt x="1076" y="792"/>
                </a:lnTo>
              </a:path>
            </a:pathLst>
          </a:custGeom>
          <a:solidFill>
            <a:schemeClr val="bg2">
              <a:lumMod val="60000"/>
              <a:lumOff val="40000"/>
              <a:alpha val="1000"/>
            </a:schemeClr>
          </a:solidFill>
          <a:ln w="9360">
            <a:noFill/>
          </a:ln>
          <a:effectLst>
            <a:glow rad="177800">
              <a:schemeClr val="bg2">
                <a:lumMod val="60000"/>
                <a:lumOff val="40000"/>
                <a:alpha val="11000"/>
              </a:schemeClr>
            </a:glow>
            <a:softEdge rad="254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CustomShape 21"/>
          <p:cNvSpPr/>
          <p:nvPr/>
        </p:nvSpPr>
        <p:spPr>
          <a:xfrm rot="19494000">
            <a:off x="8931960" y="6141960"/>
            <a:ext cx="145080" cy="215280"/>
          </a:xfrm>
          <a:custGeom>
            <a:avLst/>
            <a:gdLst/>
            <a:ahLst/>
            <a:cxnLst/>
            <a:rect l="0" t="0" r="r" b="b"/>
            <a:pathLst>
              <a:path w="233" h="345">
                <a:moveTo>
                  <a:pt x="230" y="344"/>
                </a:moveTo>
                <a:lnTo>
                  <a:pt x="230" y="344"/>
                </a:lnTo>
                <a:lnTo>
                  <a:pt x="232" y="344"/>
                </a:lnTo>
                <a:lnTo>
                  <a:pt x="232" y="342"/>
                </a:lnTo>
                <a:lnTo>
                  <a:pt x="232" y="342"/>
                </a:lnTo>
                <a:lnTo>
                  <a:pt x="224" y="328"/>
                </a:lnTo>
                <a:lnTo>
                  <a:pt x="48" y="50"/>
                </a:lnTo>
                <a:lnTo>
                  <a:pt x="48" y="50"/>
                </a:lnTo>
                <a:lnTo>
                  <a:pt x="30" y="24"/>
                </a:lnTo>
                <a:lnTo>
                  <a:pt x="30" y="24"/>
                </a:lnTo>
                <a:lnTo>
                  <a:pt x="22" y="12"/>
                </a:lnTo>
                <a:lnTo>
                  <a:pt x="10" y="2"/>
                </a:lnTo>
                <a:lnTo>
                  <a:pt x="10" y="2"/>
                </a:lnTo>
                <a:lnTo>
                  <a:pt x="6" y="0"/>
                </a:lnTo>
                <a:lnTo>
                  <a:pt x="2" y="0"/>
                </a:lnTo>
                <a:lnTo>
                  <a:pt x="0" y="0"/>
                </a:lnTo>
                <a:lnTo>
                  <a:pt x="0" y="4"/>
                </a:lnTo>
                <a:lnTo>
                  <a:pt x="0" y="4"/>
                </a:lnTo>
                <a:lnTo>
                  <a:pt x="4" y="14"/>
                </a:lnTo>
                <a:lnTo>
                  <a:pt x="10" y="22"/>
                </a:lnTo>
                <a:lnTo>
                  <a:pt x="10" y="22"/>
                </a:lnTo>
                <a:lnTo>
                  <a:pt x="18" y="30"/>
                </a:lnTo>
                <a:lnTo>
                  <a:pt x="26" y="42"/>
                </a:lnTo>
                <a:lnTo>
                  <a:pt x="218" y="332"/>
                </a:lnTo>
                <a:lnTo>
                  <a:pt x="218" y="332"/>
                </a:lnTo>
                <a:lnTo>
                  <a:pt x="226" y="340"/>
                </a:lnTo>
                <a:lnTo>
                  <a:pt x="230" y="344"/>
                </a:lnTo>
                <a:lnTo>
                  <a:pt x="230" y="344"/>
                </a:lnTo>
              </a:path>
            </a:pathLst>
          </a:custGeom>
          <a:solidFill>
            <a:schemeClr val="bg2">
              <a:lumMod val="60000"/>
              <a:lumOff val="40000"/>
              <a:alpha val="1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CustomShape 22"/>
          <p:cNvSpPr/>
          <p:nvPr/>
        </p:nvSpPr>
        <p:spPr>
          <a:xfrm rot="19494000">
            <a:off x="9131040" y="6300360"/>
            <a:ext cx="360" cy="360"/>
          </a:xfrm>
          <a:custGeom>
            <a:avLst/>
            <a:gdLst/>
            <a:ahLst/>
            <a:cxnLst/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bg2">
              <a:lumMod val="60000"/>
              <a:lumOff val="40000"/>
              <a:alpha val="1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CustomShape 23"/>
          <p:cNvSpPr/>
          <p:nvPr/>
        </p:nvSpPr>
        <p:spPr>
          <a:xfrm rot="19494000">
            <a:off x="9060480" y="6051600"/>
            <a:ext cx="145080" cy="215280"/>
          </a:xfrm>
          <a:custGeom>
            <a:avLst/>
            <a:gdLst/>
            <a:ahLst/>
            <a:cxnLst/>
            <a:rect l="0" t="0" r="r" b="b"/>
            <a:pathLst>
              <a:path w="233" h="345">
                <a:moveTo>
                  <a:pt x="2" y="344"/>
                </a:moveTo>
                <a:lnTo>
                  <a:pt x="2" y="344"/>
                </a:lnTo>
                <a:lnTo>
                  <a:pt x="6" y="340"/>
                </a:lnTo>
                <a:lnTo>
                  <a:pt x="14" y="332"/>
                </a:lnTo>
                <a:lnTo>
                  <a:pt x="206" y="42"/>
                </a:lnTo>
                <a:lnTo>
                  <a:pt x="206" y="42"/>
                </a:lnTo>
                <a:lnTo>
                  <a:pt x="214" y="30"/>
                </a:lnTo>
                <a:lnTo>
                  <a:pt x="222" y="22"/>
                </a:lnTo>
                <a:lnTo>
                  <a:pt x="222" y="22"/>
                </a:lnTo>
                <a:lnTo>
                  <a:pt x="228" y="14"/>
                </a:lnTo>
                <a:lnTo>
                  <a:pt x="232" y="4"/>
                </a:lnTo>
                <a:lnTo>
                  <a:pt x="232" y="4"/>
                </a:lnTo>
                <a:lnTo>
                  <a:pt x="232" y="0"/>
                </a:lnTo>
                <a:lnTo>
                  <a:pt x="230" y="0"/>
                </a:lnTo>
                <a:lnTo>
                  <a:pt x="226" y="0"/>
                </a:lnTo>
                <a:lnTo>
                  <a:pt x="222" y="2"/>
                </a:lnTo>
                <a:lnTo>
                  <a:pt x="222" y="2"/>
                </a:lnTo>
                <a:lnTo>
                  <a:pt x="210" y="12"/>
                </a:lnTo>
                <a:lnTo>
                  <a:pt x="202" y="24"/>
                </a:lnTo>
                <a:lnTo>
                  <a:pt x="202" y="24"/>
                </a:lnTo>
                <a:lnTo>
                  <a:pt x="184" y="50"/>
                </a:lnTo>
                <a:lnTo>
                  <a:pt x="8" y="328"/>
                </a:lnTo>
                <a:lnTo>
                  <a:pt x="8" y="328"/>
                </a:lnTo>
                <a:lnTo>
                  <a:pt x="0" y="342"/>
                </a:lnTo>
                <a:lnTo>
                  <a:pt x="0" y="342"/>
                </a:lnTo>
                <a:lnTo>
                  <a:pt x="0" y="344"/>
                </a:lnTo>
                <a:lnTo>
                  <a:pt x="0" y="344"/>
                </a:lnTo>
                <a:lnTo>
                  <a:pt x="2" y="344"/>
                </a:lnTo>
                <a:lnTo>
                  <a:pt x="2" y="344"/>
                </a:lnTo>
              </a:path>
            </a:pathLst>
          </a:custGeom>
          <a:solidFill>
            <a:schemeClr val="bg2">
              <a:lumMod val="60000"/>
              <a:lumOff val="40000"/>
              <a:alpha val="1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CustomShape 24"/>
          <p:cNvSpPr/>
          <p:nvPr/>
        </p:nvSpPr>
        <p:spPr>
          <a:xfrm rot="19494000">
            <a:off x="8580600" y="5906520"/>
            <a:ext cx="1309680" cy="1074240"/>
          </a:xfrm>
          <a:custGeom>
            <a:avLst/>
            <a:gdLst/>
            <a:ahLst/>
            <a:cxnLst/>
            <a:rect l="0" t="0" r="r" b="b"/>
            <a:pathLst>
              <a:path w="2091" h="1715">
                <a:moveTo>
                  <a:pt x="2088" y="78"/>
                </a:moveTo>
                <a:lnTo>
                  <a:pt x="2070" y="44"/>
                </a:lnTo>
                <a:lnTo>
                  <a:pt x="2028" y="16"/>
                </a:lnTo>
                <a:lnTo>
                  <a:pt x="1964" y="4"/>
                </a:lnTo>
                <a:lnTo>
                  <a:pt x="1896" y="0"/>
                </a:lnTo>
                <a:lnTo>
                  <a:pt x="1896" y="0"/>
                </a:lnTo>
                <a:lnTo>
                  <a:pt x="1876" y="2"/>
                </a:lnTo>
                <a:lnTo>
                  <a:pt x="1852" y="4"/>
                </a:lnTo>
                <a:lnTo>
                  <a:pt x="1822" y="10"/>
                </a:lnTo>
                <a:lnTo>
                  <a:pt x="1784" y="18"/>
                </a:lnTo>
                <a:lnTo>
                  <a:pt x="1740" y="30"/>
                </a:lnTo>
                <a:lnTo>
                  <a:pt x="1694" y="46"/>
                </a:lnTo>
                <a:lnTo>
                  <a:pt x="1642" y="66"/>
                </a:lnTo>
                <a:lnTo>
                  <a:pt x="1642" y="66"/>
                </a:lnTo>
                <a:lnTo>
                  <a:pt x="1592" y="92"/>
                </a:lnTo>
                <a:lnTo>
                  <a:pt x="1544" y="118"/>
                </a:lnTo>
                <a:lnTo>
                  <a:pt x="1498" y="148"/>
                </a:lnTo>
                <a:lnTo>
                  <a:pt x="1454" y="180"/>
                </a:lnTo>
                <a:lnTo>
                  <a:pt x="1410" y="216"/>
                </a:lnTo>
                <a:lnTo>
                  <a:pt x="1368" y="254"/>
                </a:lnTo>
                <a:lnTo>
                  <a:pt x="1328" y="296"/>
                </a:lnTo>
                <a:lnTo>
                  <a:pt x="1286" y="342"/>
                </a:lnTo>
                <a:lnTo>
                  <a:pt x="1286" y="342"/>
                </a:lnTo>
                <a:lnTo>
                  <a:pt x="1254" y="380"/>
                </a:lnTo>
                <a:lnTo>
                  <a:pt x="1224" y="420"/>
                </a:lnTo>
                <a:lnTo>
                  <a:pt x="1196" y="462"/>
                </a:lnTo>
                <a:lnTo>
                  <a:pt x="1170" y="504"/>
                </a:lnTo>
                <a:lnTo>
                  <a:pt x="1124" y="578"/>
                </a:lnTo>
                <a:lnTo>
                  <a:pt x="1096" y="632"/>
                </a:lnTo>
                <a:lnTo>
                  <a:pt x="1096" y="632"/>
                </a:lnTo>
                <a:lnTo>
                  <a:pt x="1092" y="622"/>
                </a:lnTo>
                <a:lnTo>
                  <a:pt x="1082" y="608"/>
                </a:lnTo>
                <a:lnTo>
                  <a:pt x="1082" y="608"/>
                </a:lnTo>
                <a:lnTo>
                  <a:pt x="1086" y="600"/>
                </a:lnTo>
                <a:lnTo>
                  <a:pt x="1088" y="592"/>
                </a:lnTo>
                <a:lnTo>
                  <a:pt x="1088" y="592"/>
                </a:lnTo>
                <a:lnTo>
                  <a:pt x="1086" y="584"/>
                </a:lnTo>
                <a:lnTo>
                  <a:pt x="1082" y="576"/>
                </a:lnTo>
                <a:lnTo>
                  <a:pt x="1074" y="572"/>
                </a:lnTo>
                <a:lnTo>
                  <a:pt x="1066" y="570"/>
                </a:lnTo>
                <a:lnTo>
                  <a:pt x="1066" y="570"/>
                </a:lnTo>
                <a:lnTo>
                  <a:pt x="1064" y="570"/>
                </a:lnTo>
                <a:lnTo>
                  <a:pt x="1066" y="564"/>
                </a:lnTo>
                <a:lnTo>
                  <a:pt x="1060" y="564"/>
                </a:lnTo>
                <a:lnTo>
                  <a:pt x="1056" y="564"/>
                </a:lnTo>
                <a:lnTo>
                  <a:pt x="1056" y="564"/>
                </a:lnTo>
                <a:lnTo>
                  <a:pt x="1050" y="558"/>
                </a:lnTo>
                <a:lnTo>
                  <a:pt x="1048" y="560"/>
                </a:lnTo>
                <a:lnTo>
                  <a:pt x="1048" y="558"/>
                </a:lnTo>
                <a:lnTo>
                  <a:pt x="1044" y="562"/>
                </a:lnTo>
                <a:lnTo>
                  <a:pt x="1038" y="560"/>
                </a:lnTo>
                <a:lnTo>
                  <a:pt x="1038" y="564"/>
                </a:lnTo>
                <a:lnTo>
                  <a:pt x="1034" y="564"/>
                </a:lnTo>
                <a:lnTo>
                  <a:pt x="1030" y="564"/>
                </a:lnTo>
                <a:lnTo>
                  <a:pt x="1034" y="572"/>
                </a:lnTo>
                <a:lnTo>
                  <a:pt x="1034" y="572"/>
                </a:lnTo>
                <a:lnTo>
                  <a:pt x="1034" y="572"/>
                </a:lnTo>
                <a:lnTo>
                  <a:pt x="1026" y="570"/>
                </a:lnTo>
                <a:lnTo>
                  <a:pt x="1026" y="570"/>
                </a:lnTo>
                <a:lnTo>
                  <a:pt x="1016" y="572"/>
                </a:lnTo>
                <a:lnTo>
                  <a:pt x="1010" y="576"/>
                </a:lnTo>
                <a:lnTo>
                  <a:pt x="1004" y="584"/>
                </a:lnTo>
                <a:lnTo>
                  <a:pt x="1004" y="592"/>
                </a:lnTo>
                <a:lnTo>
                  <a:pt x="1004" y="592"/>
                </a:lnTo>
                <a:lnTo>
                  <a:pt x="1004" y="598"/>
                </a:lnTo>
                <a:lnTo>
                  <a:pt x="1008" y="604"/>
                </a:lnTo>
                <a:lnTo>
                  <a:pt x="1008" y="604"/>
                </a:lnTo>
                <a:lnTo>
                  <a:pt x="998" y="618"/>
                </a:lnTo>
                <a:lnTo>
                  <a:pt x="992" y="628"/>
                </a:lnTo>
                <a:lnTo>
                  <a:pt x="992" y="628"/>
                </a:lnTo>
                <a:lnTo>
                  <a:pt x="962" y="574"/>
                </a:lnTo>
                <a:lnTo>
                  <a:pt x="918" y="500"/>
                </a:lnTo>
                <a:lnTo>
                  <a:pt x="892" y="460"/>
                </a:lnTo>
                <a:lnTo>
                  <a:pt x="864" y="420"/>
                </a:lnTo>
                <a:lnTo>
                  <a:pt x="834" y="378"/>
                </a:lnTo>
                <a:lnTo>
                  <a:pt x="802" y="342"/>
                </a:lnTo>
                <a:lnTo>
                  <a:pt x="802" y="342"/>
                </a:lnTo>
                <a:lnTo>
                  <a:pt x="762" y="296"/>
                </a:lnTo>
                <a:lnTo>
                  <a:pt x="720" y="254"/>
                </a:lnTo>
                <a:lnTo>
                  <a:pt x="680" y="216"/>
                </a:lnTo>
                <a:lnTo>
                  <a:pt x="636" y="180"/>
                </a:lnTo>
                <a:lnTo>
                  <a:pt x="592" y="148"/>
                </a:lnTo>
                <a:lnTo>
                  <a:pt x="546" y="118"/>
                </a:lnTo>
                <a:lnTo>
                  <a:pt x="498" y="92"/>
                </a:lnTo>
                <a:lnTo>
                  <a:pt x="448" y="66"/>
                </a:lnTo>
                <a:lnTo>
                  <a:pt x="448" y="66"/>
                </a:lnTo>
                <a:lnTo>
                  <a:pt x="396" y="46"/>
                </a:lnTo>
                <a:lnTo>
                  <a:pt x="348" y="30"/>
                </a:lnTo>
                <a:lnTo>
                  <a:pt x="306" y="18"/>
                </a:lnTo>
                <a:lnTo>
                  <a:pt x="268" y="10"/>
                </a:lnTo>
                <a:lnTo>
                  <a:pt x="238" y="4"/>
                </a:lnTo>
                <a:lnTo>
                  <a:pt x="214" y="2"/>
                </a:lnTo>
                <a:lnTo>
                  <a:pt x="194" y="0"/>
                </a:lnTo>
                <a:lnTo>
                  <a:pt x="126" y="4"/>
                </a:lnTo>
                <a:lnTo>
                  <a:pt x="62" y="16"/>
                </a:lnTo>
                <a:lnTo>
                  <a:pt x="20" y="44"/>
                </a:lnTo>
                <a:lnTo>
                  <a:pt x="2" y="78"/>
                </a:lnTo>
                <a:lnTo>
                  <a:pt x="0" y="112"/>
                </a:lnTo>
                <a:lnTo>
                  <a:pt x="12" y="154"/>
                </a:lnTo>
                <a:lnTo>
                  <a:pt x="34" y="198"/>
                </a:lnTo>
                <a:lnTo>
                  <a:pt x="34" y="198"/>
                </a:lnTo>
                <a:lnTo>
                  <a:pt x="44" y="214"/>
                </a:lnTo>
                <a:lnTo>
                  <a:pt x="56" y="226"/>
                </a:lnTo>
                <a:lnTo>
                  <a:pt x="60" y="232"/>
                </a:lnTo>
                <a:lnTo>
                  <a:pt x="66" y="234"/>
                </a:lnTo>
                <a:lnTo>
                  <a:pt x="66" y="234"/>
                </a:lnTo>
                <a:lnTo>
                  <a:pt x="70" y="236"/>
                </a:lnTo>
                <a:lnTo>
                  <a:pt x="74" y="240"/>
                </a:lnTo>
                <a:lnTo>
                  <a:pt x="80" y="252"/>
                </a:lnTo>
                <a:lnTo>
                  <a:pt x="86" y="264"/>
                </a:lnTo>
                <a:lnTo>
                  <a:pt x="86" y="264"/>
                </a:lnTo>
                <a:lnTo>
                  <a:pt x="94" y="278"/>
                </a:lnTo>
                <a:lnTo>
                  <a:pt x="104" y="290"/>
                </a:lnTo>
                <a:lnTo>
                  <a:pt x="112" y="296"/>
                </a:lnTo>
                <a:lnTo>
                  <a:pt x="118" y="300"/>
                </a:lnTo>
                <a:lnTo>
                  <a:pt x="118" y="300"/>
                </a:lnTo>
                <a:lnTo>
                  <a:pt x="126" y="304"/>
                </a:lnTo>
                <a:lnTo>
                  <a:pt x="132" y="310"/>
                </a:lnTo>
                <a:lnTo>
                  <a:pt x="146" y="324"/>
                </a:lnTo>
                <a:lnTo>
                  <a:pt x="156" y="340"/>
                </a:lnTo>
                <a:lnTo>
                  <a:pt x="160" y="350"/>
                </a:lnTo>
                <a:lnTo>
                  <a:pt x="160" y="350"/>
                </a:lnTo>
                <a:lnTo>
                  <a:pt x="160" y="354"/>
                </a:lnTo>
                <a:lnTo>
                  <a:pt x="164" y="360"/>
                </a:lnTo>
                <a:lnTo>
                  <a:pt x="176" y="374"/>
                </a:lnTo>
                <a:lnTo>
                  <a:pt x="192" y="394"/>
                </a:lnTo>
                <a:lnTo>
                  <a:pt x="192" y="394"/>
                </a:lnTo>
                <a:lnTo>
                  <a:pt x="198" y="416"/>
                </a:lnTo>
                <a:lnTo>
                  <a:pt x="200" y="434"/>
                </a:lnTo>
                <a:lnTo>
                  <a:pt x="198" y="442"/>
                </a:lnTo>
                <a:lnTo>
                  <a:pt x="196" y="446"/>
                </a:lnTo>
                <a:lnTo>
                  <a:pt x="196" y="446"/>
                </a:lnTo>
                <a:lnTo>
                  <a:pt x="194" y="450"/>
                </a:lnTo>
                <a:lnTo>
                  <a:pt x="196" y="454"/>
                </a:lnTo>
                <a:lnTo>
                  <a:pt x="202" y="462"/>
                </a:lnTo>
                <a:lnTo>
                  <a:pt x="214" y="472"/>
                </a:lnTo>
                <a:lnTo>
                  <a:pt x="214" y="472"/>
                </a:lnTo>
                <a:lnTo>
                  <a:pt x="216" y="476"/>
                </a:lnTo>
                <a:lnTo>
                  <a:pt x="222" y="486"/>
                </a:lnTo>
                <a:lnTo>
                  <a:pt x="224" y="492"/>
                </a:lnTo>
                <a:lnTo>
                  <a:pt x="226" y="498"/>
                </a:lnTo>
                <a:lnTo>
                  <a:pt x="226" y="506"/>
                </a:lnTo>
                <a:lnTo>
                  <a:pt x="222" y="512"/>
                </a:lnTo>
                <a:lnTo>
                  <a:pt x="222" y="512"/>
                </a:lnTo>
                <a:lnTo>
                  <a:pt x="220" y="518"/>
                </a:lnTo>
                <a:lnTo>
                  <a:pt x="220" y="526"/>
                </a:lnTo>
                <a:lnTo>
                  <a:pt x="222" y="536"/>
                </a:lnTo>
                <a:lnTo>
                  <a:pt x="226" y="546"/>
                </a:lnTo>
                <a:lnTo>
                  <a:pt x="236" y="564"/>
                </a:lnTo>
                <a:lnTo>
                  <a:pt x="240" y="572"/>
                </a:lnTo>
                <a:lnTo>
                  <a:pt x="244" y="574"/>
                </a:lnTo>
                <a:lnTo>
                  <a:pt x="244" y="574"/>
                </a:lnTo>
                <a:lnTo>
                  <a:pt x="248" y="578"/>
                </a:lnTo>
                <a:lnTo>
                  <a:pt x="250" y="582"/>
                </a:lnTo>
                <a:lnTo>
                  <a:pt x="256" y="594"/>
                </a:lnTo>
                <a:lnTo>
                  <a:pt x="260" y="612"/>
                </a:lnTo>
                <a:lnTo>
                  <a:pt x="260" y="612"/>
                </a:lnTo>
                <a:lnTo>
                  <a:pt x="260" y="614"/>
                </a:lnTo>
                <a:lnTo>
                  <a:pt x="264" y="624"/>
                </a:lnTo>
                <a:lnTo>
                  <a:pt x="272" y="640"/>
                </a:lnTo>
                <a:lnTo>
                  <a:pt x="288" y="660"/>
                </a:lnTo>
                <a:lnTo>
                  <a:pt x="288" y="660"/>
                </a:lnTo>
                <a:lnTo>
                  <a:pt x="304" y="680"/>
                </a:lnTo>
                <a:lnTo>
                  <a:pt x="314" y="694"/>
                </a:lnTo>
                <a:lnTo>
                  <a:pt x="328" y="714"/>
                </a:lnTo>
                <a:lnTo>
                  <a:pt x="328" y="714"/>
                </a:lnTo>
                <a:lnTo>
                  <a:pt x="332" y="718"/>
                </a:lnTo>
                <a:lnTo>
                  <a:pt x="338" y="724"/>
                </a:lnTo>
                <a:lnTo>
                  <a:pt x="356" y="732"/>
                </a:lnTo>
                <a:lnTo>
                  <a:pt x="378" y="740"/>
                </a:lnTo>
                <a:lnTo>
                  <a:pt x="430" y="746"/>
                </a:lnTo>
                <a:lnTo>
                  <a:pt x="484" y="746"/>
                </a:lnTo>
                <a:lnTo>
                  <a:pt x="534" y="746"/>
                </a:lnTo>
                <a:lnTo>
                  <a:pt x="604" y="752"/>
                </a:lnTo>
                <a:lnTo>
                  <a:pt x="622" y="754"/>
                </a:lnTo>
                <a:lnTo>
                  <a:pt x="622" y="754"/>
                </a:lnTo>
                <a:lnTo>
                  <a:pt x="562" y="790"/>
                </a:lnTo>
                <a:lnTo>
                  <a:pt x="518" y="820"/>
                </a:lnTo>
                <a:lnTo>
                  <a:pt x="488" y="842"/>
                </a:lnTo>
                <a:lnTo>
                  <a:pt x="470" y="858"/>
                </a:lnTo>
                <a:lnTo>
                  <a:pt x="462" y="868"/>
                </a:lnTo>
                <a:lnTo>
                  <a:pt x="458" y="874"/>
                </a:lnTo>
                <a:lnTo>
                  <a:pt x="458" y="876"/>
                </a:lnTo>
                <a:lnTo>
                  <a:pt x="458" y="878"/>
                </a:lnTo>
                <a:lnTo>
                  <a:pt x="384" y="988"/>
                </a:lnTo>
                <a:lnTo>
                  <a:pt x="388" y="1004"/>
                </a:lnTo>
                <a:lnTo>
                  <a:pt x="384" y="1022"/>
                </a:lnTo>
                <a:lnTo>
                  <a:pt x="366" y="1052"/>
                </a:lnTo>
                <a:lnTo>
                  <a:pt x="354" y="1078"/>
                </a:lnTo>
                <a:lnTo>
                  <a:pt x="342" y="1124"/>
                </a:lnTo>
                <a:lnTo>
                  <a:pt x="342" y="1124"/>
                </a:lnTo>
                <a:lnTo>
                  <a:pt x="342" y="1130"/>
                </a:lnTo>
                <a:lnTo>
                  <a:pt x="344" y="1142"/>
                </a:lnTo>
                <a:lnTo>
                  <a:pt x="348" y="1148"/>
                </a:lnTo>
                <a:lnTo>
                  <a:pt x="350" y="1156"/>
                </a:lnTo>
                <a:lnTo>
                  <a:pt x="356" y="1162"/>
                </a:lnTo>
                <a:lnTo>
                  <a:pt x="364" y="1166"/>
                </a:lnTo>
                <a:lnTo>
                  <a:pt x="364" y="1166"/>
                </a:lnTo>
                <a:lnTo>
                  <a:pt x="372" y="1170"/>
                </a:lnTo>
                <a:lnTo>
                  <a:pt x="376" y="1176"/>
                </a:lnTo>
                <a:lnTo>
                  <a:pt x="380" y="1184"/>
                </a:lnTo>
                <a:lnTo>
                  <a:pt x="382" y="1192"/>
                </a:lnTo>
                <a:lnTo>
                  <a:pt x="380" y="1206"/>
                </a:lnTo>
                <a:lnTo>
                  <a:pt x="380" y="1212"/>
                </a:lnTo>
                <a:lnTo>
                  <a:pt x="382" y="1244"/>
                </a:lnTo>
                <a:lnTo>
                  <a:pt x="382" y="1244"/>
                </a:lnTo>
                <a:lnTo>
                  <a:pt x="384" y="1248"/>
                </a:lnTo>
                <a:lnTo>
                  <a:pt x="392" y="1258"/>
                </a:lnTo>
                <a:lnTo>
                  <a:pt x="398" y="1264"/>
                </a:lnTo>
                <a:lnTo>
                  <a:pt x="406" y="1268"/>
                </a:lnTo>
                <a:lnTo>
                  <a:pt x="416" y="1272"/>
                </a:lnTo>
                <a:lnTo>
                  <a:pt x="428" y="1272"/>
                </a:lnTo>
                <a:lnTo>
                  <a:pt x="428" y="1272"/>
                </a:lnTo>
                <a:lnTo>
                  <a:pt x="440" y="1274"/>
                </a:lnTo>
                <a:lnTo>
                  <a:pt x="448" y="1280"/>
                </a:lnTo>
                <a:lnTo>
                  <a:pt x="452" y="1286"/>
                </a:lnTo>
                <a:lnTo>
                  <a:pt x="456" y="1294"/>
                </a:lnTo>
                <a:lnTo>
                  <a:pt x="458" y="1310"/>
                </a:lnTo>
                <a:lnTo>
                  <a:pt x="458" y="1316"/>
                </a:lnTo>
                <a:lnTo>
                  <a:pt x="458" y="1316"/>
                </a:lnTo>
                <a:lnTo>
                  <a:pt x="456" y="1338"/>
                </a:lnTo>
                <a:lnTo>
                  <a:pt x="458" y="1354"/>
                </a:lnTo>
                <a:lnTo>
                  <a:pt x="458" y="1360"/>
                </a:lnTo>
                <a:lnTo>
                  <a:pt x="460" y="1364"/>
                </a:lnTo>
                <a:lnTo>
                  <a:pt x="460" y="1364"/>
                </a:lnTo>
                <a:lnTo>
                  <a:pt x="468" y="1374"/>
                </a:lnTo>
                <a:lnTo>
                  <a:pt x="474" y="1378"/>
                </a:lnTo>
                <a:lnTo>
                  <a:pt x="486" y="1380"/>
                </a:lnTo>
                <a:lnTo>
                  <a:pt x="486" y="1380"/>
                </a:lnTo>
                <a:lnTo>
                  <a:pt x="502" y="1380"/>
                </a:lnTo>
                <a:lnTo>
                  <a:pt x="514" y="1384"/>
                </a:lnTo>
                <a:lnTo>
                  <a:pt x="522" y="1390"/>
                </a:lnTo>
                <a:lnTo>
                  <a:pt x="526" y="1394"/>
                </a:lnTo>
                <a:lnTo>
                  <a:pt x="526" y="1396"/>
                </a:lnTo>
                <a:lnTo>
                  <a:pt x="526" y="1396"/>
                </a:lnTo>
                <a:lnTo>
                  <a:pt x="526" y="1400"/>
                </a:lnTo>
                <a:lnTo>
                  <a:pt x="530" y="1404"/>
                </a:lnTo>
                <a:lnTo>
                  <a:pt x="532" y="1408"/>
                </a:lnTo>
                <a:lnTo>
                  <a:pt x="534" y="1414"/>
                </a:lnTo>
                <a:lnTo>
                  <a:pt x="536" y="1422"/>
                </a:lnTo>
                <a:lnTo>
                  <a:pt x="536" y="1432"/>
                </a:lnTo>
                <a:lnTo>
                  <a:pt x="532" y="1446"/>
                </a:lnTo>
                <a:lnTo>
                  <a:pt x="524" y="1462"/>
                </a:lnTo>
                <a:lnTo>
                  <a:pt x="524" y="1462"/>
                </a:lnTo>
                <a:lnTo>
                  <a:pt x="492" y="1522"/>
                </a:lnTo>
                <a:lnTo>
                  <a:pt x="478" y="1540"/>
                </a:lnTo>
                <a:lnTo>
                  <a:pt x="472" y="1546"/>
                </a:lnTo>
                <a:lnTo>
                  <a:pt x="466" y="1550"/>
                </a:lnTo>
                <a:lnTo>
                  <a:pt x="466" y="1550"/>
                </a:lnTo>
                <a:lnTo>
                  <a:pt x="460" y="1554"/>
                </a:lnTo>
                <a:lnTo>
                  <a:pt x="454" y="1560"/>
                </a:lnTo>
                <a:lnTo>
                  <a:pt x="440" y="1578"/>
                </a:lnTo>
                <a:lnTo>
                  <a:pt x="424" y="1604"/>
                </a:lnTo>
                <a:lnTo>
                  <a:pt x="424" y="1604"/>
                </a:lnTo>
                <a:lnTo>
                  <a:pt x="420" y="1614"/>
                </a:lnTo>
                <a:lnTo>
                  <a:pt x="412" y="1636"/>
                </a:lnTo>
                <a:lnTo>
                  <a:pt x="410" y="1650"/>
                </a:lnTo>
                <a:lnTo>
                  <a:pt x="408" y="1666"/>
                </a:lnTo>
                <a:lnTo>
                  <a:pt x="410" y="1680"/>
                </a:lnTo>
                <a:lnTo>
                  <a:pt x="414" y="1686"/>
                </a:lnTo>
                <a:lnTo>
                  <a:pt x="416" y="1692"/>
                </a:lnTo>
                <a:lnTo>
                  <a:pt x="416" y="1692"/>
                </a:lnTo>
                <a:lnTo>
                  <a:pt x="426" y="1702"/>
                </a:lnTo>
                <a:lnTo>
                  <a:pt x="438" y="1710"/>
                </a:lnTo>
                <a:lnTo>
                  <a:pt x="450" y="1714"/>
                </a:lnTo>
                <a:lnTo>
                  <a:pt x="456" y="1714"/>
                </a:lnTo>
                <a:lnTo>
                  <a:pt x="464" y="1714"/>
                </a:lnTo>
                <a:lnTo>
                  <a:pt x="470" y="1712"/>
                </a:lnTo>
                <a:lnTo>
                  <a:pt x="478" y="1710"/>
                </a:lnTo>
                <a:lnTo>
                  <a:pt x="486" y="1704"/>
                </a:lnTo>
                <a:lnTo>
                  <a:pt x="492" y="1698"/>
                </a:lnTo>
                <a:lnTo>
                  <a:pt x="500" y="1690"/>
                </a:lnTo>
                <a:lnTo>
                  <a:pt x="508" y="1678"/>
                </a:lnTo>
                <a:lnTo>
                  <a:pt x="514" y="1666"/>
                </a:lnTo>
                <a:lnTo>
                  <a:pt x="522" y="1650"/>
                </a:lnTo>
                <a:lnTo>
                  <a:pt x="522" y="1650"/>
                </a:lnTo>
                <a:lnTo>
                  <a:pt x="548" y="1592"/>
                </a:lnTo>
                <a:lnTo>
                  <a:pt x="568" y="1554"/>
                </a:lnTo>
                <a:lnTo>
                  <a:pt x="582" y="1532"/>
                </a:lnTo>
                <a:lnTo>
                  <a:pt x="586" y="1526"/>
                </a:lnTo>
                <a:lnTo>
                  <a:pt x="586" y="1526"/>
                </a:lnTo>
                <a:lnTo>
                  <a:pt x="590" y="1522"/>
                </a:lnTo>
                <a:lnTo>
                  <a:pt x="594" y="1518"/>
                </a:lnTo>
                <a:lnTo>
                  <a:pt x="600" y="1516"/>
                </a:lnTo>
                <a:lnTo>
                  <a:pt x="608" y="1514"/>
                </a:lnTo>
                <a:lnTo>
                  <a:pt x="620" y="1514"/>
                </a:lnTo>
                <a:lnTo>
                  <a:pt x="632" y="1516"/>
                </a:lnTo>
                <a:lnTo>
                  <a:pt x="648" y="1520"/>
                </a:lnTo>
                <a:lnTo>
                  <a:pt x="648" y="1520"/>
                </a:lnTo>
                <a:lnTo>
                  <a:pt x="662" y="1528"/>
                </a:lnTo>
                <a:lnTo>
                  <a:pt x="668" y="1532"/>
                </a:lnTo>
                <a:lnTo>
                  <a:pt x="670" y="1536"/>
                </a:lnTo>
                <a:lnTo>
                  <a:pt x="668" y="1536"/>
                </a:lnTo>
                <a:lnTo>
                  <a:pt x="664" y="1538"/>
                </a:lnTo>
                <a:lnTo>
                  <a:pt x="670" y="1538"/>
                </a:lnTo>
                <a:lnTo>
                  <a:pt x="670" y="1538"/>
                </a:lnTo>
                <a:lnTo>
                  <a:pt x="682" y="1536"/>
                </a:lnTo>
                <a:lnTo>
                  <a:pt x="692" y="1532"/>
                </a:lnTo>
                <a:lnTo>
                  <a:pt x="700" y="1528"/>
                </a:lnTo>
                <a:lnTo>
                  <a:pt x="700" y="1528"/>
                </a:lnTo>
                <a:lnTo>
                  <a:pt x="708" y="1522"/>
                </a:lnTo>
                <a:lnTo>
                  <a:pt x="716" y="1518"/>
                </a:lnTo>
                <a:lnTo>
                  <a:pt x="724" y="1516"/>
                </a:lnTo>
                <a:lnTo>
                  <a:pt x="724" y="1516"/>
                </a:lnTo>
                <a:lnTo>
                  <a:pt x="734" y="1518"/>
                </a:lnTo>
                <a:lnTo>
                  <a:pt x="744" y="1522"/>
                </a:lnTo>
                <a:lnTo>
                  <a:pt x="754" y="1528"/>
                </a:lnTo>
                <a:lnTo>
                  <a:pt x="754" y="1528"/>
                </a:lnTo>
                <a:lnTo>
                  <a:pt x="758" y="1530"/>
                </a:lnTo>
                <a:lnTo>
                  <a:pt x="768" y="1532"/>
                </a:lnTo>
                <a:lnTo>
                  <a:pt x="774" y="1532"/>
                </a:lnTo>
                <a:lnTo>
                  <a:pt x="780" y="1532"/>
                </a:lnTo>
                <a:lnTo>
                  <a:pt x="786" y="1528"/>
                </a:lnTo>
                <a:lnTo>
                  <a:pt x="794" y="1520"/>
                </a:lnTo>
                <a:lnTo>
                  <a:pt x="794" y="1520"/>
                </a:lnTo>
                <a:lnTo>
                  <a:pt x="800" y="1512"/>
                </a:lnTo>
                <a:lnTo>
                  <a:pt x="806" y="1500"/>
                </a:lnTo>
                <a:lnTo>
                  <a:pt x="812" y="1478"/>
                </a:lnTo>
                <a:lnTo>
                  <a:pt x="816" y="1458"/>
                </a:lnTo>
                <a:lnTo>
                  <a:pt x="816" y="1452"/>
                </a:lnTo>
                <a:lnTo>
                  <a:pt x="840" y="1406"/>
                </a:lnTo>
                <a:lnTo>
                  <a:pt x="844" y="1388"/>
                </a:lnTo>
                <a:lnTo>
                  <a:pt x="870" y="1386"/>
                </a:lnTo>
                <a:lnTo>
                  <a:pt x="894" y="1318"/>
                </a:lnTo>
                <a:lnTo>
                  <a:pt x="922" y="1204"/>
                </a:lnTo>
                <a:lnTo>
                  <a:pt x="952" y="1056"/>
                </a:lnTo>
                <a:lnTo>
                  <a:pt x="970" y="942"/>
                </a:lnTo>
                <a:lnTo>
                  <a:pt x="970" y="942"/>
                </a:lnTo>
                <a:lnTo>
                  <a:pt x="974" y="940"/>
                </a:lnTo>
                <a:lnTo>
                  <a:pt x="978" y="928"/>
                </a:lnTo>
                <a:lnTo>
                  <a:pt x="984" y="908"/>
                </a:lnTo>
                <a:lnTo>
                  <a:pt x="986" y="894"/>
                </a:lnTo>
                <a:lnTo>
                  <a:pt x="988" y="880"/>
                </a:lnTo>
                <a:lnTo>
                  <a:pt x="988" y="880"/>
                </a:lnTo>
                <a:lnTo>
                  <a:pt x="990" y="866"/>
                </a:lnTo>
                <a:lnTo>
                  <a:pt x="994" y="858"/>
                </a:lnTo>
                <a:lnTo>
                  <a:pt x="1000" y="856"/>
                </a:lnTo>
                <a:lnTo>
                  <a:pt x="1004" y="854"/>
                </a:lnTo>
                <a:lnTo>
                  <a:pt x="1004" y="880"/>
                </a:lnTo>
                <a:lnTo>
                  <a:pt x="996" y="942"/>
                </a:lnTo>
                <a:lnTo>
                  <a:pt x="998" y="962"/>
                </a:lnTo>
                <a:lnTo>
                  <a:pt x="990" y="990"/>
                </a:lnTo>
                <a:lnTo>
                  <a:pt x="990" y="1034"/>
                </a:lnTo>
                <a:lnTo>
                  <a:pt x="990" y="1046"/>
                </a:lnTo>
                <a:lnTo>
                  <a:pt x="990" y="1108"/>
                </a:lnTo>
                <a:lnTo>
                  <a:pt x="998" y="1112"/>
                </a:lnTo>
                <a:lnTo>
                  <a:pt x="998" y="1122"/>
                </a:lnTo>
                <a:lnTo>
                  <a:pt x="990" y="1130"/>
                </a:lnTo>
                <a:lnTo>
                  <a:pt x="992" y="1160"/>
                </a:lnTo>
                <a:lnTo>
                  <a:pt x="992" y="1208"/>
                </a:lnTo>
                <a:lnTo>
                  <a:pt x="1010" y="1248"/>
                </a:lnTo>
                <a:lnTo>
                  <a:pt x="1040" y="1274"/>
                </a:lnTo>
                <a:lnTo>
                  <a:pt x="1044" y="1246"/>
                </a:lnTo>
                <a:lnTo>
                  <a:pt x="1048" y="1274"/>
                </a:lnTo>
                <a:lnTo>
                  <a:pt x="1078" y="1248"/>
                </a:lnTo>
                <a:lnTo>
                  <a:pt x="1096" y="1208"/>
                </a:lnTo>
                <a:lnTo>
                  <a:pt x="1096" y="1160"/>
                </a:lnTo>
                <a:lnTo>
                  <a:pt x="1098" y="1130"/>
                </a:lnTo>
                <a:lnTo>
                  <a:pt x="1088" y="1122"/>
                </a:lnTo>
                <a:lnTo>
                  <a:pt x="1088" y="1112"/>
                </a:lnTo>
                <a:lnTo>
                  <a:pt x="1098" y="1108"/>
                </a:lnTo>
                <a:lnTo>
                  <a:pt x="1098" y="1046"/>
                </a:lnTo>
                <a:lnTo>
                  <a:pt x="1098" y="1034"/>
                </a:lnTo>
                <a:lnTo>
                  <a:pt x="1098" y="990"/>
                </a:lnTo>
                <a:lnTo>
                  <a:pt x="1088" y="962"/>
                </a:lnTo>
                <a:lnTo>
                  <a:pt x="1090" y="942"/>
                </a:lnTo>
                <a:lnTo>
                  <a:pt x="1084" y="880"/>
                </a:lnTo>
                <a:lnTo>
                  <a:pt x="1082" y="856"/>
                </a:lnTo>
                <a:lnTo>
                  <a:pt x="1082" y="856"/>
                </a:lnTo>
                <a:lnTo>
                  <a:pt x="1088" y="854"/>
                </a:lnTo>
                <a:lnTo>
                  <a:pt x="1094" y="858"/>
                </a:lnTo>
                <a:lnTo>
                  <a:pt x="1100" y="866"/>
                </a:lnTo>
                <a:lnTo>
                  <a:pt x="1102" y="880"/>
                </a:lnTo>
                <a:lnTo>
                  <a:pt x="1102" y="880"/>
                </a:lnTo>
                <a:lnTo>
                  <a:pt x="1102" y="894"/>
                </a:lnTo>
                <a:lnTo>
                  <a:pt x="1106" y="908"/>
                </a:lnTo>
                <a:lnTo>
                  <a:pt x="1112" y="928"/>
                </a:lnTo>
                <a:lnTo>
                  <a:pt x="1116" y="940"/>
                </a:lnTo>
                <a:lnTo>
                  <a:pt x="1120" y="942"/>
                </a:lnTo>
                <a:lnTo>
                  <a:pt x="1138" y="1056"/>
                </a:lnTo>
                <a:lnTo>
                  <a:pt x="1168" y="1204"/>
                </a:lnTo>
                <a:lnTo>
                  <a:pt x="1196" y="1318"/>
                </a:lnTo>
                <a:lnTo>
                  <a:pt x="1220" y="1386"/>
                </a:lnTo>
                <a:lnTo>
                  <a:pt x="1246" y="1388"/>
                </a:lnTo>
                <a:lnTo>
                  <a:pt x="1250" y="1406"/>
                </a:lnTo>
                <a:lnTo>
                  <a:pt x="1274" y="1452"/>
                </a:lnTo>
                <a:lnTo>
                  <a:pt x="1274" y="1452"/>
                </a:lnTo>
                <a:lnTo>
                  <a:pt x="1274" y="1458"/>
                </a:lnTo>
                <a:lnTo>
                  <a:pt x="1278" y="1478"/>
                </a:lnTo>
                <a:lnTo>
                  <a:pt x="1284" y="1500"/>
                </a:lnTo>
                <a:lnTo>
                  <a:pt x="1290" y="1512"/>
                </a:lnTo>
                <a:lnTo>
                  <a:pt x="1296" y="1520"/>
                </a:lnTo>
                <a:lnTo>
                  <a:pt x="1296" y="1520"/>
                </a:lnTo>
                <a:lnTo>
                  <a:pt x="1304" y="1528"/>
                </a:lnTo>
                <a:lnTo>
                  <a:pt x="1310" y="1532"/>
                </a:lnTo>
                <a:lnTo>
                  <a:pt x="1316" y="1532"/>
                </a:lnTo>
                <a:lnTo>
                  <a:pt x="1322" y="1532"/>
                </a:lnTo>
                <a:lnTo>
                  <a:pt x="1332" y="1530"/>
                </a:lnTo>
                <a:lnTo>
                  <a:pt x="1334" y="1528"/>
                </a:lnTo>
                <a:lnTo>
                  <a:pt x="1334" y="1528"/>
                </a:lnTo>
                <a:lnTo>
                  <a:pt x="1346" y="1522"/>
                </a:lnTo>
                <a:lnTo>
                  <a:pt x="1356" y="1518"/>
                </a:lnTo>
                <a:lnTo>
                  <a:pt x="1366" y="1516"/>
                </a:lnTo>
                <a:lnTo>
                  <a:pt x="1366" y="1516"/>
                </a:lnTo>
                <a:lnTo>
                  <a:pt x="1374" y="1518"/>
                </a:lnTo>
                <a:lnTo>
                  <a:pt x="1382" y="1522"/>
                </a:lnTo>
                <a:lnTo>
                  <a:pt x="1390" y="1528"/>
                </a:lnTo>
                <a:lnTo>
                  <a:pt x="1390" y="1528"/>
                </a:lnTo>
                <a:lnTo>
                  <a:pt x="1398" y="1532"/>
                </a:lnTo>
                <a:lnTo>
                  <a:pt x="1406" y="1536"/>
                </a:lnTo>
                <a:lnTo>
                  <a:pt x="1420" y="1538"/>
                </a:lnTo>
                <a:lnTo>
                  <a:pt x="1420" y="1538"/>
                </a:lnTo>
                <a:lnTo>
                  <a:pt x="1426" y="1538"/>
                </a:lnTo>
                <a:lnTo>
                  <a:pt x="1422" y="1536"/>
                </a:lnTo>
                <a:lnTo>
                  <a:pt x="1420" y="1536"/>
                </a:lnTo>
                <a:lnTo>
                  <a:pt x="1422" y="1532"/>
                </a:lnTo>
                <a:lnTo>
                  <a:pt x="1428" y="1528"/>
                </a:lnTo>
                <a:lnTo>
                  <a:pt x="1442" y="1520"/>
                </a:lnTo>
                <a:lnTo>
                  <a:pt x="1442" y="1520"/>
                </a:lnTo>
                <a:lnTo>
                  <a:pt x="1458" y="1516"/>
                </a:lnTo>
                <a:lnTo>
                  <a:pt x="1470" y="1514"/>
                </a:lnTo>
                <a:lnTo>
                  <a:pt x="1482" y="1514"/>
                </a:lnTo>
                <a:lnTo>
                  <a:pt x="1490" y="1516"/>
                </a:lnTo>
                <a:lnTo>
                  <a:pt x="1496" y="1518"/>
                </a:lnTo>
                <a:lnTo>
                  <a:pt x="1500" y="1522"/>
                </a:lnTo>
                <a:lnTo>
                  <a:pt x="1502" y="1526"/>
                </a:lnTo>
                <a:lnTo>
                  <a:pt x="1502" y="1526"/>
                </a:lnTo>
                <a:lnTo>
                  <a:pt x="1508" y="1532"/>
                </a:lnTo>
                <a:lnTo>
                  <a:pt x="1522" y="1554"/>
                </a:lnTo>
                <a:lnTo>
                  <a:pt x="1542" y="1592"/>
                </a:lnTo>
                <a:lnTo>
                  <a:pt x="1568" y="1650"/>
                </a:lnTo>
                <a:lnTo>
                  <a:pt x="1568" y="1650"/>
                </a:lnTo>
                <a:lnTo>
                  <a:pt x="1576" y="1666"/>
                </a:lnTo>
                <a:lnTo>
                  <a:pt x="1582" y="1678"/>
                </a:lnTo>
                <a:lnTo>
                  <a:pt x="1590" y="1690"/>
                </a:lnTo>
                <a:lnTo>
                  <a:pt x="1598" y="1698"/>
                </a:lnTo>
                <a:lnTo>
                  <a:pt x="1604" y="1704"/>
                </a:lnTo>
                <a:lnTo>
                  <a:pt x="1612" y="1710"/>
                </a:lnTo>
                <a:lnTo>
                  <a:pt x="1620" y="1712"/>
                </a:lnTo>
                <a:lnTo>
                  <a:pt x="1626" y="1714"/>
                </a:lnTo>
                <a:lnTo>
                  <a:pt x="1634" y="1714"/>
                </a:lnTo>
                <a:lnTo>
                  <a:pt x="1640" y="1714"/>
                </a:lnTo>
                <a:lnTo>
                  <a:pt x="1652" y="1710"/>
                </a:lnTo>
                <a:lnTo>
                  <a:pt x="1664" y="1702"/>
                </a:lnTo>
                <a:lnTo>
                  <a:pt x="1672" y="1692"/>
                </a:lnTo>
                <a:lnTo>
                  <a:pt x="1672" y="1692"/>
                </a:lnTo>
                <a:lnTo>
                  <a:pt x="1676" y="1686"/>
                </a:lnTo>
                <a:lnTo>
                  <a:pt x="1678" y="1680"/>
                </a:lnTo>
                <a:lnTo>
                  <a:pt x="1682" y="1666"/>
                </a:lnTo>
                <a:lnTo>
                  <a:pt x="1680" y="1650"/>
                </a:lnTo>
                <a:lnTo>
                  <a:pt x="1678" y="1636"/>
                </a:lnTo>
                <a:lnTo>
                  <a:pt x="1670" y="1614"/>
                </a:lnTo>
                <a:lnTo>
                  <a:pt x="1666" y="1604"/>
                </a:lnTo>
                <a:lnTo>
                  <a:pt x="1666" y="1604"/>
                </a:lnTo>
                <a:lnTo>
                  <a:pt x="1650" y="1578"/>
                </a:lnTo>
                <a:lnTo>
                  <a:pt x="1636" y="1560"/>
                </a:lnTo>
                <a:lnTo>
                  <a:pt x="1630" y="1554"/>
                </a:lnTo>
                <a:lnTo>
                  <a:pt x="1622" y="1550"/>
                </a:lnTo>
                <a:lnTo>
                  <a:pt x="1622" y="1550"/>
                </a:lnTo>
                <a:lnTo>
                  <a:pt x="1618" y="1546"/>
                </a:lnTo>
                <a:lnTo>
                  <a:pt x="1612" y="1540"/>
                </a:lnTo>
                <a:lnTo>
                  <a:pt x="1598" y="1522"/>
                </a:lnTo>
                <a:lnTo>
                  <a:pt x="1566" y="1462"/>
                </a:lnTo>
                <a:lnTo>
                  <a:pt x="1566" y="1462"/>
                </a:lnTo>
                <a:lnTo>
                  <a:pt x="1558" y="1446"/>
                </a:lnTo>
                <a:lnTo>
                  <a:pt x="1554" y="1432"/>
                </a:lnTo>
                <a:lnTo>
                  <a:pt x="1554" y="1422"/>
                </a:lnTo>
                <a:lnTo>
                  <a:pt x="1556" y="1414"/>
                </a:lnTo>
                <a:lnTo>
                  <a:pt x="1558" y="1408"/>
                </a:lnTo>
                <a:lnTo>
                  <a:pt x="1560" y="1404"/>
                </a:lnTo>
                <a:lnTo>
                  <a:pt x="1562" y="1400"/>
                </a:lnTo>
                <a:lnTo>
                  <a:pt x="1564" y="1396"/>
                </a:lnTo>
                <a:lnTo>
                  <a:pt x="1564" y="1396"/>
                </a:lnTo>
                <a:lnTo>
                  <a:pt x="1564" y="1394"/>
                </a:lnTo>
                <a:lnTo>
                  <a:pt x="1566" y="1390"/>
                </a:lnTo>
                <a:lnTo>
                  <a:pt x="1576" y="1384"/>
                </a:lnTo>
                <a:lnTo>
                  <a:pt x="1588" y="1380"/>
                </a:lnTo>
                <a:lnTo>
                  <a:pt x="1604" y="1380"/>
                </a:lnTo>
                <a:lnTo>
                  <a:pt x="1604" y="1380"/>
                </a:lnTo>
                <a:lnTo>
                  <a:pt x="1616" y="1378"/>
                </a:lnTo>
                <a:lnTo>
                  <a:pt x="1622" y="1374"/>
                </a:lnTo>
                <a:lnTo>
                  <a:pt x="1630" y="1364"/>
                </a:lnTo>
                <a:lnTo>
                  <a:pt x="1630" y="1364"/>
                </a:lnTo>
                <a:lnTo>
                  <a:pt x="1632" y="1360"/>
                </a:lnTo>
                <a:lnTo>
                  <a:pt x="1632" y="1354"/>
                </a:lnTo>
                <a:lnTo>
                  <a:pt x="1632" y="1338"/>
                </a:lnTo>
                <a:lnTo>
                  <a:pt x="1632" y="1316"/>
                </a:lnTo>
                <a:lnTo>
                  <a:pt x="1632" y="1316"/>
                </a:lnTo>
                <a:lnTo>
                  <a:pt x="1632" y="1310"/>
                </a:lnTo>
                <a:lnTo>
                  <a:pt x="1634" y="1294"/>
                </a:lnTo>
                <a:lnTo>
                  <a:pt x="1638" y="1286"/>
                </a:lnTo>
                <a:lnTo>
                  <a:pt x="1642" y="1280"/>
                </a:lnTo>
                <a:lnTo>
                  <a:pt x="1650" y="1274"/>
                </a:lnTo>
                <a:lnTo>
                  <a:pt x="1662" y="1272"/>
                </a:lnTo>
                <a:lnTo>
                  <a:pt x="1662" y="1272"/>
                </a:lnTo>
                <a:lnTo>
                  <a:pt x="1674" y="1272"/>
                </a:lnTo>
                <a:lnTo>
                  <a:pt x="1684" y="1268"/>
                </a:lnTo>
                <a:lnTo>
                  <a:pt x="1692" y="1264"/>
                </a:lnTo>
                <a:lnTo>
                  <a:pt x="1698" y="1258"/>
                </a:lnTo>
                <a:lnTo>
                  <a:pt x="1706" y="1248"/>
                </a:lnTo>
                <a:lnTo>
                  <a:pt x="1708" y="1244"/>
                </a:lnTo>
                <a:lnTo>
                  <a:pt x="1710" y="1212"/>
                </a:lnTo>
                <a:lnTo>
                  <a:pt x="1710" y="1212"/>
                </a:lnTo>
                <a:lnTo>
                  <a:pt x="1710" y="1206"/>
                </a:lnTo>
                <a:lnTo>
                  <a:pt x="1708" y="1192"/>
                </a:lnTo>
                <a:lnTo>
                  <a:pt x="1710" y="1184"/>
                </a:lnTo>
                <a:lnTo>
                  <a:pt x="1712" y="1176"/>
                </a:lnTo>
                <a:lnTo>
                  <a:pt x="1718" y="1170"/>
                </a:lnTo>
                <a:lnTo>
                  <a:pt x="1726" y="1166"/>
                </a:lnTo>
                <a:lnTo>
                  <a:pt x="1726" y="1166"/>
                </a:lnTo>
                <a:lnTo>
                  <a:pt x="1734" y="1162"/>
                </a:lnTo>
                <a:lnTo>
                  <a:pt x="1738" y="1156"/>
                </a:lnTo>
                <a:lnTo>
                  <a:pt x="1742" y="1148"/>
                </a:lnTo>
                <a:lnTo>
                  <a:pt x="1746" y="1142"/>
                </a:lnTo>
                <a:lnTo>
                  <a:pt x="1748" y="1130"/>
                </a:lnTo>
                <a:lnTo>
                  <a:pt x="1748" y="1124"/>
                </a:lnTo>
                <a:lnTo>
                  <a:pt x="1736" y="1078"/>
                </a:lnTo>
                <a:lnTo>
                  <a:pt x="1724" y="1052"/>
                </a:lnTo>
                <a:lnTo>
                  <a:pt x="1706" y="1022"/>
                </a:lnTo>
                <a:lnTo>
                  <a:pt x="1702" y="1004"/>
                </a:lnTo>
                <a:lnTo>
                  <a:pt x="1706" y="988"/>
                </a:lnTo>
                <a:lnTo>
                  <a:pt x="1632" y="878"/>
                </a:lnTo>
                <a:lnTo>
                  <a:pt x="1632" y="878"/>
                </a:lnTo>
                <a:lnTo>
                  <a:pt x="1632" y="876"/>
                </a:lnTo>
                <a:lnTo>
                  <a:pt x="1632" y="874"/>
                </a:lnTo>
                <a:lnTo>
                  <a:pt x="1628" y="868"/>
                </a:lnTo>
                <a:lnTo>
                  <a:pt x="1620" y="858"/>
                </a:lnTo>
                <a:lnTo>
                  <a:pt x="1600" y="842"/>
                </a:lnTo>
                <a:lnTo>
                  <a:pt x="1572" y="820"/>
                </a:lnTo>
                <a:lnTo>
                  <a:pt x="1528" y="790"/>
                </a:lnTo>
                <a:lnTo>
                  <a:pt x="1466" y="754"/>
                </a:lnTo>
                <a:lnTo>
                  <a:pt x="1486" y="752"/>
                </a:lnTo>
                <a:lnTo>
                  <a:pt x="1556" y="746"/>
                </a:lnTo>
                <a:lnTo>
                  <a:pt x="1606" y="746"/>
                </a:lnTo>
                <a:lnTo>
                  <a:pt x="1660" y="746"/>
                </a:lnTo>
                <a:lnTo>
                  <a:pt x="1712" y="740"/>
                </a:lnTo>
                <a:lnTo>
                  <a:pt x="1712" y="740"/>
                </a:lnTo>
                <a:lnTo>
                  <a:pt x="1734" y="732"/>
                </a:lnTo>
                <a:lnTo>
                  <a:pt x="1750" y="724"/>
                </a:lnTo>
                <a:lnTo>
                  <a:pt x="1758" y="718"/>
                </a:lnTo>
                <a:lnTo>
                  <a:pt x="1762" y="714"/>
                </a:lnTo>
                <a:lnTo>
                  <a:pt x="1762" y="714"/>
                </a:lnTo>
                <a:lnTo>
                  <a:pt x="1776" y="694"/>
                </a:lnTo>
                <a:lnTo>
                  <a:pt x="1786" y="680"/>
                </a:lnTo>
                <a:lnTo>
                  <a:pt x="1802" y="660"/>
                </a:lnTo>
                <a:lnTo>
                  <a:pt x="1802" y="660"/>
                </a:lnTo>
                <a:lnTo>
                  <a:pt x="1818" y="640"/>
                </a:lnTo>
                <a:lnTo>
                  <a:pt x="1826" y="624"/>
                </a:lnTo>
                <a:lnTo>
                  <a:pt x="1830" y="614"/>
                </a:lnTo>
                <a:lnTo>
                  <a:pt x="1830" y="612"/>
                </a:lnTo>
                <a:lnTo>
                  <a:pt x="1830" y="612"/>
                </a:lnTo>
                <a:lnTo>
                  <a:pt x="1834" y="594"/>
                </a:lnTo>
                <a:lnTo>
                  <a:pt x="1840" y="582"/>
                </a:lnTo>
                <a:lnTo>
                  <a:pt x="1842" y="578"/>
                </a:lnTo>
                <a:lnTo>
                  <a:pt x="1846" y="574"/>
                </a:lnTo>
                <a:lnTo>
                  <a:pt x="1846" y="574"/>
                </a:lnTo>
                <a:lnTo>
                  <a:pt x="1850" y="572"/>
                </a:lnTo>
                <a:lnTo>
                  <a:pt x="1854" y="564"/>
                </a:lnTo>
                <a:lnTo>
                  <a:pt x="1864" y="546"/>
                </a:lnTo>
                <a:lnTo>
                  <a:pt x="1868" y="536"/>
                </a:lnTo>
                <a:lnTo>
                  <a:pt x="1870" y="526"/>
                </a:lnTo>
                <a:lnTo>
                  <a:pt x="1870" y="518"/>
                </a:lnTo>
                <a:lnTo>
                  <a:pt x="1868" y="512"/>
                </a:lnTo>
                <a:lnTo>
                  <a:pt x="1868" y="512"/>
                </a:lnTo>
                <a:lnTo>
                  <a:pt x="1864" y="506"/>
                </a:lnTo>
                <a:lnTo>
                  <a:pt x="1864" y="498"/>
                </a:lnTo>
                <a:lnTo>
                  <a:pt x="1866" y="492"/>
                </a:lnTo>
                <a:lnTo>
                  <a:pt x="1868" y="486"/>
                </a:lnTo>
                <a:lnTo>
                  <a:pt x="1872" y="476"/>
                </a:lnTo>
                <a:lnTo>
                  <a:pt x="1876" y="472"/>
                </a:lnTo>
                <a:lnTo>
                  <a:pt x="1876" y="472"/>
                </a:lnTo>
                <a:lnTo>
                  <a:pt x="1888" y="462"/>
                </a:lnTo>
                <a:lnTo>
                  <a:pt x="1894" y="454"/>
                </a:lnTo>
                <a:lnTo>
                  <a:pt x="1894" y="450"/>
                </a:lnTo>
                <a:lnTo>
                  <a:pt x="1894" y="446"/>
                </a:lnTo>
                <a:lnTo>
                  <a:pt x="1894" y="446"/>
                </a:lnTo>
                <a:lnTo>
                  <a:pt x="1890" y="442"/>
                </a:lnTo>
                <a:lnTo>
                  <a:pt x="1890" y="434"/>
                </a:lnTo>
                <a:lnTo>
                  <a:pt x="1892" y="416"/>
                </a:lnTo>
                <a:lnTo>
                  <a:pt x="1898" y="394"/>
                </a:lnTo>
                <a:lnTo>
                  <a:pt x="1898" y="394"/>
                </a:lnTo>
                <a:lnTo>
                  <a:pt x="1914" y="374"/>
                </a:lnTo>
                <a:lnTo>
                  <a:pt x="1926" y="360"/>
                </a:lnTo>
                <a:lnTo>
                  <a:pt x="1928" y="354"/>
                </a:lnTo>
                <a:lnTo>
                  <a:pt x="1930" y="350"/>
                </a:lnTo>
                <a:lnTo>
                  <a:pt x="1930" y="350"/>
                </a:lnTo>
                <a:lnTo>
                  <a:pt x="1934" y="340"/>
                </a:lnTo>
                <a:lnTo>
                  <a:pt x="1944" y="324"/>
                </a:lnTo>
                <a:lnTo>
                  <a:pt x="1956" y="310"/>
                </a:lnTo>
                <a:lnTo>
                  <a:pt x="1964" y="304"/>
                </a:lnTo>
                <a:lnTo>
                  <a:pt x="1972" y="300"/>
                </a:lnTo>
                <a:lnTo>
                  <a:pt x="1972" y="300"/>
                </a:lnTo>
                <a:lnTo>
                  <a:pt x="1978" y="296"/>
                </a:lnTo>
                <a:lnTo>
                  <a:pt x="1986" y="290"/>
                </a:lnTo>
                <a:lnTo>
                  <a:pt x="1996" y="278"/>
                </a:lnTo>
                <a:lnTo>
                  <a:pt x="2004" y="264"/>
                </a:lnTo>
                <a:lnTo>
                  <a:pt x="2004" y="264"/>
                </a:lnTo>
                <a:lnTo>
                  <a:pt x="2010" y="252"/>
                </a:lnTo>
                <a:lnTo>
                  <a:pt x="2016" y="240"/>
                </a:lnTo>
                <a:lnTo>
                  <a:pt x="2020" y="236"/>
                </a:lnTo>
                <a:lnTo>
                  <a:pt x="2024" y="234"/>
                </a:lnTo>
                <a:lnTo>
                  <a:pt x="2024" y="234"/>
                </a:lnTo>
                <a:lnTo>
                  <a:pt x="2030" y="232"/>
                </a:lnTo>
                <a:lnTo>
                  <a:pt x="2034" y="226"/>
                </a:lnTo>
                <a:lnTo>
                  <a:pt x="2046" y="214"/>
                </a:lnTo>
                <a:lnTo>
                  <a:pt x="2056" y="198"/>
                </a:lnTo>
                <a:lnTo>
                  <a:pt x="2078" y="154"/>
                </a:lnTo>
                <a:lnTo>
                  <a:pt x="2090" y="112"/>
                </a:lnTo>
                <a:lnTo>
                  <a:pt x="2088" y="78"/>
                </a:lnTo>
                <a:lnTo>
                  <a:pt x="1040" y="574"/>
                </a:lnTo>
                <a:lnTo>
                  <a:pt x="1040" y="574"/>
                </a:lnTo>
                <a:lnTo>
                  <a:pt x="1040" y="574"/>
                </a:lnTo>
                <a:lnTo>
                  <a:pt x="1040" y="574"/>
                </a:lnTo>
                <a:lnTo>
                  <a:pt x="1040" y="574"/>
                </a:lnTo>
              </a:path>
            </a:pathLst>
          </a:custGeom>
          <a:solidFill>
            <a:schemeClr val="bg2">
              <a:lumMod val="60000"/>
              <a:lumOff val="40000"/>
              <a:alpha val="1000"/>
            </a:schemeClr>
          </a:solidFill>
          <a:ln w="9360">
            <a:noFill/>
          </a:ln>
          <a:effectLst>
            <a:glow rad="177800">
              <a:schemeClr val="bg2">
                <a:lumMod val="60000"/>
                <a:lumOff val="40000"/>
                <a:alpha val="11000"/>
              </a:schemeClr>
            </a:glow>
            <a:softEdge rad="254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CustomShape 25"/>
          <p:cNvSpPr/>
          <p:nvPr/>
        </p:nvSpPr>
        <p:spPr>
          <a:xfrm rot="20059800">
            <a:off x="840600" y="652680"/>
            <a:ext cx="219960" cy="326520"/>
          </a:xfrm>
          <a:custGeom>
            <a:avLst/>
            <a:gdLst/>
            <a:ahLst/>
            <a:cxnLst/>
            <a:rect l="0" t="0" r="r" b="b"/>
            <a:pathLst>
              <a:path w="233" h="345">
                <a:moveTo>
                  <a:pt x="230" y="344"/>
                </a:moveTo>
                <a:lnTo>
                  <a:pt x="230" y="344"/>
                </a:lnTo>
                <a:lnTo>
                  <a:pt x="232" y="344"/>
                </a:lnTo>
                <a:lnTo>
                  <a:pt x="232" y="342"/>
                </a:lnTo>
                <a:lnTo>
                  <a:pt x="232" y="342"/>
                </a:lnTo>
                <a:lnTo>
                  <a:pt x="224" y="328"/>
                </a:lnTo>
                <a:lnTo>
                  <a:pt x="48" y="50"/>
                </a:lnTo>
                <a:lnTo>
                  <a:pt x="48" y="50"/>
                </a:lnTo>
                <a:lnTo>
                  <a:pt x="30" y="24"/>
                </a:lnTo>
                <a:lnTo>
                  <a:pt x="30" y="24"/>
                </a:lnTo>
                <a:lnTo>
                  <a:pt x="22" y="12"/>
                </a:lnTo>
                <a:lnTo>
                  <a:pt x="10" y="2"/>
                </a:lnTo>
                <a:lnTo>
                  <a:pt x="10" y="2"/>
                </a:lnTo>
                <a:lnTo>
                  <a:pt x="6" y="0"/>
                </a:lnTo>
                <a:lnTo>
                  <a:pt x="2" y="0"/>
                </a:lnTo>
                <a:lnTo>
                  <a:pt x="0" y="0"/>
                </a:lnTo>
                <a:lnTo>
                  <a:pt x="0" y="4"/>
                </a:lnTo>
                <a:lnTo>
                  <a:pt x="0" y="4"/>
                </a:lnTo>
                <a:lnTo>
                  <a:pt x="4" y="14"/>
                </a:lnTo>
                <a:lnTo>
                  <a:pt x="10" y="22"/>
                </a:lnTo>
                <a:lnTo>
                  <a:pt x="10" y="22"/>
                </a:lnTo>
                <a:lnTo>
                  <a:pt x="18" y="30"/>
                </a:lnTo>
                <a:lnTo>
                  <a:pt x="26" y="42"/>
                </a:lnTo>
                <a:lnTo>
                  <a:pt x="218" y="332"/>
                </a:lnTo>
                <a:lnTo>
                  <a:pt x="218" y="332"/>
                </a:lnTo>
                <a:lnTo>
                  <a:pt x="226" y="340"/>
                </a:lnTo>
                <a:lnTo>
                  <a:pt x="230" y="344"/>
                </a:lnTo>
                <a:lnTo>
                  <a:pt x="230" y="344"/>
                </a:lnTo>
              </a:path>
            </a:pathLst>
          </a:custGeom>
          <a:solidFill>
            <a:schemeClr val="bg2">
              <a:lumMod val="60000"/>
              <a:lumOff val="40000"/>
              <a:alpha val="8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CustomShape 26"/>
          <p:cNvSpPr/>
          <p:nvPr/>
        </p:nvSpPr>
        <p:spPr>
          <a:xfrm rot="20059800">
            <a:off x="1126800" y="923040"/>
            <a:ext cx="720" cy="720"/>
          </a:xfrm>
          <a:custGeom>
            <a:avLst/>
            <a:gdLst/>
            <a:ahLst/>
            <a:cxnLst/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bg2">
              <a:lumMod val="60000"/>
              <a:lumOff val="40000"/>
              <a:alpha val="8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CustomShape 27"/>
          <p:cNvSpPr/>
          <p:nvPr/>
        </p:nvSpPr>
        <p:spPr>
          <a:xfrm rot="20059800">
            <a:off x="1054440" y="549720"/>
            <a:ext cx="219960" cy="326520"/>
          </a:xfrm>
          <a:custGeom>
            <a:avLst/>
            <a:gdLst/>
            <a:ahLst/>
            <a:cxnLst/>
            <a:rect l="0" t="0" r="r" b="b"/>
            <a:pathLst>
              <a:path w="233" h="345">
                <a:moveTo>
                  <a:pt x="2" y="344"/>
                </a:moveTo>
                <a:lnTo>
                  <a:pt x="2" y="344"/>
                </a:lnTo>
                <a:lnTo>
                  <a:pt x="6" y="340"/>
                </a:lnTo>
                <a:lnTo>
                  <a:pt x="14" y="332"/>
                </a:lnTo>
                <a:lnTo>
                  <a:pt x="206" y="42"/>
                </a:lnTo>
                <a:lnTo>
                  <a:pt x="206" y="42"/>
                </a:lnTo>
                <a:lnTo>
                  <a:pt x="214" y="30"/>
                </a:lnTo>
                <a:lnTo>
                  <a:pt x="222" y="22"/>
                </a:lnTo>
                <a:lnTo>
                  <a:pt x="222" y="22"/>
                </a:lnTo>
                <a:lnTo>
                  <a:pt x="228" y="14"/>
                </a:lnTo>
                <a:lnTo>
                  <a:pt x="232" y="4"/>
                </a:lnTo>
                <a:lnTo>
                  <a:pt x="232" y="4"/>
                </a:lnTo>
                <a:lnTo>
                  <a:pt x="232" y="0"/>
                </a:lnTo>
                <a:lnTo>
                  <a:pt x="230" y="0"/>
                </a:lnTo>
                <a:lnTo>
                  <a:pt x="226" y="0"/>
                </a:lnTo>
                <a:lnTo>
                  <a:pt x="222" y="2"/>
                </a:lnTo>
                <a:lnTo>
                  <a:pt x="222" y="2"/>
                </a:lnTo>
                <a:lnTo>
                  <a:pt x="210" y="12"/>
                </a:lnTo>
                <a:lnTo>
                  <a:pt x="202" y="24"/>
                </a:lnTo>
                <a:lnTo>
                  <a:pt x="202" y="24"/>
                </a:lnTo>
                <a:lnTo>
                  <a:pt x="184" y="50"/>
                </a:lnTo>
                <a:lnTo>
                  <a:pt x="8" y="328"/>
                </a:lnTo>
                <a:lnTo>
                  <a:pt x="8" y="328"/>
                </a:lnTo>
                <a:lnTo>
                  <a:pt x="0" y="342"/>
                </a:lnTo>
                <a:lnTo>
                  <a:pt x="0" y="342"/>
                </a:lnTo>
                <a:lnTo>
                  <a:pt x="0" y="344"/>
                </a:lnTo>
                <a:lnTo>
                  <a:pt x="0" y="344"/>
                </a:lnTo>
                <a:lnTo>
                  <a:pt x="2" y="344"/>
                </a:lnTo>
                <a:lnTo>
                  <a:pt x="2" y="344"/>
                </a:lnTo>
              </a:path>
            </a:pathLst>
          </a:custGeom>
          <a:solidFill>
            <a:schemeClr val="bg2">
              <a:lumMod val="60000"/>
              <a:lumOff val="40000"/>
              <a:alpha val="8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" name="CustomShape 28"/>
          <p:cNvSpPr/>
          <p:nvPr/>
        </p:nvSpPr>
        <p:spPr>
          <a:xfrm rot="20710800">
            <a:off x="236160" y="266760"/>
            <a:ext cx="1775880" cy="1456200"/>
          </a:xfrm>
          <a:custGeom>
            <a:avLst/>
            <a:gdLst/>
            <a:ahLst/>
            <a:cxnLst/>
            <a:rect l="0" t="0" r="r" b="b"/>
            <a:pathLst>
              <a:path w="2091" h="1715">
                <a:moveTo>
                  <a:pt x="2088" y="78"/>
                </a:moveTo>
                <a:lnTo>
                  <a:pt x="2070" y="44"/>
                </a:lnTo>
                <a:lnTo>
                  <a:pt x="2028" y="16"/>
                </a:lnTo>
                <a:lnTo>
                  <a:pt x="1964" y="4"/>
                </a:lnTo>
                <a:lnTo>
                  <a:pt x="1896" y="0"/>
                </a:lnTo>
                <a:lnTo>
                  <a:pt x="1896" y="0"/>
                </a:lnTo>
                <a:lnTo>
                  <a:pt x="1876" y="2"/>
                </a:lnTo>
                <a:lnTo>
                  <a:pt x="1852" y="4"/>
                </a:lnTo>
                <a:lnTo>
                  <a:pt x="1822" y="10"/>
                </a:lnTo>
                <a:lnTo>
                  <a:pt x="1784" y="18"/>
                </a:lnTo>
                <a:lnTo>
                  <a:pt x="1740" y="30"/>
                </a:lnTo>
                <a:lnTo>
                  <a:pt x="1694" y="46"/>
                </a:lnTo>
                <a:lnTo>
                  <a:pt x="1642" y="66"/>
                </a:lnTo>
                <a:lnTo>
                  <a:pt x="1642" y="66"/>
                </a:lnTo>
                <a:lnTo>
                  <a:pt x="1592" y="92"/>
                </a:lnTo>
                <a:lnTo>
                  <a:pt x="1544" y="118"/>
                </a:lnTo>
                <a:lnTo>
                  <a:pt x="1498" y="148"/>
                </a:lnTo>
                <a:lnTo>
                  <a:pt x="1454" y="180"/>
                </a:lnTo>
                <a:lnTo>
                  <a:pt x="1410" y="216"/>
                </a:lnTo>
                <a:lnTo>
                  <a:pt x="1368" y="254"/>
                </a:lnTo>
                <a:lnTo>
                  <a:pt x="1328" y="296"/>
                </a:lnTo>
                <a:lnTo>
                  <a:pt x="1286" y="342"/>
                </a:lnTo>
                <a:lnTo>
                  <a:pt x="1286" y="342"/>
                </a:lnTo>
                <a:lnTo>
                  <a:pt x="1254" y="380"/>
                </a:lnTo>
                <a:lnTo>
                  <a:pt x="1224" y="420"/>
                </a:lnTo>
                <a:lnTo>
                  <a:pt x="1196" y="462"/>
                </a:lnTo>
                <a:lnTo>
                  <a:pt x="1170" y="504"/>
                </a:lnTo>
                <a:lnTo>
                  <a:pt x="1124" y="578"/>
                </a:lnTo>
                <a:lnTo>
                  <a:pt x="1096" y="632"/>
                </a:lnTo>
                <a:lnTo>
                  <a:pt x="1096" y="632"/>
                </a:lnTo>
                <a:lnTo>
                  <a:pt x="1092" y="622"/>
                </a:lnTo>
                <a:lnTo>
                  <a:pt x="1082" y="608"/>
                </a:lnTo>
                <a:lnTo>
                  <a:pt x="1082" y="608"/>
                </a:lnTo>
                <a:lnTo>
                  <a:pt x="1086" y="600"/>
                </a:lnTo>
                <a:lnTo>
                  <a:pt x="1088" y="592"/>
                </a:lnTo>
                <a:lnTo>
                  <a:pt x="1088" y="592"/>
                </a:lnTo>
                <a:lnTo>
                  <a:pt x="1086" y="584"/>
                </a:lnTo>
                <a:lnTo>
                  <a:pt x="1082" y="576"/>
                </a:lnTo>
                <a:lnTo>
                  <a:pt x="1074" y="572"/>
                </a:lnTo>
                <a:lnTo>
                  <a:pt x="1066" y="570"/>
                </a:lnTo>
                <a:lnTo>
                  <a:pt x="1066" y="570"/>
                </a:lnTo>
                <a:lnTo>
                  <a:pt x="1064" y="570"/>
                </a:lnTo>
                <a:lnTo>
                  <a:pt x="1066" y="564"/>
                </a:lnTo>
                <a:lnTo>
                  <a:pt x="1060" y="564"/>
                </a:lnTo>
                <a:lnTo>
                  <a:pt x="1056" y="564"/>
                </a:lnTo>
                <a:lnTo>
                  <a:pt x="1056" y="564"/>
                </a:lnTo>
                <a:lnTo>
                  <a:pt x="1050" y="558"/>
                </a:lnTo>
                <a:lnTo>
                  <a:pt x="1048" y="560"/>
                </a:lnTo>
                <a:lnTo>
                  <a:pt x="1048" y="558"/>
                </a:lnTo>
                <a:lnTo>
                  <a:pt x="1044" y="562"/>
                </a:lnTo>
                <a:lnTo>
                  <a:pt x="1038" y="560"/>
                </a:lnTo>
                <a:lnTo>
                  <a:pt x="1038" y="564"/>
                </a:lnTo>
                <a:lnTo>
                  <a:pt x="1034" y="564"/>
                </a:lnTo>
                <a:lnTo>
                  <a:pt x="1030" y="564"/>
                </a:lnTo>
                <a:lnTo>
                  <a:pt x="1034" y="572"/>
                </a:lnTo>
                <a:lnTo>
                  <a:pt x="1034" y="572"/>
                </a:lnTo>
                <a:lnTo>
                  <a:pt x="1034" y="572"/>
                </a:lnTo>
                <a:lnTo>
                  <a:pt x="1026" y="570"/>
                </a:lnTo>
                <a:lnTo>
                  <a:pt x="1026" y="570"/>
                </a:lnTo>
                <a:lnTo>
                  <a:pt x="1016" y="572"/>
                </a:lnTo>
                <a:lnTo>
                  <a:pt x="1010" y="576"/>
                </a:lnTo>
                <a:lnTo>
                  <a:pt x="1004" y="584"/>
                </a:lnTo>
                <a:lnTo>
                  <a:pt x="1004" y="592"/>
                </a:lnTo>
                <a:lnTo>
                  <a:pt x="1004" y="592"/>
                </a:lnTo>
                <a:lnTo>
                  <a:pt x="1004" y="598"/>
                </a:lnTo>
                <a:lnTo>
                  <a:pt x="1008" y="604"/>
                </a:lnTo>
                <a:lnTo>
                  <a:pt x="1008" y="604"/>
                </a:lnTo>
                <a:lnTo>
                  <a:pt x="998" y="618"/>
                </a:lnTo>
                <a:lnTo>
                  <a:pt x="992" y="628"/>
                </a:lnTo>
                <a:lnTo>
                  <a:pt x="992" y="628"/>
                </a:lnTo>
                <a:lnTo>
                  <a:pt x="962" y="574"/>
                </a:lnTo>
                <a:lnTo>
                  <a:pt x="918" y="500"/>
                </a:lnTo>
                <a:lnTo>
                  <a:pt x="892" y="460"/>
                </a:lnTo>
                <a:lnTo>
                  <a:pt x="864" y="420"/>
                </a:lnTo>
                <a:lnTo>
                  <a:pt x="834" y="378"/>
                </a:lnTo>
                <a:lnTo>
                  <a:pt x="802" y="342"/>
                </a:lnTo>
                <a:lnTo>
                  <a:pt x="802" y="342"/>
                </a:lnTo>
                <a:lnTo>
                  <a:pt x="762" y="296"/>
                </a:lnTo>
                <a:lnTo>
                  <a:pt x="720" y="254"/>
                </a:lnTo>
                <a:lnTo>
                  <a:pt x="680" y="216"/>
                </a:lnTo>
                <a:lnTo>
                  <a:pt x="636" y="180"/>
                </a:lnTo>
                <a:lnTo>
                  <a:pt x="592" y="148"/>
                </a:lnTo>
                <a:lnTo>
                  <a:pt x="546" y="118"/>
                </a:lnTo>
                <a:lnTo>
                  <a:pt x="498" y="92"/>
                </a:lnTo>
                <a:lnTo>
                  <a:pt x="448" y="66"/>
                </a:lnTo>
                <a:lnTo>
                  <a:pt x="448" y="66"/>
                </a:lnTo>
                <a:lnTo>
                  <a:pt x="396" y="46"/>
                </a:lnTo>
                <a:lnTo>
                  <a:pt x="348" y="30"/>
                </a:lnTo>
                <a:lnTo>
                  <a:pt x="306" y="18"/>
                </a:lnTo>
                <a:lnTo>
                  <a:pt x="268" y="10"/>
                </a:lnTo>
                <a:lnTo>
                  <a:pt x="238" y="4"/>
                </a:lnTo>
                <a:lnTo>
                  <a:pt x="214" y="2"/>
                </a:lnTo>
                <a:lnTo>
                  <a:pt x="194" y="0"/>
                </a:lnTo>
                <a:lnTo>
                  <a:pt x="126" y="4"/>
                </a:lnTo>
                <a:lnTo>
                  <a:pt x="62" y="16"/>
                </a:lnTo>
                <a:lnTo>
                  <a:pt x="20" y="44"/>
                </a:lnTo>
                <a:lnTo>
                  <a:pt x="2" y="78"/>
                </a:lnTo>
                <a:lnTo>
                  <a:pt x="0" y="112"/>
                </a:lnTo>
                <a:lnTo>
                  <a:pt x="12" y="154"/>
                </a:lnTo>
                <a:lnTo>
                  <a:pt x="34" y="198"/>
                </a:lnTo>
                <a:lnTo>
                  <a:pt x="34" y="198"/>
                </a:lnTo>
                <a:lnTo>
                  <a:pt x="44" y="214"/>
                </a:lnTo>
                <a:lnTo>
                  <a:pt x="56" y="226"/>
                </a:lnTo>
                <a:lnTo>
                  <a:pt x="60" y="232"/>
                </a:lnTo>
                <a:lnTo>
                  <a:pt x="66" y="234"/>
                </a:lnTo>
                <a:lnTo>
                  <a:pt x="66" y="234"/>
                </a:lnTo>
                <a:lnTo>
                  <a:pt x="70" y="236"/>
                </a:lnTo>
                <a:lnTo>
                  <a:pt x="74" y="240"/>
                </a:lnTo>
                <a:lnTo>
                  <a:pt x="80" y="252"/>
                </a:lnTo>
                <a:lnTo>
                  <a:pt x="86" y="264"/>
                </a:lnTo>
                <a:lnTo>
                  <a:pt x="86" y="264"/>
                </a:lnTo>
                <a:lnTo>
                  <a:pt x="94" y="278"/>
                </a:lnTo>
                <a:lnTo>
                  <a:pt x="104" y="290"/>
                </a:lnTo>
                <a:lnTo>
                  <a:pt x="112" y="296"/>
                </a:lnTo>
                <a:lnTo>
                  <a:pt x="118" y="300"/>
                </a:lnTo>
                <a:lnTo>
                  <a:pt x="118" y="300"/>
                </a:lnTo>
                <a:lnTo>
                  <a:pt x="126" y="304"/>
                </a:lnTo>
                <a:lnTo>
                  <a:pt x="132" y="310"/>
                </a:lnTo>
                <a:lnTo>
                  <a:pt x="146" y="324"/>
                </a:lnTo>
                <a:lnTo>
                  <a:pt x="156" y="340"/>
                </a:lnTo>
                <a:lnTo>
                  <a:pt x="160" y="350"/>
                </a:lnTo>
                <a:lnTo>
                  <a:pt x="160" y="350"/>
                </a:lnTo>
                <a:lnTo>
                  <a:pt x="160" y="354"/>
                </a:lnTo>
                <a:lnTo>
                  <a:pt x="164" y="360"/>
                </a:lnTo>
                <a:lnTo>
                  <a:pt x="176" y="374"/>
                </a:lnTo>
                <a:lnTo>
                  <a:pt x="192" y="394"/>
                </a:lnTo>
                <a:lnTo>
                  <a:pt x="192" y="394"/>
                </a:lnTo>
                <a:lnTo>
                  <a:pt x="198" y="416"/>
                </a:lnTo>
                <a:lnTo>
                  <a:pt x="200" y="434"/>
                </a:lnTo>
                <a:lnTo>
                  <a:pt x="198" y="442"/>
                </a:lnTo>
                <a:lnTo>
                  <a:pt x="196" y="446"/>
                </a:lnTo>
                <a:lnTo>
                  <a:pt x="196" y="446"/>
                </a:lnTo>
                <a:lnTo>
                  <a:pt x="194" y="450"/>
                </a:lnTo>
                <a:lnTo>
                  <a:pt x="196" y="454"/>
                </a:lnTo>
                <a:lnTo>
                  <a:pt x="202" y="462"/>
                </a:lnTo>
                <a:lnTo>
                  <a:pt x="214" y="472"/>
                </a:lnTo>
                <a:lnTo>
                  <a:pt x="214" y="472"/>
                </a:lnTo>
                <a:lnTo>
                  <a:pt x="216" y="476"/>
                </a:lnTo>
                <a:lnTo>
                  <a:pt x="222" y="486"/>
                </a:lnTo>
                <a:lnTo>
                  <a:pt x="224" y="492"/>
                </a:lnTo>
                <a:lnTo>
                  <a:pt x="226" y="498"/>
                </a:lnTo>
                <a:lnTo>
                  <a:pt x="226" y="506"/>
                </a:lnTo>
                <a:lnTo>
                  <a:pt x="222" y="512"/>
                </a:lnTo>
                <a:lnTo>
                  <a:pt x="222" y="512"/>
                </a:lnTo>
                <a:lnTo>
                  <a:pt x="220" y="518"/>
                </a:lnTo>
                <a:lnTo>
                  <a:pt x="220" y="526"/>
                </a:lnTo>
                <a:lnTo>
                  <a:pt x="222" y="536"/>
                </a:lnTo>
                <a:lnTo>
                  <a:pt x="226" y="546"/>
                </a:lnTo>
                <a:lnTo>
                  <a:pt x="236" y="564"/>
                </a:lnTo>
                <a:lnTo>
                  <a:pt x="240" y="572"/>
                </a:lnTo>
                <a:lnTo>
                  <a:pt x="244" y="574"/>
                </a:lnTo>
                <a:lnTo>
                  <a:pt x="244" y="574"/>
                </a:lnTo>
                <a:lnTo>
                  <a:pt x="248" y="578"/>
                </a:lnTo>
                <a:lnTo>
                  <a:pt x="250" y="582"/>
                </a:lnTo>
                <a:lnTo>
                  <a:pt x="256" y="594"/>
                </a:lnTo>
                <a:lnTo>
                  <a:pt x="260" y="612"/>
                </a:lnTo>
                <a:lnTo>
                  <a:pt x="260" y="612"/>
                </a:lnTo>
                <a:lnTo>
                  <a:pt x="260" y="614"/>
                </a:lnTo>
                <a:lnTo>
                  <a:pt x="264" y="624"/>
                </a:lnTo>
                <a:lnTo>
                  <a:pt x="272" y="640"/>
                </a:lnTo>
                <a:lnTo>
                  <a:pt x="288" y="660"/>
                </a:lnTo>
                <a:lnTo>
                  <a:pt x="288" y="660"/>
                </a:lnTo>
                <a:lnTo>
                  <a:pt x="304" y="680"/>
                </a:lnTo>
                <a:lnTo>
                  <a:pt x="314" y="694"/>
                </a:lnTo>
                <a:lnTo>
                  <a:pt x="328" y="714"/>
                </a:lnTo>
                <a:lnTo>
                  <a:pt x="328" y="714"/>
                </a:lnTo>
                <a:lnTo>
                  <a:pt x="332" y="718"/>
                </a:lnTo>
                <a:lnTo>
                  <a:pt x="338" y="724"/>
                </a:lnTo>
                <a:lnTo>
                  <a:pt x="356" y="732"/>
                </a:lnTo>
                <a:lnTo>
                  <a:pt x="378" y="740"/>
                </a:lnTo>
                <a:lnTo>
                  <a:pt x="430" y="746"/>
                </a:lnTo>
                <a:lnTo>
                  <a:pt x="484" y="746"/>
                </a:lnTo>
                <a:lnTo>
                  <a:pt x="534" y="746"/>
                </a:lnTo>
                <a:lnTo>
                  <a:pt x="604" y="752"/>
                </a:lnTo>
                <a:lnTo>
                  <a:pt x="622" y="754"/>
                </a:lnTo>
                <a:lnTo>
                  <a:pt x="622" y="754"/>
                </a:lnTo>
                <a:lnTo>
                  <a:pt x="562" y="790"/>
                </a:lnTo>
                <a:lnTo>
                  <a:pt x="518" y="820"/>
                </a:lnTo>
                <a:lnTo>
                  <a:pt x="488" y="842"/>
                </a:lnTo>
                <a:lnTo>
                  <a:pt x="470" y="858"/>
                </a:lnTo>
                <a:lnTo>
                  <a:pt x="462" y="868"/>
                </a:lnTo>
                <a:lnTo>
                  <a:pt x="458" y="874"/>
                </a:lnTo>
                <a:lnTo>
                  <a:pt x="458" y="876"/>
                </a:lnTo>
                <a:lnTo>
                  <a:pt x="458" y="878"/>
                </a:lnTo>
                <a:lnTo>
                  <a:pt x="384" y="988"/>
                </a:lnTo>
                <a:lnTo>
                  <a:pt x="388" y="1004"/>
                </a:lnTo>
                <a:lnTo>
                  <a:pt x="384" y="1022"/>
                </a:lnTo>
                <a:lnTo>
                  <a:pt x="366" y="1052"/>
                </a:lnTo>
                <a:lnTo>
                  <a:pt x="354" y="1078"/>
                </a:lnTo>
                <a:lnTo>
                  <a:pt x="342" y="1124"/>
                </a:lnTo>
                <a:lnTo>
                  <a:pt x="342" y="1124"/>
                </a:lnTo>
                <a:lnTo>
                  <a:pt x="342" y="1130"/>
                </a:lnTo>
                <a:lnTo>
                  <a:pt x="344" y="1142"/>
                </a:lnTo>
                <a:lnTo>
                  <a:pt x="348" y="1148"/>
                </a:lnTo>
                <a:lnTo>
                  <a:pt x="350" y="1156"/>
                </a:lnTo>
                <a:lnTo>
                  <a:pt x="356" y="1162"/>
                </a:lnTo>
                <a:lnTo>
                  <a:pt x="364" y="1166"/>
                </a:lnTo>
                <a:lnTo>
                  <a:pt x="364" y="1166"/>
                </a:lnTo>
                <a:lnTo>
                  <a:pt x="372" y="1170"/>
                </a:lnTo>
                <a:lnTo>
                  <a:pt x="376" y="1176"/>
                </a:lnTo>
                <a:lnTo>
                  <a:pt x="380" y="1184"/>
                </a:lnTo>
                <a:lnTo>
                  <a:pt x="382" y="1192"/>
                </a:lnTo>
                <a:lnTo>
                  <a:pt x="380" y="1206"/>
                </a:lnTo>
                <a:lnTo>
                  <a:pt x="380" y="1212"/>
                </a:lnTo>
                <a:lnTo>
                  <a:pt x="382" y="1244"/>
                </a:lnTo>
                <a:lnTo>
                  <a:pt x="382" y="1244"/>
                </a:lnTo>
                <a:lnTo>
                  <a:pt x="384" y="1248"/>
                </a:lnTo>
                <a:lnTo>
                  <a:pt x="392" y="1258"/>
                </a:lnTo>
                <a:lnTo>
                  <a:pt x="398" y="1264"/>
                </a:lnTo>
                <a:lnTo>
                  <a:pt x="406" y="1268"/>
                </a:lnTo>
                <a:lnTo>
                  <a:pt x="416" y="1272"/>
                </a:lnTo>
                <a:lnTo>
                  <a:pt x="428" y="1272"/>
                </a:lnTo>
                <a:lnTo>
                  <a:pt x="428" y="1272"/>
                </a:lnTo>
                <a:lnTo>
                  <a:pt x="440" y="1274"/>
                </a:lnTo>
                <a:lnTo>
                  <a:pt x="448" y="1280"/>
                </a:lnTo>
                <a:lnTo>
                  <a:pt x="452" y="1286"/>
                </a:lnTo>
                <a:lnTo>
                  <a:pt x="456" y="1294"/>
                </a:lnTo>
                <a:lnTo>
                  <a:pt x="458" y="1310"/>
                </a:lnTo>
                <a:lnTo>
                  <a:pt x="458" y="1316"/>
                </a:lnTo>
                <a:lnTo>
                  <a:pt x="458" y="1316"/>
                </a:lnTo>
                <a:lnTo>
                  <a:pt x="456" y="1338"/>
                </a:lnTo>
                <a:lnTo>
                  <a:pt x="458" y="1354"/>
                </a:lnTo>
                <a:lnTo>
                  <a:pt x="458" y="1360"/>
                </a:lnTo>
                <a:lnTo>
                  <a:pt x="460" y="1364"/>
                </a:lnTo>
                <a:lnTo>
                  <a:pt x="460" y="1364"/>
                </a:lnTo>
                <a:lnTo>
                  <a:pt x="468" y="1374"/>
                </a:lnTo>
                <a:lnTo>
                  <a:pt x="474" y="1378"/>
                </a:lnTo>
                <a:lnTo>
                  <a:pt x="486" y="1380"/>
                </a:lnTo>
                <a:lnTo>
                  <a:pt x="486" y="1380"/>
                </a:lnTo>
                <a:lnTo>
                  <a:pt x="502" y="1380"/>
                </a:lnTo>
                <a:lnTo>
                  <a:pt x="514" y="1384"/>
                </a:lnTo>
                <a:lnTo>
                  <a:pt x="522" y="1390"/>
                </a:lnTo>
                <a:lnTo>
                  <a:pt x="526" y="1394"/>
                </a:lnTo>
                <a:lnTo>
                  <a:pt x="526" y="1396"/>
                </a:lnTo>
                <a:lnTo>
                  <a:pt x="526" y="1396"/>
                </a:lnTo>
                <a:lnTo>
                  <a:pt x="526" y="1400"/>
                </a:lnTo>
                <a:lnTo>
                  <a:pt x="530" y="1404"/>
                </a:lnTo>
                <a:lnTo>
                  <a:pt x="532" y="1408"/>
                </a:lnTo>
                <a:lnTo>
                  <a:pt x="534" y="1414"/>
                </a:lnTo>
                <a:lnTo>
                  <a:pt x="536" y="1422"/>
                </a:lnTo>
                <a:lnTo>
                  <a:pt x="536" y="1432"/>
                </a:lnTo>
                <a:lnTo>
                  <a:pt x="532" y="1446"/>
                </a:lnTo>
                <a:lnTo>
                  <a:pt x="524" y="1462"/>
                </a:lnTo>
                <a:lnTo>
                  <a:pt x="524" y="1462"/>
                </a:lnTo>
                <a:lnTo>
                  <a:pt x="492" y="1522"/>
                </a:lnTo>
                <a:lnTo>
                  <a:pt x="478" y="1540"/>
                </a:lnTo>
                <a:lnTo>
                  <a:pt x="472" y="1546"/>
                </a:lnTo>
                <a:lnTo>
                  <a:pt x="466" y="1550"/>
                </a:lnTo>
                <a:lnTo>
                  <a:pt x="466" y="1550"/>
                </a:lnTo>
                <a:lnTo>
                  <a:pt x="460" y="1554"/>
                </a:lnTo>
                <a:lnTo>
                  <a:pt x="454" y="1560"/>
                </a:lnTo>
                <a:lnTo>
                  <a:pt x="440" y="1578"/>
                </a:lnTo>
                <a:lnTo>
                  <a:pt x="424" y="1604"/>
                </a:lnTo>
                <a:lnTo>
                  <a:pt x="424" y="1604"/>
                </a:lnTo>
                <a:lnTo>
                  <a:pt x="420" y="1614"/>
                </a:lnTo>
                <a:lnTo>
                  <a:pt x="412" y="1636"/>
                </a:lnTo>
                <a:lnTo>
                  <a:pt x="410" y="1650"/>
                </a:lnTo>
                <a:lnTo>
                  <a:pt x="408" y="1666"/>
                </a:lnTo>
                <a:lnTo>
                  <a:pt x="410" y="1680"/>
                </a:lnTo>
                <a:lnTo>
                  <a:pt x="414" y="1686"/>
                </a:lnTo>
                <a:lnTo>
                  <a:pt x="416" y="1692"/>
                </a:lnTo>
                <a:lnTo>
                  <a:pt x="416" y="1692"/>
                </a:lnTo>
                <a:lnTo>
                  <a:pt x="426" y="1702"/>
                </a:lnTo>
                <a:lnTo>
                  <a:pt x="438" y="1710"/>
                </a:lnTo>
                <a:lnTo>
                  <a:pt x="450" y="1714"/>
                </a:lnTo>
                <a:lnTo>
                  <a:pt x="456" y="1714"/>
                </a:lnTo>
                <a:lnTo>
                  <a:pt x="464" y="1714"/>
                </a:lnTo>
                <a:lnTo>
                  <a:pt x="470" y="1712"/>
                </a:lnTo>
                <a:lnTo>
                  <a:pt x="478" y="1710"/>
                </a:lnTo>
                <a:lnTo>
                  <a:pt x="486" y="1704"/>
                </a:lnTo>
                <a:lnTo>
                  <a:pt x="492" y="1698"/>
                </a:lnTo>
                <a:lnTo>
                  <a:pt x="500" y="1690"/>
                </a:lnTo>
                <a:lnTo>
                  <a:pt x="508" y="1678"/>
                </a:lnTo>
                <a:lnTo>
                  <a:pt x="514" y="1666"/>
                </a:lnTo>
                <a:lnTo>
                  <a:pt x="522" y="1650"/>
                </a:lnTo>
                <a:lnTo>
                  <a:pt x="522" y="1650"/>
                </a:lnTo>
                <a:lnTo>
                  <a:pt x="548" y="1592"/>
                </a:lnTo>
                <a:lnTo>
                  <a:pt x="568" y="1554"/>
                </a:lnTo>
                <a:lnTo>
                  <a:pt x="582" y="1532"/>
                </a:lnTo>
                <a:lnTo>
                  <a:pt x="586" y="1526"/>
                </a:lnTo>
                <a:lnTo>
                  <a:pt x="586" y="1526"/>
                </a:lnTo>
                <a:lnTo>
                  <a:pt x="590" y="1522"/>
                </a:lnTo>
                <a:lnTo>
                  <a:pt x="594" y="1518"/>
                </a:lnTo>
                <a:lnTo>
                  <a:pt x="600" y="1516"/>
                </a:lnTo>
                <a:lnTo>
                  <a:pt x="608" y="1514"/>
                </a:lnTo>
                <a:lnTo>
                  <a:pt x="620" y="1514"/>
                </a:lnTo>
                <a:lnTo>
                  <a:pt x="632" y="1516"/>
                </a:lnTo>
                <a:lnTo>
                  <a:pt x="648" y="1520"/>
                </a:lnTo>
                <a:lnTo>
                  <a:pt x="648" y="1520"/>
                </a:lnTo>
                <a:lnTo>
                  <a:pt x="662" y="1528"/>
                </a:lnTo>
                <a:lnTo>
                  <a:pt x="668" y="1532"/>
                </a:lnTo>
                <a:lnTo>
                  <a:pt x="670" y="1536"/>
                </a:lnTo>
                <a:lnTo>
                  <a:pt x="668" y="1536"/>
                </a:lnTo>
                <a:lnTo>
                  <a:pt x="664" y="1538"/>
                </a:lnTo>
                <a:lnTo>
                  <a:pt x="670" y="1538"/>
                </a:lnTo>
                <a:lnTo>
                  <a:pt x="670" y="1538"/>
                </a:lnTo>
                <a:lnTo>
                  <a:pt x="682" y="1536"/>
                </a:lnTo>
                <a:lnTo>
                  <a:pt x="692" y="1532"/>
                </a:lnTo>
                <a:lnTo>
                  <a:pt x="700" y="1528"/>
                </a:lnTo>
                <a:lnTo>
                  <a:pt x="700" y="1528"/>
                </a:lnTo>
                <a:lnTo>
                  <a:pt x="708" y="1522"/>
                </a:lnTo>
                <a:lnTo>
                  <a:pt x="716" y="1518"/>
                </a:lnTo>
                <a:lnTo>
                  <a:pt x="724" y="1516"/>
                </a:lnTo>
                <a:lnTo>
                  <a:pt x="724" y="1516"/>
                </a:lnTo>
                <a:lnTo>
                  <a:pt x="734" y="1518"/>
                </a:lnTo>
                <a:lnTo>
                  <a:pt x="744" y="1522"/>
                </a:lnTo>
                <a:lnTo>
                  <a:pt x="754" y="1528"/>
                </a:lnTo>
                <a:lnTo>
                  <a:pt x="754" y="1528"/>
                </a:lnTo>
                <a:lnTo>
                  <a:pt x="758" y="1530"/>
                </a:lnTo>
                <a:lnTo>
                  <a:pt x="768" y="1532"/>
                </a:lnTo>
                <a:lnTo>
                  <a:pt x="774" y="1532"/>
                </a:lnTo>
                <a:lnTo>
                  <a:pt x="780" y="1532"/>
                </a:lnTo>
                <a:lnTo>
                  <a:pt x="786" y="1528"/>
                </a:lnTo>
                <a:lnTo>
                  <a:pt x="794" y="1520"/>
                </a:lnTo>
                <a:lnTo>
                  <a:pt x="794" y="1520"/>
                </a:lnTo>
                <a:lnTo>
                  <a:pt x="800" y="1512"/>
                </a:lnTo>
                <a:lnTo>
                  <a:pt x="806" y="1500"/>
                </a:lnTo>
                <a:lnTo>
                  <a:pt x="812" y="1478"/>
                </a:lnTo>
                <a:lnTo>
                  <a:pt x="816" y="1458"/>
                </a:lnTo>
                <a:lnTo>
                  <a:pt x="816" y="1452"/>
                </a:lnTo>
                <a:lnTo>
                  <a:pt x="840" y="1406"/>
                </a:lnTo>
                <a:lnTo>
                  <a:pt x="844" y="1388"/>
                </a:lnTo>
                <a:lnTo>
                  <a:pt x="870" y="1386"/>
                </a:lnTo>
                <a:lnTo>
                  <a:pt x="894" y="1318"/>
                </a:lnTo>
                <a:lnTo>
                  <a:pt x="922" y="1204"/>
                </a:lnTo>
                <a:lnTo>
                  <a:pt x="952" y="1056"/>
                </a:lnTo>
                <a:lnTo>
                  <a:pt x="970" y="942"/>
                </a:lnTo>
                <a:lnTo>
                  <a:pt x="970" y="942"/>
                </a:lnTo>
                <a:lnTo>
                  <a:pt x="974" y="940"/>
                </a:lnTo>
                <a:lnTo>
                  <a:pt x="978" y="928"/>
                </a:lnTo>
                <a:lnTo>
                  <a:pt x="984" y="908"/>
                </a:lnTo>
                <a:lnTo>
                  <a:pt x="986" y="894"/>
                </a:lnTo>
                <a:lnTo>
                  <a:pt x="988" y="880"/>
                </a:lnTo>
                <a:lnTo>
                  <a:pt x="988" y="880"/>
                </a:lnTo>
                <a:lnTo>
                  <a:pt x="990" y="866"/>
                </a:lnTo>
                <a:lnTo>
                  <a:pt x="994" y="858"/>
                </a:lnTo>
                <a:lnTo>
                  <a:pt x="1000" y="856"/>
                </a:lnTo>
                <a:lnTo>
                  <a:pt x="1004" y="854"/>
                </a:lnTo>
                <a:lnTo>
                  <a:pt x="1004" y="880"/>
                </a:lnTo>
                <a:lnTo>
                  <a:pt x="996" y="942"/>
                </a:lnTo>
                <a:lnTo>
                  <a:pt x="998" y="962"/>
                </a:lnTo>
                <a:lnTo>
                  <a:pt x="990" y="990"/>
                </a:lnTo>
                <a:lnTo>
                  <a:pt x="990" y="1034"/>
                </a:lnTo>
                <a:lnTo>
                  <a:pt x="990" y="1046"/>
                </a:lnTo>
                <a:lnTo>
                  <a:pt x="990" y="1108"/>
                </a:lnTo>
                <a:lnTo>
                  <a:pt x="998" y="1112"/>
                </a:lnTo>
                <a:lnTo>
                  <a:pt x="998" y="1122"/>
                </a:lnTo>
                <a:lnTo>
                  <a:pt x="990" y="1130"/>
                </a:lnTo>
                <a:lnTo>
                  <a:pt x="992" y="1160"/>
                </a:lnTo>
                <a:lnTo>
                  <a:pt x="992" y="1208"/>
                </a:lnTo>
                <a:lnTo>
                  <a:pt x="1010" y="1248"/>
                </a:lnTo>
                <a:lnTo>
                  <a:pt x="1040" y="1274"/>
                </a:lnTo>
                <a:lnTo>
                  <a:pt x="1044" y="1246"/>
                </a:lnTo>
                <a:lnTo>
                  <a:pt x="1048" y="1274"/>
                </a:lnTo>
                <a:lnTo>
                  <a:pt x="1078" y="1248"/>
                </a:lnTo>
                <a:lnTo>
                  <a:pt x="1096" y="1208"/>
                </a:lnTo>
                <a:lnTo>
                  <a:pt x="1096" y="1160"/>
                </a:lnTo>
                <a:lnTo>
                  <a:pt x="1098" y="1130"/>
                </a:lnTo>
                <a:lnTo>
                  <a:pt x="1088" y="1122"/>
                </a:lnTo>
                <a:lnTo>
                  <a:pt x="1088" y="1112"/>
                </a:lnTo>
                <a:lnTo>
                  <a:pt x="1098" y="1108"/>
                </a:lnTo>
                <a:lnTo>
                  <a:pt x="1098" y="1046"/>
                </a:lnTo>
                <a:lnTo>
                  <a:pt x="1098" y="1034"/>
                </a:lnTo>
                <a:lnTo>
                  <a:pt x="1098" y="990"/>
                </a:lnTo>
                <a:lnTo>
                  <a:pt x="1088" y="962"/>
                </a:lnTo>
                <a:lnTo>
                  <a:pt x="1090" y="942"/>
                </a:lnTo>
                <a:lnTo>
                  <a:pt x="1084" y="880"/>
                </a:lnTo>
                <a:lnTo>
                  <a:pt x="1082" y="856"/>
                </a:lnTo>
                <a:lnTo>
                  <a:pt x="1082" y="856"/>
                </a:lnTo>
                <a:lnTo>
                  <a:pt x="1088" y="854"/>
                </a:lnTo>
                <a:lnTo>
                  <a:pt x="1094" y="858"/>
                </a:lnTo>
                <a:lnTo>
                  <a:pt x="1100" y="866"/>
                </a:lnTo>
                <a:lnTo>
                  <a:pt x="1102" y="880"/>
                </a:lnTo>
                <a:lnTo>
                  <a:pt x="1102" y="880"/>
                </a:lnTo>
                <a:lnTo>
                  <a:pt x="1102" y="894"/>
                </a:lnTo>
                <a:lnTo>
                  <a:pt x="1106" y="908"/>
                </a:lnTo>
                <a:lnTo>
                  <a:pt x="1112" y="928"/>
                </a:lnTo>
                <a:lnTo>
                  <a:pt x="1116" y="940"/>
                </a:lnTo>
                <a:lnTo>
                  <a:pt x="1120" y="942"/>
                </a:lnTo>
                <a:lnTo>
                  <a:pt x="1138" y="1056"/>
                </a:lnTo>
                <a:lnTo>
                  <a:pt x="1168" y="1204"/>
                </a:lnTo>
                <a:lnTo>
                  <a:pt x="1196" y="1318"/>
                </a:lnTo>
                <a:lnTo>
                  <a:pt x="1220" y="1386"/>
                </a:lnTo>
                <a:lnTo>
                  <a:pt x="1246" y="1388"/>
                </a:lnTo>
                <a:lnTo>
                  <a:pt x="1250" y="1406"/>
                </a:lnTo>
                <a:lnTo>
                  <a:pt x="1274" y="1452"/>
                </a:lnTo>
                <a:lnTo>
                  <a:pt x="1274" y="1452"/>
                </a:lnTo>
                <a:lnTo>
                  <a:pt x="1274" y="1458"/>
                </a:lnTo>
                <a:lnTo>
                  <a:pt x="1278" y="1478"/>
                </a:lnTo>
                <a:lnTo>
                  <a:pt x="1284" y="1500"/>
                </a:lnTo>
                <a:lnTo>
                  <a:pt x="1290" y="1512"/>
                </a:lnTo>
                <a:lnTo>
                  <a:pt x="1296" y="1520"/>
                </a:lnTo>
                <a:lnTo>
                  <a:pt x="1296" y="1520"/>
                </a:lnTo>
                <a:lnTo>
                  <a:pt x="1304" y="1528"/>
                </a:lnTo>
                <a:lnTo>
                  <a:pt x="1310" y="1532"/>
                </a:lnTo>
                <a:lnTo>
                  <a:pt x="1316" y="1532"/>
                </a:lnTo>
                <a:lnTo>
                  <a:pt x="1322" y="1532"/>
                </a:lnTo>
                <a:lnTo>
                  <a:pt x="1332" y="1530"/>
                </a:lnTo>
                <a:lnTo>
                  <a:pt x="1334" y="1528"/>
                </a:lnTo>
                <a:lnTo>
                  <a:pt x="1334" y="1528"/>
                </a:lnTo>
                <a:lnTo>
                  <a:pt x="1346" y="1522"/>
                </a:lnTo>
                <a:lnTo>
                  <a:pt x="1356" y="1518"/>
                </a:lnTo>
                <a:lnTo>
                  <a:pt x="1366" y="1516"/>
                </a:lnTo>
                <a:lnTo>
                  <a:pt x="1366" y="1516"/>
                </a:lnTo>
                <a:lnTo>
                  <a:pt x="1374" y="1518"/>
                </a:lnTo>
                <a:lnTo>
                  <a:pt x="1382" y="1522"/>
                </a:lnTo>
                <a:lnTo>
                  <a:pt x="1390" y="1528"/>
                </a:lnTo>
                <a:lnTo>
                  <a:pt x="1390" y="1528"/>
                </a:lnTo>
                <a:lnTo>
                  <a:pt x="1398" y="1532"/>
                </a:lnTo>
                <a:lnTo>
                  <a:pt x="1406" y="1536"/>
                </a:lnTo>
                <a:lnTo>
                  <a:pt x="1420" y="1538"/>
                </a:lnTo>
                <a:lnTo>
                  <a:pt x="1420" y="1538"/>
                </a:lnTo>
                <a:lnTo>
                  <a:pt x="1426" y="1538"/>
                </a:lnTo>
                <a:lnTo>
                  <a:pt x="1422" y="1536"/>
                </a:lnTo>
                <a:lnTo>
                  <a:pt x="1420" y="1536"/>
                </a:lnTo>
                <a:lnTo>
                  <a:pt x="1422" y="1532"/>
                </a:lnTo>
                <a:lnTo>
                  <a:pt x="1428" y="1528"/>
                </a:lnTo>
                <a:lnTo>
                  <a:pt x="1442" y="1520"/>
                </a:lnTo>
                <a:lnTo>
                  <a:pt x="1442" y="1520"/>
                </a:lnTo>
                <a:lnTo>
                  <a:pt x="1458" y="1516"/>
                </a:lnTo>
                <a:lnTo>
                  <a:pt x="1470" y="1514"/>
                </a:lnTo>
                <a:lnTo>
                  <a:pt x="1482" y="1514"/>
                </a:lnTo>
                <a:lnTo>
                  <a:pt x="1490" y="1516"/>
                </a:lnTo>
                <a:lnTo>
                  <a:pt x="1496" y="1518"/>
                </a:lnTo>
                <a:lnTo>
                  <a:pt x="1500" y="1522"/>
                </a:lnTo>
                <a:lnTo>
                  <a:pt x="1502" y="1526"/>
                </a:lnTo>
                <a:lnTo>
                  <a:pt x="1502" y="1526"/>
                </a:lnTo>
                <a:lnTo>
                  <a:pt x="1508" y="1532"/>
                </a:lnTo>
                <a:lnTo>
                  <a:pt x="1522" y="1554"/>
                </a:lnTo>
                <a:lnTo>
                  <a:pt x="1542" y="1592"/>
                </a:lnTo>
                <a:lnTo>
                  <a:pt x="1568" y="1650"/>
                </a:lnTo>
                <a:lnTo>
                  <a:pt x="1568" y="1650"/>
                </a:lnTo>
                <a:lnTo>
                  <a:pt x="1576" y="1666"/>
                </a:lnTo>
                <a:lnTo>
                  <a:pt x="1582" y="1678"/>
                </a:lnTo>
                <a:lnTo>
                  <a:pt x="1590" y="1690"/>
                </a:lnTo>
                <a:lnTo>
                  <a:pt x="1598" y="1698"/>
                </a:lnTo>
                <a:lnTo>
                  <a:pt x="1604" y="1704"/>
                </a:lnTo>
                <a:lnTo>
                  <a:pt x="1612" y="1710"/>
                </a:lnTo>
                <a:lnTo>
                  <a:pt x="1620" y="1712"/>
                </a:lnTo>
                <a:lnTo>
                  <a:pt x="1626" y="1714"/>
                </a:lnTo>
                <a:lnTo>
                  <a:pt x="1634" y="1714"/>
                </a:lnTo>
                <a:lnTo>
                  <a:pt x="1640" y="1714"/>
                </a:lnTo>
                <a:lnTo>
                  <a:pt x="1652" y="1710"/>
                </a:lnTo>
                <a:lnTo>
                  <a:pt x="1664" y="1702"/>
                </a:lnTo>
                <a:lnTo>
                  <a:pt x="1672" y="1692"/>
                </a:lnTo>
                <a:lnTo>
                  <a:pt x="1672" y="1692"/>
                </a:lnTo>
                <a:lnTo>
                  <a:pt x="1676" y="1686"/>
                </a:lnTo>
                <a:lnTo>
                  <a:pt x="1678" y="1680"/>
                </a:lnTo>
                <a:lnTo>
                  <a:pt x="1682" y="1666"/>
                </a:lnTo>
                <a:lnTo>
                  <a:pt x="1680" y="1650"/>
                </a:lnTo>
                <a:lnTo>
                  <a:pt x="1678" y="1636"/>
                </a:lnTo>
                <a:lnTo>
                  <a:pt x="1670" y="1614"/>
                </a:lnTo>
                <a:lnTo>
                  <a:pt x="1666" y="1604"/>
                </a:lnTo>
                <a:lnTo>
                  <a:pt x="1666" y="1604"/>
                </a:lnTo>
                <a:lnTo>
                  <a:pt x="1650" y="1578"/>
                </a:lnTo>
                <a:lnTo>
                  <a:pt x="1636" y="1560"/>
                </a:lnTo>
                <a:lnTo>
                  <a:pt x="1630" y="1554"/>
                </a:lnTo>
                <a:lnTo>
                  <a:pt x="1622" y="1550"/>
                </a:lnTo>
                <a:lnTo>
                  <a:pt x="1622" y="1550"/>
                </a:lnTo>
                <a:lnTo>
                  <a:pt x="1618" y="1546"/>
                </a:lnTo>
                <a:lnTo>
                  <a:pt x="1612" y="1540"/>
                </a:lnTo>
                <a:lnTo>
                  <a:pt x="1598" y="1522"/>
                </a:lnTo>
                <a:lnTo>
                  <a:pt x="1566" y="1462"/>
                </a:lnTo>
                <a:lnTo>
                  <a:pt x="1566" y="1462"/>
                </a:lnTo>
                <a:lnTo>
                  <a:pt x="1558" y="1446"/>
                </a:lnTo>
                <a:lnTo>
                  <a:pt x="1554" y="1432"/>
                </a:lnTo>
                <a:lnTo>
                  <a:pt x="1554" y="1422"/>
                </a:lnTo>
                <a:lnTo>
                  <a:pt x="1556" y="1414"/>
                </a:lnTo>
                <a:lnTo>
                  <a:pt x="1558" y="1408"/>
                </a:lnTo>
                <a:lnTo>
                  <a:pt x="1560" y="1404"/>
                </a:lnTo>
                <a:lnTo>
                  <a:pt x="1562" y="1400"/>
                </a:lnTo>
                <a:lnTo>
                  <a:pt x="1564" y="1396"/>
                </a:lnTo>
                <a:lnTo>
                  <a:pt x="1564" y="1396"/>
                </a:lnTo>
                <a:lnTo>
                  <a:pt x="1564" y="1394"/>
                </a:lnTo>
                <a:lnTo>
                  <a:pt x="1566" y="1390"/>
                </a:lnTo>
                <a:lnTo>
                  <a:pt x="1576" y="1384"/>
                </a:lnTo>
                <a:lnTo>
                  <a:pt x="1588" y="1380"/>
                </a:lnTo>
                <a:lnTo>
                  <a:pt x="1604" y="1380"/>
                </a:lnTo>
                <a:lnTo>
                  <a:pt x="1604" y="1380"/>
                </a:lnTo>
                <a:lnTo>
                  <a:pt x="1616" y="1378"/>
                </a:lnTo>
                <a:lnTo>
                  <a:pt x="1622" y="1374"/>
                </a:lnTo>
                <a:lnTo>
                  <a:pt x="1630" y="1364"/>
                </a:lnTo>
                <a:lnTo>
                  <a:pt x="1630" y="1364"/>
                </a:lnTo>
                <a:lnTo>
                  <a:pt x="1632" y="1360"/>
                </a:lnTo>
                <a:lnTo>
                  <a:pt x="1632" y="1354"/>
                </a:lnTo>
                <a:lnTo>
                  <a:pt x="1632" y="1338"/>
                </a:lnTo>
                <a:lnTo>
                  <a:pt x="1632" y="1316"/>
                </a:lnTo>
                <a:lnTo>
                  <a:pt x="1632" y="1316"/>
                </a:lnTo>
                <a:lnTo>
                  <a:pt x="1632" y="1310"/>
                </a:lnTo>
                <a:lnTo>
                  <a:pt x="1634" y="1294"/>
                </a:lnTo>
                <a:lnTo>
                  <a:pt x="1638" y="1286"/>
                </a:lnTo>
                <a:lnTo>
                  <a:pt x="1642" y="1280"/>
                </a:lnTo>
                <a:lnTo>
                  <a:pt x="1650" y="1274"/>
                </a:lnTo>
                <a:lnTo>
                  <a:pt x="1662" y="1272"/>
                </a:lnTo>
                <a:lnTo>
                  <a:pt x="1662" y="1272"/>
                </a:lnTo>
                <a:lnTo>
                  <a:pt x="1674" y="1272"/>
                </a:lnTo>
                <a:lnTo>
                  <a:pt x="1684" y="1268"/>
                </a:lnTo>
                <a:lnTo>
                  <a:pt x="1692" y="1264"/>
                </a:lnTo>
                <a:lnTo>
                  <a:pt x="1698" y="1258"/>
                </a:lnTo>
                <a:lnTo>
                  <a:pt x="1706" y="1248"/>
                </a:lnTo>
                <a:lnTo>
                  <a:pt x="1708" y="1244"/>
                </a:lnTo>
                <a:lnTo>
                  <a:pt x="1710" y="1212"/>
                </a:lnTo>
                <a:lnTo>
                  <a:pt x="1710" y="1212"/>
                </a:lnTo>
                <a:lnTo>
                  <a:pt x="1710" y="1206"/>
                </a:lnTo>
                <a:lnTo>
                  <a:pt x="1708" y="1192"/>
                </a:lnTo>
                <a:lnTo>
                  <a:pt x="1710" y="1184"/>
                </a:lnTo>
                <a:lnTo>
                  <a:pt x="1712" y="1176"/>
                </a:lnTo>
                <a:lnTo>
                  <a:pt x="1718" y="1170"/>
                </a:lnTo>
                <a:lnTo>
                  <a:pt x="1726" y="1166"/>
                </a:lnTo>
                <a:lnTo>
                  <a:pt x="1726" y="1166"/>
                </a:lnTo>
                <a:lnTo>
                  <a:pt x="1734" y="1162"/>
                </a:lnTo>
                <a:lnTo>
                  <a:pt x="1738" y="1156"/>
                </a:lnTo>
                <a:lnTo>
                  <a:pt x="1742" y="1148"/>
                </a:lnTo>
                <a:lnTo>
                  <a:pt x="1746" y="1142"/>
                </a:lnTo>
                <a:lnTo>
                  <a:pt x="1748" y="1130"/>
                </a:lnTo>
                <a:lnTo>
                  <a:pt x="1748" y="1124"/>
                </a:lnTo>
                <a:lnTo>
                  <a:pt x="1736" y="1078"/>
                </a:lnTo>
                <a:lnTo>
                  <a:pt x="1724" y="1052"/>
                </a:lnTo>
                <a:lnTo>
                  <a:pt x="1706" y="1022"/>
                </a:lnTo>
                <a:lnTo>
                  <a:pt x="1702" y="1004"/>
                </a:lnTo>
                <a:lnTo>
                  <a:pt x="1706" y="988"/>
                </a:lnTo>
                <a:lnTo>
                  <a:pt x="1632" y="878"/>
                </a:lnTo>
                <a:lnTo>
                  <a:pt x="1632" y="878"/>
                </a:lnTo>
                <a:lnTo>
                  <a:pt x="1632" y="876"/>
                </a:lnTo>
                <a:lnTo>
                  <a:pt x="1632" y="874"/>
                </a:lnTo>
                <a:lnTo>
                  <a:pt x="1628" y="868"/>
                </a:lnTo>
                <a:lnTo>
                  <a:pt x="1620" y="858"/>
                </a:lnTo>
                <a:lnTo>
                  <a:pt x="1600" y="842"/>
                </a:lnTo>
                <a:lnTo>
                  <a:pt x="1572" y="820"/>
                </a:lnTo>
                <a:lnTo>
                  <a:pt x="1528" y="790"/>
                </a:lnTo>
                <a:lnTo>
                  <a:pt x="1466" y="754"/>
                </a:lnTo>
                <a:lnTo>
                  <a:pt x="1486" y="752"/>
                </a:lnTo>
                <a:lnTo>
                  <a:pt x="1556" y="746"/>
                </a:lnTo>
                <a:lnTo>
                  <a:pt x="1606" y="746"/>
                </a:lnTo>
                <a:lnTo>
                  <a:pt x="1660" y="746"/>
                </a:lnTo>
                <a:lnTo>
                  <a:pt x="1712" y="740"/>
                </a:lnTo>
                <a:lnTo>
                  <a:pt x="1712" y="740"/>
                </a:lnTo>
                <a:lnTo>
                  <a:pt x="1734" y="732"/>
                </a:lnTo>
                <a:lnTo>
                  <a:pt x="1750" y="724"/>
                </a:lnTo>
                <a:lnTo>
                  <a:pt x="1758" y="718"/>
                </a:lnTo>
                <a:lnTo>
                  <a:pt x="1762" y="714"/>
                </a:lnTo>
                <a:lnTo>
                  <a:pt x="1762" y="714"/>
                </a:lnTo>
                <a:lnTo>
                  <a:pt x="1776" y="694"/>
                </a:lnTo>
                <a:lnTo>
                  <a:pt x="1786" y="680"/>
                </a:lnTo>
                <a:lnTo>
                  <a:pt x="1802" y="660"/>
                </a:lnTo>
                <a:lnTo>
                  <a:pt x="1802" y="660"/>
                </a:lnTo>
                <a:lnTo>
                  <a:pt x="1818" y="640"/>
                </a:lnTo>
                <a:lnTo>
                  <a:pt x="1826" y="624"/>
                </a:lnTo>
                <a:lnTo>
                  <a:pt x="1830" y="614"/>
                </a:lnTo>
                <a:lnTo>
                  <a:pt x="1830" y="612"/>
                </a:lnTo>
                <a:lnTo>
                  <a:pt x="1830" y="612"/>
                </a:lnTo>
                <a:lnTo>
                  <a:pt x="1834" y="594"/>
                </a:lnTo>
                <a:lnTo>
                  <a:pt x="1840" y="582"/>
                </a:lnTo>
                <a:lnTo>
                  <a:pt x="1842" y="578"/>
                </a:lnTo>
                <a:lnTo>
                  <a:pt x="1846" y="574"/>
                </a:lnTo>
                <a:lnTo>
                  <a:pt x="1846" y="574"/>
                </a:lnTo>
                <a:lnTo>
                  <a:pt x="1850" y="572"/>
                </a:lnTo>
                <a:lnTo>
                  <a:pt x="1854" y="564"/>
                </a:lnTo>
                <a:lnTo>
                  <a:pt x="1864" y="546"/>
                </a:lnTo>
                <a:lnTo>
                  <a:pt x="1868" y="536"/>
                </a:lnTo>
                <a:lnTo>
                  <a:pt x="1870" y="526"/>
                </a:lnTo>
                <a:lnTo>
                  <a:pt x="1870" y="518"/>
                </a:lnTo>
                <a:lnTo>
                  <a:pt x="1868" y="512"/>
                </a:lnTo>
                <a:lnTo>
                  <a:pt x="1868" y="512"/>
                </a:lnTo>
                <a:lnTo>
                  <a:pt x="1864" y="506"/>
                </a:lnTo>
                <a:lnTo>
                  <a:pt x="1864" y="498"/>
                </a:lnTo>
                <a:lnTo>
                  <a:pt x="1866" y="492"/>
                </a:lnTo>
                <a:lnTo>
                  <a:pt x="1868" y="486"/>
                </a:lnTo>
                <a:lnTo>
                  <a:pt x="1872" y="476"/>
                </a:lnTo>
                <a:lnTo>
                  <a:pt x="1876" y="472"/>
                </a:lnTo>
                <a:lnTo>
                  <a:pt x="1876" y="472"/>
                </a:lnTo>
                <a:lnTo>
                  <a:pt x="1888" y="462"/>
                </a:lnTo>
                <a:lnTo>
                  <a:pt x="1894" y="454"/>
                </a:lnTo>
                <a:lnTo>
                  <a:pt x="1894" y="450"/>
                </a:lnTo>
                <a:lnTo>
                  <a:pt x="1894" y="446"/>
                </a:lnTo>
                <a:lnTo>
                  <a:pt x="1894" y="446"/>
                </a:lnTo>
                <a:lnTo>
                  <a:pt x="1890" y="442"/>
                </a:lnTo>
                <a:lnTo>
                  <a:pt x="1890" y="434"/>
                </a:lnTo>
                <a:lnTo>
                  <a:pt x="1892" y="416"/>
                </a:lnTo>
                <a:lnTo>
                  <a:pt x="1898" y="394"/>
                </a:lnTo>
                <a:lnTo>
                  <a:pt x="1898" y="394"/>
                </a:lnTo>
                <a:lnTo>
                  <a:pt x="1914" y="374"/>
                </a:lnTo>
                <a:lnTo>
                  <a:pt x="1926" y="360"/>
                </a:lnTo>
                <a:lnTo>
                  <a:pt x="1928" y="354"/>
                </a:lnTo>
                <a:lnTo>
                  <a:pt x="1930" y="350"/>
                </a:lnTo>
                <a:lnTo>
                  <a:pt x="1930" y="350"/>
                </a:lnTo>
                <a:lnTo>
                  <a:pt x="1934" y="340"/>
                </a:lnTo>
                <a:lnTo>
                  <a:pt x="1944" y="324"/>
                </a:lnTo>
                <a:lnTo>
                  <a:pt x="1956" y="310"/>
                </a:lnTo>
                <a:lnTo>
                  <a:pt x="1964" y="304"/>
                </a:lnTo>
                <a:lnTo>
                  <a:pt x="1972" y="300"/>
                </a:lnTo>
                <a:lnTo>
                  <a:pt x="1972" y="300"/>
                </a:lnTo>
                <a:lnTo>
                  <a:pt x="1978" y="296"/>
                </a:lnTo>
                <a:lnTo>
                  <a:pt x="1986" y="290"/>
                </a:lnTo>
                <a:lnTo>
                  <a:pt x="1996" y="278"/>
                </a:lnTo>
                <a:lnTo>
                  <a:pt x="2004" y="264"/>
                </a:lnTo>
                <a:lnTo>
                  <a:pt x="2004" y="264"/>
                </a:lnTo>
                <a:lnTo>
                  <a:pt x="2010" y="252"/>
                </a:lnTo>
                <a:lnTo>
                  <a:pt x="2016" y="240"/>
                </a:lnTo>
                <a:lnTo>
                  <a:pt x="2020" y="236"/>
                </a:lnTo>
                <a:lnTo>
                  <a:pt x="2024" y="234"/>
                </a:lnTo>
                <a:lnTo>
                  <a:pt x="2024" y="234"/>
                </a:lnTo>
                <a:lnTo>
                  <a:pt x="2030" y="232"/>
                </a:lnTo>
                <a:lnTo>
                  <a:pt x="2034" y="226"/>
                </a:lnTo>
                <a:lnTo>
                  <a:pt x="2046" y="214"/>
                </a:lnTo>
                <a:lnTo>
                  <a:pt x="2056" y="198"/>
                </a:lnTo>
                <a:lnTo>
                  <a:pt x="2078" y="154"/>
                </a:lnTo>
                <a:lnTo>
                  <a:pt x="2090" y="112"/>
                </a:lnTo>
                <a:lnTo>
                  <a:pt x="2088" y="78"/>
                </a:lnTo>
                <a:lnTo>
                  <a:pt x="1040" y="574"/>
                </a:lnTo>
                <a:lnTo>
                  <a:pt x="1040" y="574"/>
                </a:lnTo>
                <a:lnTo>
                  <a:pt x="1040" y="574"/>
                </a:lnTo>
                <a:lnTo>
                  <a:pt x="1040" y="574"/>
                </a:lnTo>
                <a:lnTo>
                  <a:pt x="1040" y="574"/>
                </a:lnTo>
              </a:path>
            </a:pathLst>
          </a:custGeom>
          <a:solidFill>
            <a:schemeClr val="bg2">
              <a:lumMod val="60000"/>
              <a:lumOff val="40000"/>
              <a:alpha val="8000"/>
            </a:schemeClr>
          </a:solidFill>
          <a:ln w="9360">
            <a:noFill/>
          </a:ln>
          <a:effectLst>
            <a:glow rad="38100">
              <a:schemeClr val="bg2">
                <a:lumMod val="60000"/>
                <a:lumOff val="40000"/>
                <a:alpha val="19000"/>
              </a:schemeClr>
            </a:glo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CustomShape 29"/>
          <p:cNvSpPr/>
          <p:nvPr/>
        </p:nvSpPr>
        <p:spPr>
          <a:xfrm rot="1419600">
            <a:off x="8678880" y="805320"/>
            <a:ext cx="138960" cy="206640"/>
          </a:xfrm>
          <a:custGeom>
            <a:avLst/>
            <a:gdLst/>
            <a:ahLst/>
            <a:cxnLst/>
            <a:rect l="0" t="0" r="r" b="b"/>
            <a:pathLst>
              <a:path w="247" h="367">
                <a:moveTo>
                  <a:pt x="242" y="366"/>
                </a:moveTo>
                <a:lnTo>
                  <a:pt x="242" y="366"/>
                </a:lnTo>
                <a:lnTo>
                  <a:pt x="244" y="364"/>
                </a:lnTo>
                <a:lnTo>
                  <a:pt x="246" y="364"/>
                </a:lnTo>
                <a:lnTo>
                  <a:pt x="246" y="364"/>
                </a:lnTo>
                <a:lnTo>
                  <a:pt x="236" y="348"/>
                </a:lnTo>
                <a:lnTo>
                  <a:pt x="50" y="54"/>
                </a:lnTo>
                <a:lnTo>
                  <a:pt x="50" y="54"/>
                </a:lnTo>
                <a:lnTo>
                  <a:pt x="32" y="28"/>
                </a:lnTo>
                <a:lnTo>
                  <a:pt x="32" y="26"/>
                </a:lnTo>
                <a:lnTo>
                  <a:pt x="32" y="26"/>
                </a:lnTo>
                <a:lnTo>
                  <a:pt x="22" y="14"/>
                </a:lnTo>
                <a:lnTo>
                  <a:pt x="10" y="4"/>
                </a:lnTo>
                <a:lnTo>
                  <a:pt x="10" y="4"/>
                </a:lnTo>
                <a:lnTo>
                  <a:pt x="6" y="2"/>
                </a:lnTo>
                <a:lnTo>
                  <a:pt x="2" y="0"/>
                </a:lnTo>
                <a:lnTo>
                  <a:pt x="0" y="2"/>
                </a:lnTo>
                <a:lnTo>
                  <a:pt x="0" y="6"/>
                </a:lnTo>
                <a:lnTo>
                  <a:pt x="0" y="6"/>
                </a:lnTo>
                <a:lnTo>
                  <a:pt x="4" y="16"/>
                </a:lnTo>
                <a:lnTo>
                  <a:pt x="10" y="24"/>
                </a:lnTo>
                <a:lnTo>
                  <a:pt x="10" y="24"/>
                </a:lnTo>
                <a:lnTo>
                  <a:pt x="20" y="34"/>
                </a:lnTo>
                <a:lnTo>
                  <a:pt x="28" y="44"/>
                </a:lnTo>
                <a:lnTo>
                  <a:pt x="232" y="352"/>
                </a:lnTo>
                <a:lnTo>
                  <a:pt x="232" y="352"/>
                </a:lnTo>
                <a:lnTo>
                  <a:pt x="238" y="362"/>
                </a:lnTo>
                <a:lnTo>
                  <a:pt x="242" y="366"/>
                </a:lnTo>
                <a:lnTo>
                  <a:pt x="242" y="366"/>
                </a:lnTo>
              </a:path>
            </a:pathLst>
          </a:custGeom>
          <a:solidFill>
            <a:schemeClr val="bg2">
              <a:lumMod val="60000"/>
              <a:lumOff val="40000"/>
              <a:alpha val="8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" name="CustomShape 30"/>
          <p:cNvSpPr/>
          <p:nvPr/>
        </p:nvSpPr>
        <p:spPr>
          <a:xfrm rot="1419600">
            <a:off x="8768520" y="1036080"/>
            <a:ext cx="360" cy="360"/>
          </a:xfrm>
          <a:custGeom>
            <a:avLst/>
            <a:gdLst/>
            <a:ahLst/>
            <a:cxnLst/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bg2">
              <a:lumMod val="60000"/>
              <a:lumOff val="40000"/>
              <a:alpha val="8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" name="CustomShape 31"/>
          <p:cNvSpPr/>
          <p:nvPr/>
        </p:nvSpPr>
        <p:spPr>
          <a:xfrm rot="1419600">
            <a:off x="8815680" y="865080"/>
            <a:ext cx="137880" cy="206640"/>
          </a:xfrm>
          <a:custGeom>
            <a:avLst/>
            <a:gdLst/>
            <a:ahLst/>
            <a:cxnLst/>
            <a:rect l="0" t="0" r="r" b="b"/>
            <a:pathLst>
              <a:path w="245" h="367">
                <a:moveTo>
                  <a:pt x="2" y="366"/>
                </a:moveTo>
                <a:lnTo>
                  <a:pt x="2" y="366"/>
                </a:lnTo>
                <a:lnTo>
                  <a:pt x="6" y="362"/>
                </a:lnTo>
                <a:lnTo>
                  <a:pt x="14" y="352"/>
                </a:lnTo>
                <a:lnTo>
                  <a:pt x="216" y="44"/>
                </a:lnTo>
                <a:lnTo>
                  <a:pt x="216" y="44"/>
                </a:lnTo>
                <a:lnTo>
                  <a:pt x="226" y="34"/>
                </a:lnTo>
                <a:lnTo>
                  <a:pt x="234" y="24"/>
                </a:lnTo>
                <a:lnTo>
                  <a:pt x="234" y="24"/>
                </a:lnTo>
                <a:lnTo>
                  <a:pt x="240" y="16"/>
                </a:lnTo>
                <a:lnTo>
                  <a:pt x="244" y="6"/>
                </a:lnTo>
                <a:lnTo>
                  <a:pt x="244" y="6"/>
                </a:lnTo>
                <a:lnTo>
                  <a:pt x="244" y="2"/>
                </a:lnTo>
                <a:lnTo>
                  <a:pt x="242" y="0"/>
                </a:lnTo>
                <a:lnTo>
                  <a:pt x="238" y="2"/>
                </a:lnTo>
                <a:lnTo>
                  <a:pt x="234" y="4"/>
                </a:lnTo>
                <a:lnTo>
                  <a:pt x="234" y="4"/>
                </a:lnTo>
                <a:lnTo>
                  <a:pt x="222" y="14"/>
                </a:lnTo>
                <a:lnTo>
                  <a:pt x="212" y="26"/>
                </a:lnTo>
                <a:lnTo>
                  <a:pt x="212" y="28"/>
                </a:lnTo>
                <a:lnTo>
                  <a:pt x="212" y="28"/>
                </a:lnTo>
                <a:lnTo>
                  <a:pt x="194" y="54"/>
                </a:lnTo>
                <a:lnTo>
                  <a:pt x="8" y="348"/>
                </a:lnTo>
                <a:lnTo>
                  <a:pt x="8" y="348"/>
                </a:lnTo>
                <a:lnTo>
                  <a:pt x="0" y="364"/>
                </a:lnTo>
                <a:lnTo>
                  <a:pt x="0" y="364"/>
                </a:lnTo>
                <a:lnTo>
                  <a:pt x="0" y="366"/>
                </a:lnTo>
                <a:lnTo>
                  <a:pt x="0" y="366"/>
                </a:lnTo>
                <a:lnTo>
                  <a:pt x="2" y="366"/>
                </a:lnTo>
                <a:lnTo>
                  <a:pt x="2" y="366"/>
                </a:lnTo>
              </a:path>
            </a:pathLst>
          </a:custGeom>
          <a:solidFill>
            <a:schemeClr val="bg2">
              <a:lumMod val="60000"/>
              <a:lumOff val="40000"/>
              <a:alpha val="8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" name="CustomShape 32"/>
          <p:cNvSpPr/>
          <p:nvPr/>
        </p:nvSpPr>
        <p:spPr>
          <a:xfrm rot="1419600">
            <a:off x="8129520" y="694080"/>
            <a:ext cx="1153440" cy="983520"/>
          </a:xfrm>
          <a:custGeom>
            <a:avLst/>
            <a:gdLst/>
            <a:ahLst/>
            <a:cxnLst/>
            <a:rect l="0" t="0" r="r" b="b"/>
            <a:pathLst>
              <a:path w="2039" h="1739">
                <a:moveTo>
                  <a:pt x="2036" y="78"/>
                </a:moveTo>
                <a:lnTo>
                  <a:pt x="2018" y="44"/>
                </a:lnTo>
                <a:lnTo>
                  <a:pt x="1978" y="14"/>
                </a:lnTo>
                <a:lnTo>
                  <a:pt x="1916" y="2"/>
                </a:lnTo>
                <a:lnTo>
                  <a:pt x="1850" y="0"/>
                </a:lnTo>
                <a:lnTo>
                  <a:pt x="1850" y="0"/>
                </a:lnTo>
                <a:lnTo>
                  <a:pt x="1832" y="0"/>
                </a:lnTo>
                <a:lnTo>
                  <a:pt x="1808" y="4"/>
                </a:lnTo>
                <a:lnTo>
                  <a:pt x="1778" y="8"/>
                </a:lnTo>
                <a:lnTo>
                  <a:pt x="1742" y="16"/>
                </a:lnTo>
                <a:lnTo>
                  <a:pt x="1702" y="28"/>
                </a:lnTo>
                <a:lnTo>
                  <a:pt x="1656" y="46"/>
                </a:lnTo>
                <a:lnTo>
                  <a:pt x="1606" y="66"/>
                </a:lnTo>
                <a:lnTo>
                  <a:pt x="1606" y="66"/>
                </a:lnTo>
                <a:lnTo>
                  <a:pt x="1558" y="92"/>
                </a:lnTo>
                <a:lnTo>
                  <a:pt x="1510" y="120"/>
                </a:lnTo>
                <a:lnTo>
                  <a:pt x="1466" y="152"/>
                </a:lnTo>
                <a:lnTo>
                  <a:pt x="1424" y="184"/>
                </a:lnTo>
                <a:lnTo>
                  <a:pt x="1382" y="222"/>
                </a:lnTo>
                <a:lnTo>
                  <a:pt x="1342" y="260"/>
                </a:lnTo>
                <a:lnTo>
                  <a:pt x="1302" y="304"/>
                </a:lnTo>
                <a:lnTo>
                  <a:pt x="1264" y="350"/>
                </a:lnTo>
                <a:lnTo>
                  <a:pt x="1264" y="350"/>
                </a:lnTo>
                <a:lnTo>
                  <a:pt x="1234" y="388"/>
                </a:lnTo>
                <a:lnTo>
                  <a:pt x="1204" y="430"/>
                </a:lnTo>
                <a:lnTo>
                  <a:pt x="1176" y="472"/>
                </a:lnTo>
                <a:lnTo>
                  <a:pt x="1152" y="514"/>
                </a:lnTo>
                <a:lnTo>
                  <a:pt x="1110" y="590"/>
                </a:lnTo>
                <a:lnTo>
                  <a:pt x="1080" y="646"/>
                </a:lnTo>
                <a:lnTo>
                  <a:pt x="1080" y="646"/>
                </a:lnTo>
                <a:lnTo>
                  <a:pt x="1074" y="644"/>
                </a:lnTo>
                <a:lnTo>
                  <a:pt x="1074" y="644"/>
                </a:lnTo>
                <a:lnTo>
                  <a:pt x="1068" y="632"/>
                </a:lnTo>
                <a:lnTo>
                  <a:pt x="1060" y="618"/>
                </a:lnTo>
                <a:lnTo>
                  <a:pt x="1060" y="618"/>
                </a:lnTo>
                <a:lnTo>
                  <a:pt x="1064" y="610"/>
                </a:lnTo>
                <a:lnTo>
                  <a:pt x="1066" y="602"/>
                </a:lnTo>
                <a:lnTo>
                  <a:pt x="1066" y="602"/>
                </a:lnTo>
                <a:lnTo>
                  <a:pt x="1064" y="592"/>
                </a:lnTo>
                <a:lnTo>
                  <a:pt x="1060" y="586"/>
                </a:lnTo>
                <a:lnTo>
                  <a:pt x="1052" y="580"/>
                </a:lnTo>
                <a:lnTo>
                  <a:pt x="1042" y="578"/>
                </a:lnTo>
                <a:lnTo>
                  <a:pt x="1042" y="578"/>
                </a:lnTo>
                <a:lnTo>
                  <a:pt x="1040" y="580"/>
                </a:lnTo>
                <a:lnTo>
                  <a:pt x="1042" y="574"/>
                </a:lnTo>
                <a:lnTo>
                  <a:pt x="1036" y="574"/>
                </a:lnTo>
                <a:lnTo>
                  <a:pt x="1032" y="574"/>
                </a:lnTo>
                <a:lnTo>
                  <a:pt x="1032" y="574"/>
                </a:lnTo>
                <a:lnTo>
                  <a:pt x="1024" y="568"/>
                </a:lnTo>
                <a:lnTo>
                  <a:pt x="1024" y="568"/>
                </a:lnTo>
                <a:lnTo>
                  <a:pt x="1022" y="568"/>
                </a:lnTo>
                <a:lnTo>
                  <a:pt x="1018" y="570"/>
                </a:lnTo>
                <a:lnTo>
                  <a:pt x="1012" y="570"/>
                </a:lnTo>
                <a:lnTo>
                  <a:pt x="1014" y="574"/>
                </a:lnTo>
                <a:lnTo>
                  <a:pt x="1008" y="574"/>
                </a:lnTo>
                <a:lnTo>
                  <a:pt x="1004" y="574"/>
                </a:lnTo>
                <a:lnTo>
                  <a:pt x="1008" y="580"/>
                </a:lnTo>
                <a:lnTo>
                  <a:pt x="1008" y="580"/>
                </a:lnTo>
                <a:lnTo>
                  <a:pt x="1008" y="580"/>
                </a:lnTo>
                <a:lnTo>
                  <a:pt x="1000" y="578"/>
                </a:lnTo>
                <a:lnTo>
                  <a:pt x="1000" y="578"/>
                </a:lnTo>
                <a:lnTo>
                  <a:pt x="990" y="580"/>
                </a:lnTo>
                <a:lnTo>
                  <a:pt x="982" y="586"/>
                </a:lnTo>
                <a:lnTo>
                  <a:pt x="978" y="592"/>
                </a:lnTo>
                <a:lnTo>
                  <a:pt x="976" y="602"/>
                </a:lnTo>
                <a:lnTo>
                  <a:pt x="976" y="602"/>
                </a:lnTo>
                <a:lnTo>
                  <a:pt x="978" y="608"/>
                </a:lnTo>
                <a:lnTo>
                  <a:pt x="980" y="616"/>
                </a:lnTo>
                <a:lnTo>
                  <a:pt x="980" y="616"/>
                </a:lnTo>
                <a:lnTo>
                  <a:pt x="970" y="632"/>
                </a:lnTo>
                <a:lnTo>
                  <a:pt x="964" y="644"/>
                </a:lnTo>
                <a:lnTo>
                  <a:pt x="964" y="644"/>
                </a:lnTo>
                <a:lnTo>
                  <a:pt x="958" y="646"/>
                </a:lnTo>
                <a:lnTo>
                  <a:pt x="958" y="646"/>
                </a:lnTo>
                <a:lnTo>
                  <a:pt x="928" y="590"/>
                </a:lnTo>
                <a:lnTo>
                  <a:pt x="886" y="514"/>
                </a:lnTo>
                <a:lnTo>
                  <a:pt x="860" y="472"/>
                </a:lnTo>
                <a:lnTo>
                  <a:pt x="834" y="430"/>
                </a:lnTo>
                <a:lnTo>
                  <a:pt x="804" y="388"/>
                </a:lnTo>
                <a:lnTo>
                  <a:pt x="774" y="350"/>
                </a:lnTo>
                <a:lnTo>
                  <a:pt x="774" y="350"/>
                </a:lnTo>
                <a:lnTo>
                  <a:pt x="736" y="304"/>
                </a:lnTo>
                <a:lnTo>
                  <a:pt x="696" y="260"/>
                </a:lnTo>
                <a:lnTo>
                  <a:pt x="656" y="222"/>
                </a:lnTo>
                <a:lnTo>
                  <a:pt x="614" y="184"/>
                </a:lnTo>
                <a:lnTo>
                  <a:pt x="572" y="152"/>
                </a:lnTo>
                <a:lnTo>
                  <a:pt x="528" y="120"/>
                </a:lnTo>
                <a:lnTo>
                  <a:pt x="480" y="92"/>
                </a:lnTo>
                <a:lnTo>
                  <a:pt x="432" y="66"/>
                </a:lnTo>
                <a:lnTo>
                  <a:pt x="432" y="66"/>
                </a:lnTo>
                <a:lnTo>
                  <a:pt x="382" y="46"/>
                </a:lnTo>
                <a:lnTo>
                  <a:pt x="336" y="28"/>
                </a:lnTo>
                <a:lnTo>
                  <a:pt x="296" y="16"/>
                </a:lnTo>
                <a:lnTo>
                  <a:pt x="260" y="8"/>
                </a:lnTo>
                <a:lnTo>
                  <a:pt x="230" y="4"/>
                </a:lnTo>
                <a:lnTo>
                  <a:pt x="206" y="0"/>
                </a:lnTo>
                <a:lnTo>
                  <a:pt x="188" y="0"/>
                </a:lnTo>
                <a:lnTo>
                  <a:pt x="122" y="2"/>
                </a:lnTo>
                <a:lnTo>
                  <a:pt x="60" y="14"/>
                </a:lnTo>
                <a:lnTo>
                  <a:pt x="20" y="44"/>
                </a:lnTo>
                <a:lnTo>
                  <a:pt x="2" y="78"/>
                </a:lnTo>
                <a:lnTo>
                  <a:pt x="0" y="114"/>
                </a:lnTo>
                <a:lnTo>
                  <a:pt x="10" y="156"/>
                </a:lnTo>
                <a:lnTo>
                  <a:pt x="32" y="202"/>
                </a:lnTo>
                <a:lnTo>
                  <a:pt x="32" y="202"/>
                </a:lnTo>
                <a:lnTo>
                  <a:pt x="42" y="218"/>
                </a:lnTo>
                <a:lnTo>
                  <a:pt x="54" y="232"/>
                </a:lnTo>
                <a:lnTo>
                  <a:pt x="58" y="236"/>
                </a:lnTo>
                <a:lnTo>
                  <a:pt x="64" y="240"/>
                </a:lnTo>
                <a:lnTo>
                  <a:pt x="64" y="240"/>
                </a:lnTo>
                <a:lnTo>
                  <a:pt x="68" y="242"/>
                </a:lnTo>
                <a:lnTo>
                  <a:pt x="72" y="246"/>
                </a:lnTo>
                <a:lnTo>
                  <a:pt x="78" y="258"/>
                </a:lnTo>
                <a:lnTo>
                  <a:pt x="82" y="272"/>
                </a:lnTo>
                <a:lnTo>
                  <a:pt x="82" y="272"/>
                </a:lnTo>
                <a:lnTo>
                  <a:pt x="90" y="286"/>
                </a:lnTo>
                <a:lnTo>
                  <a:pt x="100" y="298"/>
                </a:lnTo>
                <a:lnTo>
                  <a:pt x="108" y="302"/>
                </a:lnTo>
                <a:lnTo>
                  <a:pt x="114" y="308"/>
                </a:lnTo>
                <a:lnTo>
                  <a:pt x="114" y="308"/>
                </a:lnTo>
                <a:lnTo>
                  <a:pt x="122" y="312"/>
                </a:lnTo>
                <a:lnTo>
                  <a:pt x="128" y="318"/>
                </a:lnTo>
                <a:lnTo>
                  <a:pt x="140" y="332"/>
                </a:lnTo>
                <a:lnTo>
                  <a:pt x="150" y="348"/>
                </a:lnTo>
                <a:lnTo>
                  <a:pt x="154" y="358"/>
                </a:lnTo>
                <a:lnTo>
                  <a:pt x="154" y="358"/>
                </a:lnTo>
                <a:lnTo>
                  <a:pt x="156" y="364"/>
                </a:lnTo>
                <a:lnTo>
                  <a:pt x="158" y="370"/>
                </a:lnTo>
                <a:lnTo>
                  <a:pt x="170" y="384"/>
                </a:lnTo>
                <a:lnTo>
                  <a:pt x="186" y="404"/>
                </a:lnTo>
                <a:lnTo>
                  <a:pt x="186" y="404"/>
                </a:lnTo>
                <a:lnTo>
                  <a:pt x="190" y="428"/>
                </a:lnTo>
                <a:lnTo>
                  <a:pt x="192" y="446"/>
                </a:lnTo>
                <a:lnTo>
                  <a:pt x="192" y="452"/>
                </a:lnTo>
                <a:lnTo>
                  <a:pt x="190" y="458"/>
                </a:lnTo>
                <a:lnTo>
                  <a:pt x="190" y="458"/>
                </a:lnTo>
                <a:lnTo>
                  <a:pt x="188" y="462"/>
                </a:lnTo>
                <a:lnTo>
                  <a:pt x="188" y="466"/>
                </a:lnTo>
                <a:lnTo>
                  <a:pt x="194" y="474"/>
                </a:lnTo>
                <a:lnTo>
                  <a:pt x="206" y="484"/>
                </a:lnTo>
                <a:lnTo>
                  <a:pt x="206" y="484"/>
                </a:lnTo>
                <a:lnTo>
                  <a:pt x="210" y="488"/>
                </a:lnTo>
                <a:lnTo>
                  <a:pt x="214" y="498"/>
                </a:lnTo>
                <a:lnTo>
                  <a:pt x="216" y="506"/>
                </a:lnTo>
                <a:lnTo>
                  <a:pt x="218" y="512"/>
                </a:lnTo>
                <a:lnTo>
                  <a:pt x="218" y="518"/>
                </a:lnTo>
                <a:lnTo>
                  <a:pt x="214" y="526"/>
                </a:lnTo>
                <a:lnTo>
                  <a:pt x="214" y="526"/>
                </a:lnTo>
                <a:lnTo>
                  <a:pt x="212" y="532"/>
                </a:lnTo>
                <a:lnTo>
                  <a:pt x="212" y="542"/>
                </a:lnTo>
                <a:lnTo>
                  <a:pt x="214" y="552"/>
                </a:lnTo>
                <a:lnTo>
                  <a:pt x="218" y="562"/>
                </a:lnTo>
                <a:lnTo>
                  <a:pt x="228" y="580"/>
                </a:lnTo>
                <a:lnTo>
                  <a:pt x="232" y="586"/>
                </a:lnTo>
                <a:lnTo>
                  <a:pt x="236" y="590"/>
                </a:lnTo>
                <a:lnTo>
                  <a:pt x="236" y="590"/>
                </a:lnTo>
                <a:lnTo>
                  <a:pt x="238" y="594"/>
                </a:lnTo>
                <a:lnTo>
                  <a:pt x="242" y="598"/>
                </a:lnTo>
                <a:lnTo>
                  <a:pt x="246" y="612"/>
                </a:lnTo>
                <a:lnTo>
                  <a:pt x="250" y="628"/>
                </a:lnTo>
                <a:lnTo>
                  <a:pt x="250" y="628"/>
                </a:lnTo>
                <a:lnTo>
                  <a:pt x="252" y="632"/>
                </a:lnTo>
                <a:lnTo>
                  <a:pt x="254" y="642"/>
                </a:lnTo>
                <a:lnTo>
                  <a:pt x="264" y="656"/>
                </a:lnTo>
                <a:lnTo>
                  <a:pt x="278" y="678"/>
                </a:lnTo>
                <a:lnTo>
                  <a:pt x="278" y="678"/>
                </a:lnTo>
                <a:lnTo>
                  <a:pt x="294" y="698"/>
                </a:lnTo>
                <a:lnTo>
                  <a:pt x="304" y="712"/>
                </a:lnTo>
                <a:lnTo>
                  <a:pt x="316" y="734"/>
                </a:lnTo>
                <a:lnTo>
                  <a:pt x="316" y="734"/>
                </a:lnTo>
                <a:lnTo>
                  <a:pt x="320" y="740"/>
                </a:lnTo>
                <a:lnTo>
                  <a:pt x="326" y="744"/>
                </a:lnTo>
                <a:lnTo>
                  <a:pt x="344" y="752"/>
                </a:lnTo>
                <a:lnTo>
                  <a:pt x="364" y="760"/>
                </a:lnTo>
                <a:lnTo>
                  <a:pt x="414" y="768"/>
                </a:lnTo>
                <a:lnTo>
                  <a:pt x="468" y="768"/>
                </a:lnTo>
                <a:lnTo>
                  <a:pt x="516" y="768"/>
                </a:lnTo>
                <a:lnTo>
                  <a:pt x="584" y="772"/>
                </a:lnTo>
                <a:lnTo>
                  <a:pt x="626" y="778"/>
                </a:lnTo>
                <a:lnTo>
                  <a:pt x="628" y="780"/>
                </a:lnTo>
                <a:lnTo>
                  <a:pt x="628" y="780"/>
                </a:lnTo>
                <a:lnTo>
                  <a:pt x="596" y="796"/>
                </a:lnTo>
                <a:lnTo>
                  <a:pt x="568" y="814"/>
                </a:lnTo>
                <a:lnTo>
                  <a:pt x="542" y="832"/>
                </a:lnTo>
                <a:lnTo>
                  <a:pt x="518" y="850"/>
                </a:lnTo>
                <a:lnTo>
                  <a:pt x="518" y="850"/>
                </a:lnTo>
                <a:lnTo>
                  <a:pt x="472" y="890"/>
                </a:lnTo>
                <a:lnTo>
                  <a:pt x="442" y="918"/>
                </a:lnTo>
                <a:lnTo>
                  <a:pt x="422" y="938"/>
                </a:lnTo>
                <a:lnTo>
                  <a:pt x="414" y="952"/>
                </a:lnTo>
                <a:lnTo>
                  <a:pt x="412" y="958"/>
                </a:lnTo>
                <a:lnTo>
                  <a:pt x="416" y="962"/>
                </a:lnTo>
                <a:lnTo>
                  <a:pt x="418" y="962"/>
                </a:lnTo>
                <a:lnTo>
                  <a:pt x="420" y="962"/>
                </a:lnTo>
                <a:lnTo>
                  <a:pt x="430" y="996"/>
                </a:lnTo>
                <a:lnTo>
                  <a:pt x="430" y="996"/>
                </a:lnTo>
                <a:lnTo>
                  <a:pt x="438" y="1020"/>
                </a:lnTo>
                <a:lnTo>
                  <a:pt x="446" y="1044"/>
                </a:lnTo>
                <a:lnTo>
                  <a:pt x="458" y="1074"/>
                </a:lnTo>
                <a:lnTo>
                  <a:pt x="474" y="1102"/>
                </a:lnTo>
                <a:lnTo>
                  <a:pt x="490" y="1130"/>
                </a:lnTo>
                <a:lnTo>
                  <a:pt x="500" y="1142"/>
                </a:lnTo>
                <a:lnTo>
                  <a:pt x="510" y="1152"/>
                </a:lnTo>
                <a:lnTo>
                  <a:pt x="520" y="1160"/>
                </a:lnTo>
                <a:lnTo>
                  <a:pt x="530" y="1166"/>
                </a:lnTo>
                <a:lnTo>
                  <a:pt x="530" y="1166"/>
                </a:lnTo>
                <a:lnTo>
                  <a:pt x="548" y="1174"/>
                </a:lnTo>
                <a:lnTo>
                  <a:pt x="560" y="1184"/>
                </a:lnTo>
                <a:lnTo>
                  <a:pt x="568" y="1194"/>
                </a:lnTo>
                <a:lnTo>
                  <a:pt x="572" y="1204"/>
                </a:lnTo>
                <a:lnTo>
                  <a:pt x="574" y="1214"/>
                </a:lnTo>
                <a:lnTo>
                  <a:pt x="574" y="1222"/>
                </a:lnTo>
                <a:lnTo>
                  <a:pt x="574" y="1228"/>
                </a:lnTo>
                <a:lnTo>
                  <a:pt x="574" y="1228"/>
                </a:lnTo>
                <a:lnTo>
                  <a:pt x="578" y="1236"/>
                </a:lnTo>
                <a:lnTo>
                  <a:pt x="588" y="1256"/>
                </a:lnTo>
                <a:lnTo>
                  <a:pt x="596" y="1268"/>
                </a:lnTo>
                <a:lnTo>
                  <a:pt x="604" y="1278"/>
                </a:lnTo>
                <a:lnTo>
                  <a:pt x="616" y="1284"/>
                </a:lnTo>
                <a:lnTo>
                  <a:pt x="626" y="1288"/>
                </a:lnTo>
                <a:lnTo>
                  <a:pt x="626" y="1288"/>
                </a:lnTo>
                <a:lnTo>
                  <a:pt x="632" y="1290"/>
                </a:lnTo>
                <a:lnTo>
                  <a:pt x="638" y="1294"/>
                </a:lnTo>
                <a:lnTo>
                  <a:pt x="642" y="1300"/>
                </a:lnTo>
                <a:lnTo>
                  <a:pt x="646" y="1306"/>
                </a:lnTo>
                <a:lnTo>
                  <a:pt x="652" y="1322"/>
                </a:lnTo>
                <a:lnTo>
                  <a:pt x="656" y="1340"/>
                </a:lnTo>
                <a:lnTo>
                  <a:pt x="660" y="1374"/>
                </a:lnTo>
                <a:lnTo>
                  <a:pt x="662" y="1388"/>
                </a:lnTo>
                <a:lnTo>
                  <a:pt x="662" y="1388"/>
                </a:lnTo>
                <a:lnTo>
                  <a:pt x="662" y="1404"/>
                </a:lnTo>
                <a:lnTo>
                  <a:pt x="660" y="1420"/>
                </a:lnTo>
                <a:lnTo>
                  <a:pt x="656" y="1442"/>
                </a:lnTo>
                <a:lnTo>
                  <a:pt x="650" y="1464"/>
                </a:lnTo>
                <a:lnTo>
                  <a:pt x="642" y="1486"/>
                </a:lnTo>
                <a:lnTo>
                  <a:pt x="636" y="1498"/>
                </a:lnTo>
                <a:lnTo>
                  <a:pt x="630" y="1508"/>
                </a:lnTo>
                <a:lnTo>
                  <a:pt x="622" y="1518"/>
                </a:lnTo>
                <a:lnTo>
                  <a:pt x="612" y="1528"/>
                </a:lnTo>
                <a:lnTo>
                  <a:pt x="612" y="1528"/>
                </a:lnTo>
                <a:lnTo>
                  <a:pt x="596" y="1544"/>
                </a:lnTo>
                <a:lnTo>
                  <a:pt x="582" y="1558"/>
                </a:lnTo>
                <a:lnTo>
                  <a:pt x="562" y="1580"/>
                </a:lnTo>
                <a:lnTo>
                  <a:pt x="550" y="1596"/>
                </a:lnTo>
                <a:lnTo>
                  <a:pt x="548" y="1602"/>
                </a:lnTo>
                <a:lnTo>
                  <a:pt x="548" y="1602"/>
                </a:lnTo>
                <a:lnTo>
                  <a:pt x="538" y="1616"/>
                </a:lnTo>
                <a:lnTo>
                  <a:pt x="530" y="1632"/>
                </a:lnTo>
                <a:lnTo>
                  <a:pt x="522" y="1652"/>
                </a:lnTo>
                <a:lnTo>
                  <a:pt x="522" y="1652"/>
                </a:lnTo>
                <a:lnTo>
                  <a:pt x="518" y="1676"/>
                </a:lnTo>
                <a:lnTo>
                  <a:pt x="516" y="1698"/>
                </a:lnTo>
                <a:lnTo>
                  <a:pt x="518" y="1716"/>
                </a:lnTo>
                <a:lnTo>
                  <a:pt x="520" y="1724"/>
                </a:lnTo>
                <a:lnTo>
                  <a:pt x="522" y="1732"/>
                </a:lnTo>
                <a:lnTo>
                  <a:pt x="522" y="1732"/>
                </a:lnTo>
                <a:lnTo>
                  <a:pt x="526" y="1736"/>
                </a:lnTo>
                <a:lnTo>
                  <a:pt x="532" y="1738"/>
                </a:lnTo>
                <a:lnTo>
                  <a:pt x="538" y="1738"/>
                </a:lnTo>
                <a:lnTo>
                  <a:pt x="544" y="1738"/>
                </a:lnTo>
                <a:lnTo>
                  <a:pt x="554" y="1734"/>
                </a:lnTo>
                <a:lnTo>
                  <a:pt x="558" y="1732"/>
                </a:lnTo>
                <a:lnTo>
                  <a:pt x="640" y="1640"/>
                </a:lnTo>
                <a:lnTo>
                  <a:pt x="636" y="1610"/>
                </a:lnTo>
                <a:lnTo>
                  <a:pt x="636" y="1610"/>
                </a:lnTo>
                <a:lnTo>
                  <a:pt x="648" y="1598"/>
                </a:lnTo>
                <a:lnTo>
                  <a:pt x="658" y="1590"/>
                </a:lnTo>
                <a:lnTo>
                  <a:pt x="664" y="1588"/>
                </a:lnTo>
                <a:lnTo>
                  <a:pt x="670" y="1586"/>
                </a:lnTo>
                <a:lnTo>
                  <a:pt x="670" y="1586"/>
                </a:lnTo>
                <a:lnTo>
                  <a:pt x="678" y="1582"/>
                </a:lnTo>
                <a:lnTo>
                  <a:pt x="684" y="1578"/>
                </a:lnTo>
                <a:lnTo>
                  <a:pt x="698" y="1562"/>
                </a:lnTo>
                <a:lnTo>
                  <a:pt x="712" y="1538"/>
                </a:lnTo>
                <a:lnTo>
                  <a:pt x="712" y="1538"/>
                </a:lnTo>
                <a:lnTo>
                  <a:pt x="732" y="1520"/>
                </a:lnTo>
                <a:lnTo>
                  <a:pt x="752" y="1500"/>
                </a:lnTo>
                <a:lnTo>
                  <a:pt x="770" y="1476"/>
                </a:lnTo>
                <a:lnTo>
                  <a:pt x="770" y="1476"/>
                </a:lnTo>
                <a:lnTo>
                  <a:pt x="790" y="1446"/>
                </a:lnTo>
                <a:lnTo>
                  <a:pt x="812" y="1410"/>
                </a:lnTo>
                <a:lnTo>
                  <a:pt x="830" y="1374"/>
                </a:lnTo>
                <a:lnTo>
                  <a:pt x="836" y="1356"/>
                </a:lnTo>
                <a:lnTo>
                  <a:pt x="840" y="1342"/>
                </a:lnTo>
                <a:lnTo>
                  <a:pt x="840" y="1342"/>
                </a:lnTo>
                <a:lnTo>
                  <a:pt x="854" y="1266"/>
                </a:lnTo>
                <a:lnTo>
                  <a:pt x="878" y="1136"/>
                </a:lnTo>
                <a:lnTo>
                  <a:pt x="890" y="1070"/>
                </a:lnTo>
                <a:lnTo>
                  <a:pt x="904" y="1014"/>
                </a:lnTo>
                <a:lnTo>
                  <a:pt x="910" y="992"/>
                </a:lnTo>
                <a:lnTo>
                  <a:pt x="916" y="974"/>
                </a:lnTo>
                <a:lnTo>
                  <a:pt x="922" y="964"/>
                </a:lnTo>
                <a:lnTo>
                  <a:pt x="924" y="960"/>
                </a:lnTo>
                <a:lnTo>
                  <a:pt x="926" y="960"/>
                </a:lnTo>
                <a:lnTo>
                  <a:pt x="926" y="960"/>
                </a:lnTo>
                <a:lnTo>
                  <a:pt x="932" y="958"/>
                </a:lnTo>
                <a:lnTo>
                  <a:pt x="938" y="954"/>
                </a:lnTo>
                <a:lnTo>
                  <a:pt x="950" y="942"/>
                </a:lnTo>
                <a:lnTo>
                  <a:pt x="964" y="926"/>
                </a:lnTo>
                <a:lnTo>
                  <a:pt x="976" y="908"/>
                </a:lnTo>
                <a:lnTo>
                  <a:pt x="968" y="972"/>
                </a:lnTo>
                <a:lnTo>
                  <a:pt x="972" y="994"/>
                </a:lnTo>
                <a:lnTo>
                  <a:pt x="962" y="1022"/>
                </a:lnTo>
                <a:lnTo>
                  <a:pt x="962" y="1068"/>
                </a:lnTo>
                <a:lnTo>
                  <a:pt x="962" y="1080"/>
                </a:lnTo>
                <a:lnTo>
                  <a:pt x="962" y="1146"/>
                </a:lnTo>
                <a:lnTo>
                  <a:pt x="972" y="1150"/>
                </a:lnTo>
                <a:lnTo>
                  <a:pt x="972" y="1160"/>
                </a:lnTo>
                <a:lnTo>
                  <a:pt x="962" y="1170"/>
                </a:lnTo>
                <a:lnTo>
                  <a:pt x="964" y="1202"/>
                </a:lnTo>
                <a:lnTo>
                  <a:pt x="964" y="1252"/>
                </a:lnTo>
                <a:lnTo>
                  <a:pt x="984" y="1294"/>
                </a:lnTo>
                <a:lnTo>
                  <a:pt x="1016" y="1320"/>
                </a:lnTo>
                <a:lnTo>
                  <a:pt x="1018" y="1292"/>
                </a:lnTo>
                <a:lnTo>
                  <a:pt x="1022" y="1320"/>
                </a:lnTo>
                <a:lnTo>
                  <a:pt x="1054" y="1294"/>
                </a:lnTo>
                <a:lnTo>
                  <a:pt x="1074" y="1252"/>
                </a:lnTo>
                <a:lnTo>
                  <a:pt x="1074" y="1202"/>
                </a:lnTo>
                <a:lnTo>
                  <a:pt x="1076" y="1170"/>
                </a:lnTo>
                <a:lnTo>
                  <a:pt x="1066" y="1160"/>
                </a:lnTo>
                <a:lnTo>
                  <a:pt x="1066" y="1150"/>
                </a:lnTo>
                <a:lnTo>
                  <a:pt x="1076" y="1146"/>
                </a:lnTo>
                <a:lnTo>
                  <a:pt x="1076" y="1080"/>
                </a:lnTo>
                <a:lnTo>
                  <a:pt x="1076" y="1068"/>
                </a:lnTo>
                <a:lnTo>
                  <a:pt x="1076" y="1022"/>
                </a:lnTo>
                <a:lnTo>
                  <a:pt x="1066" y="994"/>
                </a:lnTo>
                <a:lnTo>
                  <a:pt x="1068" y="972"/>
                </a:lnTo>
                <a:lnTo>
                  <a:pt x="1062" y="908"/>
                </a:lnTo>
                <a:lnTo>
                  <a:pt x="1062" y="908"/>
                </a:lnTo>
                <a:lnTo>
                  <a:pt x="1074" y="926"/>
                </a:lnTo>
                <a:lnTo>
                  <a:pt x="1088" y="942"/>
                </a:lnTo>
                <a:lnTo>
                  <a:pt x="1100" y="954"/>
                </a:lnTo>
                <a:lnTo>
                  <a:pt x="1106" y="958"/>
                </a:lnTo>
                <a:lnTo>
                  <a:pt x="1112" y="960"/>
                </a:lnTo>
                <a:lnTo>
                  <a:pt x="1112" y="960"/>
                </a:lnTo>
                <a:lnTo>
                  <a:pt x="1114" y="960"/>
                </a:lnTo>
                <a:lnTo>
                  <a:pt x="1116" y="964"/>
                </a:lnTo>
                <a:lnTo>
                  <a:pt x="1122" y="974"/>
                </a:lnTo>
                <a:lnTo>
                  <a:pt x="1128" y="992"/>
                </a:lnTo>
                <a:lnTo>
                  <a:pt x="1134" y="1014"/>
                </a:lnTo>
                <a:lnTo>
                  <a:pt x="1148" y="1070"/>
                </a:lnTo>
                <a:lnTo>
                  <a:pt x="1160" y="1136"/>
                </a:lnTo>
                <a:lnTo>
                  <a:pt x="1184" y="1266"/>
                </a:lnTo>
                <a:lnTo>
                  <a:pt x="1198" y="1342"/>
                </a:lnTo>
                <a:lnTo>
                  <a:pt x="1198" y="1342"/>
                </a:lnTo>
                <a:lnTo>
                  <a:pt x="1202" y="1356"/>
                </a:lnTo>
                <a:lnTo>
                  <a:pt x="1208" y="1374"/>
                </a:lnTo>
                <a:lnTo>
                  <a:pt x="1226" y="1410"/>
                </a:lnTo>
                <a:lnTo>
                  <a:pt x="1248" y="1446"/>
                </a:lnTo>
                <a:lnTo>
                  <a:pt x="1268" y="1476"/>
                </a:lnTo>
                <a:lnTo>
                  <a:pt x="1268" y="1476"/>
                </a:lnTo>
                <a:lnTo>
                  <a:pt x="1286" y="1500"/>
                </a:lnTo>
                <a:lnTo>
                  <a:pt x="1304" y="1520"/>
                </a:lnTo>
                <a:lnTo>
                  <a:pt x="1326" y="1538"/>
                </a:lnTo>
                <a:lnTo>
                  <a:pt x="1326" y="1538"/>
                </a:lnTo>
                <a:lnTo>
                  <a:pt x="1340" y="1562"/>
                </a:lnTo>
                <a:lnTo>
                  <a:pt x="1354" y="1578"/>
                </a:lnTo>
                <a:lnTo>
                  <a:pt x="1360" y="1582"/>
                </a:lnTo>
                <a:lnTo>
                  <a:pt x="1366" y="1586"/>
                </a:lnTo>
                <a:lnTo>
                  <a:pt x="1366" y="1586"/>
                </a:lnTo>
                <a:lnTo>
                  <a:pt x="1374" y="1588"/>
                </a:lnTo>
                <a:lnTo>
                  <a:pt x="1380" y="1590"/>
                </a:lnTo>
                <a:lnTo>
                  <a:pt x="1390" y="1598"/>
                </a:lnTo>
                <a:lnTo>
                  <a:pt x="1402" y="1610"/>
                </a:lnTo>
                <a:lnTo>
                  <a:pt x="1398" y="1640"/>
                </a:lnTo>
                <a:lnTo>
                  <a:pt x="1480" y="1732"/>
                </a:lnTo>
                <a:lnTo>
                  <a:pt x="1480" y="1732"/>
                </a:lnTo>
                <a:lnTo>
                  <a:pt x="1484" y="1734"/>
                </a:lnTo>
                <a:lnTo>
                  <a:pt x="1494" y="1738"/>
                </a:lnTo>
                <a:lnTo>
                  <a:pt x="1500" y="1738"/>
                </a:lnTo>
                <a:lnTo>
                  <a:pt x="1506" y="1738"/>
                </a:lnTo>
                <a:lnTo>
                  <a:pt x="1512" y="1736"/>
                </a:lnTo>
                <a:lnTo>
                  <a:pt x="1516" y="1732"/>
                </a:lnTo>
                <a:lnTo>
                  <a:pt x="1516" y="1732"/>
                </a:lnTo>
                <a:lnTo>
                  <a:pt x="1518" y="1724"/>
                </a:lnTo>
                <a:lnTo>
                  <a:pt x="1520" y="1716"/>
                </a:lnTo>
                <a:lnTo>
                  <a:pt x="1522" y="1698"/>
                </a:lnTo>
                <a:lnTo>
                  <a:pt x="1520" y="1676"/>
                </a:lnTo>
                <a:lnTo>
                  <a:pt x="1516" y="1652"/>
                </a:lnTo>
                <a:lnTo>
                  <a:pt x="1516" y="1652"/>
                </a:lnTo>
                <a:lnTo>
                  <a:pt x="1508" y="1632"/>
                </a:lnTo>
                <a:lnTo>
                  <a:pt x="1500" y="1616"/>
                </a:lnTo>
                <a:lnTo>
                  <a:pt x="1490" y="1602"/>
                </a:lnTo>
                <a:lnTo>
                  <a:pt x="1490" y="1602"/>
                </a:lnTo>
                <a:lnTo>
                  <a:pt x="1486" y="1596"/>
                </a:lnTo>
                <a:lnTo>
                  <a:pt x="1476" y="1580"/>
                </a:lnTo>
                <a:lnTo>
                  <a:pt x="1456" y="1558"/>
                </a:lnTo>
                <a:lnTo>
                  <a:pt x="1442" y="1544"/>
                </a:lnTo>
                <a:lnTo>
                  <a:pt x="1424" y="1528"/>
                </a:lnTo>
                <a:lnTo>
                  <a:pt x="1424" y="1528"/>
                </a:lnTo>
                <a:lnTo>
                  <a:pt x="1416" y="1518"/>
                </a:lnTo>
                <a:lnTo>
                  <a:pt x="1408" y="1508"/>
                </a:lnTo>
                <a:lnTo>
                  <a:pt x="1402" y="1498"/>
                </a:lnTo>
                <a:lnTo>
                  <a:pt x="1396" y="1486"/>
                </a:lnTo>
                <a:lnTo>
                  <a:pt x="1386" y="1464"/>
                </a:lnTo>
                <a:lnTo>
                  <a:pt x="1382" y="1442"/>
                </a:lnTo>
                <a:lnTo>
                  <a:pt x="1378" y="1420"/>
                </a:lnTo>
                <a:lnTo>
                  <a:pt x="1376" y="1404"/>
                </a:lnTo>
                <a:lnTo>
                  <a:pt x="1376" y="1388"/>
                </a:lnTo>
                <a:lnTo>
                  <a:pt x="1376" y="1388"/>
                </a:lnTo>
                <a:lnTo>
                  <a:pt x="1378" y="1374"/>
                </a:lnTo>
                <a:lnTo>
                  <a:pt x="1382" y="1340"/>
                </a:lnTo>
                <a:lnTo>
                  <a:pt x="1386" y="1322"/>
                </a:lnTo>
                <a:lnTo>
                  <a:pt x="1392" y="1306"/>
                </a:lnTo>
                <a:lnTo>
                  <a:pt x="1396" y="1300"/>
                </a:lnTo>
                <a:lnTo>
                  <a:pt x="1400" y="1294"/>
                </a:lnTo>
                <a:lnTo>
                  <a:pt x="1406" y="1290"/>
                </a:lnTo>
                <a:lnTo>
                  <a:pt x="1410" y="1288"/>
                </a:lnTo>
                <a:lnTo>
                  <a:pt x="1410" y="1288"/>
                </a:lnTo>
                <a:lnTo>
                  <a:pt x="1422" y="1284"/>
                </a:lnTo>
                <a:lnTo>
                  <a:pt x="1432" y="1278"/>
                </a:lnTo>
                <a:lnTo>
                  <a:pt x="1442" y="1268"/>
                </a:lnTo>
                <a:lnTo>
                  <a:pt x="1450" y="1256"/>
                </a:lnTo>
                <a:lnTo>
                  <a:pt x="1460" y="1236"/>
                </a:lnTo>
                <a:lnTo>
                  <a:pt x="1464" y="1228"/>
                </a:lnTo>
                <a:lnTo>
                  <a:pt x="1464" y="1228"/>
                </a:lnTo>
                <a:lnTo>
                  <a:pt x="1464" y="1222"/>
                </a:lnTo>
                <a:lnTo>
                  <a:pt x="1464" y="1214"/>
                </a:lnTo>
                <a:lnTo>
                  <a:pt x="1466" y="1204"/>
                </a:lnTo>
                <a:lnTo>
                  <a:pt x="1470" y="1194"/>
                </a:lnTo>
                <a:lnTo>
                  <a:pt x="1478" y="1184"/>
                </a:lnTo>
                <a:lnTo>
                  <a:pt x="1490" y="1174"/>
                </a:lnTo>
                <a:lnTo>
                  <a:pt x="1508" y="1166"/>
                </a:lnTo>
                <a:lnTo>
                  <a:pt x="1508" y="1166"/>
                </a:lnTo>
                <a:lnTo>
                  <a:pt x="1518" y="1160"/>
                </a:lnTo>
                <a:lnTo>
                  <a:pt x="1528" y="1152"/>
                </a:lnTo>
                <a:lnTo>
                  <a:pt x="1538" y="1142"/>
                </a:lnTo>
                <a:lnTo>
                  <a:pt x="1548" y="1130"/>
                </a:lnTo>
                <a:lnTo>
                  <a:pt x="1564" y="1102"/>
                </a:lnTo>
                <a:lnTo>
                  <a:pt x="1580" y="1074"/>
                </a:lnTo>
                <a:lnTo>
                  <a:pt x="1592" y="1044"/>
                </a:lnTo>
                <a:lnTo>
                  <a:pt x="1600" y="1020"/>
                </a:lnTo>
                <a:lnTo>
                  <a:pt x="1608" y="996"/>
                </a:lnTo>
                <a:lnTo>
                  <a:pt x="1618" y="962"/>
                </a:lnTo>
                <a:lnTo>
                  <a:pt x="1618" y="962"/>
                </a:lnTo>
                <a:lnTo>
                  <a:pt x="1620" y="962"/>
                </a:lnTo>
                <a:lnTo>
                  <a:pt x="1622" y="962"/>
                </a:lnTo>
                <a:lnTo>
                  <a:pt x="1626" y="958"/>
                </a:lnTo>
                <a:lnTo>
                  <a:pt x="1624" y="952"/>
                </a:lnTo>
                <a:lnTo>
                  <a:pt x="1614" y="938"/>
                </a:lnTo>
                <a:lnTo>
                  <a:pt x="1596" y="918"/>
                </a:lnTo>
                <a:lnTo>
                  <a:pt x="1566" y="890"/>
                </a:lnTo>
                <a:lnTo>
                  <a:pt x="1520" y="850"/>
                </a:lnTo>
                <a:lnTo>
                  <a:pt x="1520" y="850"/>
                </a:lnTo>
                <a:lnTo>
                  <a:pt x="1496" y="832"/>
                </a:lnTo>
                <a:lnTo>
                  <a:pt x="1470" y="814"/>
                </a:lnTo>
                <a:lnTo>
                  <a:pt x="1440" y="796"/>
                </a:lnTo>
                <a:lnTo>
                  <a:pt x="1410" y="780"/>
                </a:lnTo>
                <a:lnTo>
                  <a:pt x="1412" y="778"/>
                </a:lnTo>
                <a:lnTo>
                  <a:pt x="1454" y="772"/>
                </a:lnTo>
                <a:lnTo>
                  <a:pt x="1522" y="768"/>
                </a:lnTo>
                <a:lnTo>
                  <a:pt x="1570" y="768"/>
                </a:lnTo>
                <a:lnTo>
                  <a:pt x="1624" y="768"/>
                </a:lnTo>
                <a:lnTo>
                  <a:pt x="1674" y="760"/>
                </a:lnTo>
                <a:lnTo>
                  <a:pt x="1674" y="760"/>
                </a:lnTo>
                <a:lnTo>
                  <a:pt x="1694" y="752"/>
                </a:lnTo>
                <a:lnTo>
                  <a:pt x="1710" y="744"/>
                </a:lnTo>
                <a:lnTo>
                  <a:pt x="1718" y="740"/>
                </a:lnTo>
                <a:lnTo>
                  <a:pt x="1722" y="734"/>
                </a:lnTo>
                <a:lnTo>
                  <a:pt x="1722" y="734"/>
                </a:lnTo>
                <a:lnTo>
                  <a:pt x="1734" y="712"/>
                </a:lnTo>
                <a:lnTo>
                  <a:pt x="1744" y="698"/>
                </a:lnTo>
                <a:lnTo>
                  <a:pt x="1760" y="678"/>
                </a:lnTo>
                <a:lnTo>
                  <a:pt x="1760" y="678"/>
                </a:lnTo>
                <a:lnTo>
                  <a:pt x="1774" y="656"/>
                </a:lnTo>
                <a:lnTo>
                  <a:pt x="1782" y="642"/>
                </a:lnTo>
                <a:lnTo>
                  <a:pt x="1786" y="632"/>
                </a:lnTo>
                <a:lnTo>
                  <a:pt x="1788" y="628"/>
                </a:lnTo>
                <a:lnTo>
                  <a:pt x="1788" y="628"/>
                </a:lnTo>
                <a:lnTo>
                  <a:pt x="1792" y="612"/>
                </a:lnTo>
                <a:lnTo>
                  <a:pt x="1796" y="598"/>
                </a:lnTo>
                <a:lnTo>
                  <a:pt x="1798" y="594"/>
                </a:lnTo>
                <a:lnTo>
                  <a:pt x="1802" y="590"/>
                </a:lnTo>
                <a:lnTo>
                  <a:pt x="1802" y="590"/>
                </a:lnTo>
                <a:lnTo>
                  <a:pt x="1806" y="586"/>
                </a:lnTo>
                <a:lnTo>
                  <a:pt x="1810" y="580"/>
                </a:lnTo>
                <a:lnTo>
                  <a:pt x="1820" y="562"/>
                </a:lnTo>
                <a:lnTo>
                  <a:pt x="1824" y="552"/>
                </a:lnTo>
                <a:lnTo>
                  <a:pt x="1826" y="542"/>
                </a:lnTo>
                <a:lnTo>
                  <a:pt x="1826" y="532"/>
                </a:lnTo>
                <a:lnTo>
                  <a:pt x="1822" y="526"/>
                </a:lnTo>
                <a:lnTo>
                  <a:pt x="1822" y="526"/>
                </a:lnTo>
                <a:lnTo>
                  <a:pt x="1820" y="518"/>
                </a:lnTo>
                <a:lnTo>
                  <a:pt x="1820" y="512"/>
                </a:lnTo>
                <a:lnTo>
                  <a:pt x="1820" y="506"/>
                </a:lnTo>
                <a:lnTo>
                  <a:pt x="1824" y="498"/>
                </a:lnTo>
                <a:lnTo>
                  <a:pt x="1828" y="488"/>
                </a:lnTo>
                <a:lnTo>
                  <a:pt x="1832" y="484"/>
                </a:lnTo>
                <a:lnTo>
                  <a:pt x="1832" y="484"/>
                </a:lnTo>
                <a:lnTo>
                  <a:pt x="1842" y="474"/>
                </a:lnTo>
                <a:lnTo>
                  <a:pt x="1850" y="466"/>
                </a:lnTo>
                <a:lnTo>
                  <a:pt x="1850" y="462"/>
                </a:lnTo>
                <a:lnTo>
                  <a:pt x="1848" y="458"/>
                </a:lnTo>
                <a:lnTo>
                  <a:pt x="1848" y="458"/>
                </a:lnTo>
                <a:lnTo>
                  <a:pt x="1846" y="452"/>
                </a:lnTo>
                <a:lnTo>
                  <a:pt x="1846" y="446"/>
                </a:lnTo>
                <a:lnTo>
                  <a:pt x="1848" y="428"/>
                </a:lnTo>
                <a:lnTo>
                  <a:pt x="1852" y="404"/>
                </a:lnTo>
                <a:lnTo>
                  <a:pt x="1852" y="404"/>
                </a:lnTo>
                <a:lnTo>
                  <a:pt x="1868" y="384"/>
                </a:lnTo>
                <a:lnTo>
                  <a:pt x="1880" y="370"/>
                </a:lnTo>
                <a:lnTo>
                  <a:pt x="1882" y="364"/>
                </a:lnTo>
                <a:lnTo>
                  <a:pt x="1884" y="358"/>
                </a:lnTo>
                <a:lnTo>
                  <a:pt x="1884" y="358"/>
                </a:lnTo>
                <a:lnTo>
                  <a:pt x="1888" y="348"/>
                </a:lnTo>
                <a:lnTo>
                  <a:pt x="1896" y="332"/>
                </a:lnTo>
                <a:lnTo>
                  <a:pt x="1910" y="318"/>
                </a:lnTo>
                <a:lnTo>
                  <a:pt x="1916" y="312"/>
                </a:lnTo>
                <a:lnTo>
                  <a:pt x="1924" y="308"/>
                </a:lnTo>
                <a:lnTo>
                  <a:pt x="1924" y="308"/>
                </a:lnTo>
                <a:lnTo>
                  <a:pt x="1930" y="302"/>
                </a:lnTo>
                <a:lnTo>
                  <a:pt x="1936" y="298"/>
                </a:lnTo>
                <a:lnTo>
                  <a:pt x="1946" y="286"/>
                </a:lnTo>
                <a:lnTo>
                  <a:pt x="1956" y="272"/>
                </a:lnTo>
                <a:lnTo>
                  <a:pt x="1956" y="272"/>
                </a:lnTo>
                <a:lnTo>
                  <a:pt x="1960" y="258"/>
                </a:lnTo>
                <a:lnTo>
                  <a:pt x="1966" y="246"/>
                </a:lnTo>
                <a:lnTo>
                  <a:pt x="1970" y="242"/>
                </a:lnTo>
                <a:lnTo>
                  <a:pt x="1974" y="240"/>
                </a:lnTo>
                <a:lnTo>
                  <a:pt x="1974" y="240"/>
                </a:lnTo>
                <a:lnTo>
                  <a:pt x="1980" y="236"/>
                </a:lnTo>
                <a:lnTo>
                  <a:pt x="1984" y="232"/>
                </a:lnTo>
                <a:lnTo>
                  <a:pt x="1994" y="218"/>
                </a:lnTo>
                <a:lnTo>
                  <a:pt x="2006" y="202"/>
                </a:lnTo>
                <a:lnTo>
                  <a:pt x="2028" y="156"/>
                </a:lnTo>
                <a:lnTo>
                  <a:pt x="2038" y="114"/>
                </a:lnTo>
                <a:lnTo>
                  <a:pt x="2036" y="78"/>
                </a:lnTo>
                <a:lnTo>
                  <a:pt x="1014" y="582"/>
                </a:lnTo>
                <a:lnTo>
                  <a:pt x="1014" y="584"/>
                </a:lnTo>
                <a:lnTo>
                  <a:pt x="1014" y="582"/>
                </a:lnTo>
                <a:lnTo>
                  <a:pt x="1014" y="582"/>
                </a:lnTo>
                <a:lnTo>
                  <a:pt x="1014" y="582"/>
                </a:lnTo>
              </a:path>
            </a:pathLst>
          </a:custGeom>
          <a:solidFill>
            <a:schemeClr val="bg2">
              <a:lumMod val="60000"/>
              <a:lumOff val="40000"/>
              <a:alpha val="8000"/>
            </a:schemeClr>
          </a:solidFill>
          <a:ln w="9360">
            <a:noFill/>
          </a:ln>
          <a:effectLst>
            <a:glow rad="38100">
              <a:schemeClr val="bg2">
                <a:lumMod val="60000"/>
                <a:lumOff val="40000"/>
                <a:alpha val="19000"/>
              </a:schemeClr>
            </a:glo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" name="CustomShape 33"/>
          <p:cNvSpPr/>
          <p:nvPr/>
        </p:nvSpPr>
        <p:spPr>
          <a:xfrm rot="1542600">
            <a:off x="7781040" y="4081320"/>
            <a:ext cx="720" cy="1440"/>
          </a:xfrm>
          <a:custGeom>
            <a:avLst/>
            <a:gdLst/>
            <a:ahLst/>
            <a:cxnLst/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bg2">
              <a:lumMod val="60000"/>
              <a:lumOff val="40000"/>
              <a:alpha val="8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" name="CustomShape 34"/>
          <p:cNvSpPr/>
          <p:nvPr/>
        </p:nvSpPr>
        <p:spPr>
          <a:xfrm rot="1645200">
            <a:off x="9216720" y="5385240"/>
            <a:ext cx="136440" cy="202680"/>
          </a:xfrm>
          <a:custGeom>
            <a:avLst/>
            <a:gdLst/>
            <a:ahLst/>
            <a:cxnLst/>
            <a:rect l="0" t="0" r="r" b="b"/>
            <a:pathLst>
              <a:path w="233" h="345">
                <a:moveTo>
                  <a:pt x="230" y="344"/>
                </a:moveTo>
                <a:lnTo>
                  <a:pt x="230" y="344"/>
                </a:lnTo>
                <a:lnTo>
                  <a:pt x="232" y="344"/>
                </a:lnTo>
                <a:lnTo>
                  <a:pt x="232" y="342"/>
                </a:lnTo>
                <a:lnTo>
                  <a:pt x="232" y="342"/>
                </a:lnTo>
                <a:lnTo>
                  <a:pt x="224" y="328"/>
                </a:lnTo>
                <a:lnTo>
                  <a:pt x="48" y="50"/>
                </a:lnTo>
                <a:lnTo>
                  <a:pt x="48" y="50"/>
                </a:lnTo>
                <a:lnTo>
                  <a:pt x="30" y="24"/>
                </a:lnTo>
                <a:lnTo>
                  <a:pt x="30" y="24"/>
                </a:lnTo>
                <a:lnTo>
                  <a:pt x="22" y="12"/>
                </a:lnTo>
                <a:lnTo>
                  <a:pt x="10" y="2"/>
                </a:lnTo>
                <a:lnTo>
                  <a:pt x="10" y="2"/>
                </a:lnTo>
                <a:lnTo>
                  <a:pt x="6" y="0"/>
                </a:lnTo>
                <a:lnTo>
                  <a:pt x="2" y="0"/>
                </a:lnTo>
                <a:lnTo>
                  <a:pt x="0" y="0"/>
                </a:lnTo>
                <a:lnTo>
                  <a:pt x="0" y="4"/>
                </a:lnTo>
                <a:lnTo>
                  <a:pt x="0" y="4"/>
                </a:lnTo>
                <a:lnTo>
                  <a:pt x="4" y="14"/>
                </a:lnTo>
                <a:lnTo>
                  <a:pt x="10" y="22"/>
                </a:lnTo>
                <a:lnTo>
                  <a:pt x="10" y="22"/>
                </a:lnTo>
                <a:lnTo>
                  <a:pt x="18" y="30"/>
                </a:lnTo>
                <a:lnTo>
                  <a:pt x="26" y="42"/>
                </a:lnTo>
                <a:lnTo>
                  <a:pt x="218" y="332"/>
                </a:lnTo>
                <a:lnTo>
                  <a:pt x="218" y="332"/>
                </a:lnTo>
                <a:lnTo>
                  <a:pt x="226" y="340"/>
                </a:lnTo>
                <a:lnTo>
                  <a:pt x="230" y="344"/>
                </a:lnTo>
                <a:lnTo>
                  <a:pt x="230" y="344"/>
                </a:lnTo>
              </a:path>
            </a:pathLst>
          </a:custGeom>
          <a:solidFill>
            <a:schemeClr val="bg2">
              <a:lumMod val="60000"/>
              <a:lumOff val="40000"/>
              <a:alpha val="8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" name="CustomShape 35"/>
          <p:cNvSpPr/>
          <p:nvPr/>
        </p:nvSpPr>
        <p:spPr>
          <a:xfrm rot="1645200">
            <a:off x="9297000" y="5614560"/>
            <a:ext cx="360" cy="360"/>
          </a:xfrm>
          <a:custGeom>
            <a:avLst/>
            <a:gdLst/>
            <a:ahLst/>
            <a:cxnLst/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bg2">
              <a:lumMod val="60000"/>
              <a:lumOff val="40000"/>
              <a:alpha val="8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" name="CustomShape 36"/>
          <p:cNvSpPr/>
          <p:nvPr/>
        </p:nvSpPr>
        <p:spPr>
          <a:xfrm rot="1645200">
            <a:off x="9347760" y="5453280"/>
            <a:ext cx="136440" cy="202680"/>
          </a:xfrm>
          <a:custGeom>
            <a:avLst/>
            <a:gdLst/>
            <a:ahLst/>
            <a:cxnLst/>
            <a:rect l="0" t="0" r="r" b="b"/>
            <a:pathLst>
              <a:path w="233" h="345">
                <a:moveTo>
                  <a:pt x="2" y="344"/>
                </a:moveTo>
                <a:lnTo>
                  <a:pt x="2" y="344"/>
                </a:lnTo>
                <a:lnTo>
                  <a:pt x="6" y="340"/>
                </a:lnTo>
                <a:lnTo>
                  <a:pt x="14" y="332"/>
                </a:lnTo>
                <a:lnTo>
                  <a:pt x="206" y="42"/>
                </a:lnTo>
                <a:lnTo>
                  <a:pt x="206" y="42"/>
                </a:lnTo>
                <a:lnTo>
                  <a:pt x="214" y="30"/>
                </a:lnTo>
                <a:lnTo>
                  <a:pt x="222" y="22"/>
                </a:lnTo>
                <a:lnTo>
                  <a:pt x="222" y="22"/>
                </a:lnTo>
                <a:lnTo>
                  <a:pt x="228" y="14"/>
                </a:lnTo>
                <a:lnTo>
                  <a:pt x="232" y="4"/>
                </a:lnTo>
                <a:lnTo>
                  <a:pt x="232" y="4"/>
                </a:lnTo>
                <a:lnTo>
                  <a:pt x="232" y="0"/>
                </a:lnTo>
                <a:lnTo>
                  <a:pt x="230" y="0"/>
                </a:lnTo>
                <a:lnTo>
                  <a:pt x="226" y="0"/>
                </a:lnTo>
                <a:lnTo>
                  <a:pt x="222" y="2"/>
                </a:lnTo>
                <a:lnTo>
                  <a:pt x="222" y="2"/>
                </a:lnTo>
                <a:lnTo>
                  <a:pt x="210" y="12"/>
                </a:lnTo>
                <a:lnTo>
                  <a:pt x="202" y="24"/>
                </a:lnTo>
                <a:lnTo>
                  <a:pt x="202" y="24"/>
                </a:lnTo>
                <a:lnTo>
                  <a:pt x="184" y="50"/>
                </a:lnTo>
                <a:lnTo>
                  <a:pt x="8" y="328"/>
                </a:lnTo>
                <a:lnTo>
                  <a:pt x="8" y="328"/>
                </a:lnTo>
                <a:lnTo>
                  <a:pt x="0" y="342"/>
                </a:lnTo>
                <a:lnTo>
                  <a:pt x="0" y="342"/>
                </a:lnTo>
                <a:lnTo>
                  <a:pt x="0" y="344"/>
                </a:lnTo>
                <a:lnTo>
                  <a:pt x="0" y="344"/>
                </a:lnTo>
                <a:lnTo>
                  <a:pt x="2" y="344"/>
                </a:lnTo>
                <a:lnTo>
                  <a:pt x="2" y="344"/>
                </a:lnTo>
              </a:path>
            </a:pathLst>
          </a:custGeom>
          <a:solidFill>
            <a:schemeClr val="bg2">
              <a:lumMod val="60000"/>
              <a:lumOff val="40000"/>
              <a:alpha val="8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" name="CustomShape 37"/>
          <p:cNvSpPr/>
          <p:nvPr/>
        </p:nvSpPr>
        <p:spPr>
          <a:xfrm rot="20491200">
            <a:off x="8763840" y="4816440"/>
            <a:ext cx="1232640" cy="1010520"/>
          </a:xfrm>
          <a:custGeom>
            <a:avLst/>
            <a:gdLst/>
            <a:ahLst/>
            <a:cxnLst/>
            <a:rect l="0" t="0" r="r" b="b"/>
            <a:pathLst>
              <a:path w="2091" h="1715">
                <a:moveTo>
                  <a:pt x="2088" y="78"/>
                </a:moveTo>
                <a:lnTo>
                  <a:pt x="2070" y="44"/>
                </a:lnTo>
                <a:lnTo>
                  <a:pt x="2028" y="16"/>
                </a:lnTo>
                <a:lnTo>
                  <a:pt x="1964" y="4"/>
                </a:lnTo>
                <a:lnTo>
                  <a:pt x="1896" y="0"/>
                </a:lnTo>
                <a:lnTo>
                  <a:pt x="1896" y="0"/>
                </a:lnTo>
                <a:lnTo>
                  <a:pt x="1876" y="2"/>
                </a:lnTo>
                <a:lnTo>
                  <a:pt x="1852" y="4"/>
                </a:lnTo>
                <a:lnTo>
                  <a:pt x="1822" y="10"/>
                </a:lnTo>
                <a:lnTo>
                  <a:pt x="1784" y="18"/>
                </a:lnTo>
                <a:lnTo>
                  <a:pt x="1740" y="30"/>
                </a:lnTo>
                <a:lnTo>
                  <a:pt x="1694" y="46"/>
                </a:lnTo>
                <a:lnTo>
                  <a:pt x="1642" y="66"/>
                </a:lnTo>
                <a:lnTo>
                  <a:pt x="1642" y="66"/>
                </a:lnTo>
                <a:lnTo>
                  <a:pt x="1592" y="92"/>
                </a:lnTo>
                <a:lnTo>
                  <a:pt x="1544" y="118"/>
                </a:lnTo>
                <a:lnTo>
                  <a:pt x="1498" y="148"/>
                </a:lnTo>
                <a:lnTo>
                  <a:pt x="1454" y="180"/>
                </a:lnTo>
                <a:lnTo>
                  <a:pt x="1410" y="216"/>
                </a:lnTo>
                <a:lnTo>
                  <a:pt x="1368" y="254"/>
                </a:lnTo>
                <a:lnTo>
                  <a:pt x="1328" y="296"/>
                </a:lnTo>
                <a:lnTo>
                  <a:pt x="1286" y="342"/>
                </a:lnTo>
                <a:lnTo>
                  <a:pt x="1286" y="342"/>
                </a:lnTo>
                <a:lnTo>
                  <a:pt x="1254" y="380"/>
                </a:lnTo>
                <a:lnTo>
                  <a:pt x="1224" y="420"/>
                </a:lnTo>
                <a:lnTo>
                  <a:pt x="1196" y="462"/>
                </a:lnTo>
                <a:lnTo>
                  <a:pt x="1170" y="504"/>
                </a:lnTo>
                <a:lnTo>
                  <a:pt x="1124" y="578"/>
                </a:lnTo>
                <a:lnTo>
                  <a:pt x="1096" y="632"/>
                </a:lnTo>
                <a:lnTo>
                  <a:pt x="1096" y="632"/>
                </a:lnTo>
                <a:lnTo>
                  <a:pt x="1092" y="622"/>
                </a:lnTo>
                <a:lnTo>
                  <a:pt x="1082" y="608"/>
                </a:lnTo>
                <a:lnTo>
                  <a:pt x="1082" y="608"/>
                </a:lnTo>
                <a:lnTo>
                  <a:pt x="1086" y="600"/>
                </a:lnTo>
                <a:lnTo>
                  <a:pt x="1088" y="592"/>
                </a:lnTo>
                <a:lnTo>
                  <a:pt x="1088" y="592"/>
                </a:lnTo>
                <a:lnTo>
                  <a:pt x="1086" y="584"/>
                </a:lnTo>
                <a:lnTo>
                  <a:pt x="1082" y="576"/>
                </a:lnTo>
                <a:lnTo>
                  <a:pt x="1074" y="572"/>
                </a:lnTo>
                <a:lnTo>
                  <a:pt x="1066" y="570"/>
                </a:lnTo>
                <a:lnTo>
                  <a:pt x="1066" y="570"/>
                </a:lnTo>
                <a:lnTo>
                  <a:pt x="1064" y="570"/>
                </a:lnTo>
                <a:lnTo>
                  <a:pt x="1066" y="564"/>
                </a:lnTo>
                <a:lnTo>
                  <a:pt x="1060" y="564"/>
                </a:lnTo>
                <a:lnTo>
                  <a:pt x="1056" y="564"/>
                </a:lnTo>
                <a:lnTo>
                  <a:pt x="1056" y="564"/>
                </a:lnTo>
                <a:lnTo>
                  <a:pt x="1050" y="558"/>
                </a:lnTo>
                <a:lnTo>
                  <a:pt x="1048" y="560"/>
                </a:lnTo>
                <a:lnTo>
                  <a:pt x="1048" y="558"/>
                </a:lnTo>
                <a:lnTo>
                  <a:pt x="1044" y="562"/>
                </a:lnTo>
                <a:lnTo>
                  <a:pt x="1038" y="560"/>
                </a:lnTo>
                <a:lnTo>
                  <a:pt x="1038" y="564"/>
                </a:lnTo>
                <a:lnTo>
                  <a:pt x="1034" y="564"/>
                </a:lnTo>
                <a:lnTo>
                  <a:pt x="1030" y="564"/>
                </a:lnTo>
                <a:lnTo>
                  <a:pt x="1034" y="572"/>
                </a:lnTo>
                <a:lnTo>
                  <a:pt x="1034" y="572"/>
                </a:lnTo>
                <a:lnTo>
                  <a:pt x="1034" y="572"/>
                </a:lnTo>
                <a:lnTo>
                  <a:pt x="1026" y="570"/>
                </a:lnTo>
                <a:lnTo>
                  <a:pt x="1026" y="570"/>
                </a:lnTo>
                <a:lnTo>
                  <a:pt x="1016" y="572"/>
                </a:lnTo>
                <a:lnTo>
                  <a:pt x="1010" y="576"/>
                </a:lnTo>
                <a:lnTo>
                  <a:pt x="1004" y="584"/>
                </a:lnTo>
                <a:lnTo>
                  <a:pt x="1004" y="592"/>
                </a:lnTo>
                <a:lnTo>
                  <a:pt x="1004" y="592"/>
                </a:lnTo>
                <a:lnTo>
                  <a:pt x="1004" y="598"/>
                </a:lnTo>
                <a:lnTo>
                  <a:pt x="1008" y="604"/>
                </a:lnTo>
                <a:lnTo>
                  <a:pt x="1008" y="604"/>
                </a:lnTo>
                <a:lnTo>
                  <a:pt x="998" y="618"/>
                </a:lnTo>
                <a:lnTo>
                  <a:pt x="992" y="628"/>
                </a:lnTo>
                <a:lnTo>
                  <a:pt x="992" y="628"/>
                </a:lnTo>
                <a:lnTo>
                  <a:pt x="962" y="574"/>
                </a:lnTo>
                <a:lnTo>
                  <a:pt x="918" y="500"/>
                </a:lnTo>
                <a:lnTo>
                  <a:pt x="892" y="460"/>
                </a:lnTo>
                <a:lnTo>
                  <a:pt x="864" y="420"/>
                </a:lnTo>
                <a:lnTo>
                  <a:pt x="834" y="378"/>
                </a:lnTo>
                <a:lnTo>
                  <a:pt x="802" y="342"/>
                </a:lnTo>
                <a:lnTo>
                  <a:pt x="802" y="342"/>
                </a:lnTo>
                <a:lnTo>
                  <a:pt x="762" y="296"/>
                </a:lnTo>
                <a:lnTo>
                  <a:pt x="720" y="254"/>
                </a:lnTo>
                <a:lnTo>
                  <a:pt x="680" y="216"/>
                </a:lnTo>
                <a:lnTo>
                  <a:pt x="636" y="180"/>
                </a:lnTo>
                <a:lnTo>
                  <a:pt x="592" y="148"/>
                </a:lnTo>
                <a:lnTo>
                  <a:pt x="546" y="118"/>
                </a:lnTo>
                <a:lnTo>
                  <a:pt x="498" y="92"/>
                </a:lnTo>
                <a:lnTo>
                  <a:pt x="448" y="66"/>
                </a:lnTo>
                <a:lnTo>
                  <a:pt x="448" y="66"/>
                </a:lnTo>
                <a:lnTo>
                  <a:pt x="396" y="46"/>
                </a:lnTo>
                <a:lnTo>
                  <a:pt x="348" y="30"/>
                </a:lnTo>
                <a:lnTo>
                  <a:pt x="306" y="18"/>
                </a:lnTo>
                <a:lnTo>
                  <a:pt x="268" y="10"/>
                </a:lnTo>
                <a:lnTo>
                  <a:pt x="238" y="4"/>
                </a:lnTo>
                <a:lnTo>
                  <a:pt x="214" y="2"/>
                </a:lnTo>
                <a:lnTo>
                  <a:pt x="194" y="0"/>
                </a:lnTo>
                <a:lnTo>
                  <a:pt x="126" y="4"/>
                </a:lnTo>
                <a:lnTo>
                  <a:pt x="62" y="16"/>
                </a:lnTo>
                <a:lnTo>
                  <a:pt x="20" y="44"/>
                </a:lnTo>
                <a:lnTo>
                  <a:pt x="2" y="78"/>
                </a:lnTo>
                <a:lnTo>
                  <a:pt x="0" y="112"/>
                </a:lnTo>
                <a:lnTo>
                  <a:pt x="12" y="154"/>
                </a:lnTo>
                <a:lnTo>
                  <a:pt x="34" y="198"/>
                </a:lnTo>
                <a:lnTo>
                  <a:pt x="34" y="198"/>
                </a:lnTo>
                <a:lnTo>
                  <a:pt x="44" y="214"/>
                </a:lnTo>
                <a:lnTo>
                  <a:pt x="56" y="226"/>
                </a:lnTo>
                <a:lnTo>
                  <a:pt x="60" y="232"/>
                </a:lnTo>
                <a:lnTo>
                  <a:pt x="66" y="234"/>
                </a:lnTo>
                <a:lnTo>
                  <a:pt x="66" y="234"/>
                </a:lnTo>
                <a:lnTo>
                  <a:pt x="70" y="236"/>
                </a:lnTo>
                <a:lnTo>
                  <a:pt x="74" y="240"/>
                </a:lnTo>
                <a:lnTo>
                  <a:pt x="80" y="252"/>
                </a:lnTo>
                <a:lnTo>
                  <a:pt x="86" y="264"/>
                </a:lnTo>
                <a:lnTo>
                  <a:pt x="86" y="264"/>
                </a:lnTo>
                <a:lnTo>
                  <a:pt x="94" y="278"/>
                </a:lnTo>
                <a:lnTo>
                  <a:pt x="104" y="290"/>
                </a:lnTo>
                <a:lnTo>
                  <a:pt x="112" y="296"/>
                </a:lnTo>
                <a:lnTo>
                  <a:pt x="118" y="300"/>
                </a:lnTo>
                <a:lnTo>
                  <a:pt x="118" y="300"/>
                </a:lnTo>
                <a:lnTo>
                  <a:pt x="126" y="304"/>
                </a:lnTo>
                <a:lnTo>
                  <a:pt x="132" y="310"/>
                </a:lnTo>
                <a:lnTo>
                  <a:pt x="146" y="324"/>
                </a:lnTo>
                <a:lnTo>
                  <a:pt x="156" y="340"/>
                </a:lnTo>
                <a:lnTo>
                  <a:pt x="160" y="350"/>
                </a:lnTo>
                <a:lnTo>
                  <a:pt x="160" y="350"/>
                </a:lnTo>
                <a:lnTo>
                  <a:pt x="160" y="354"/>
                </a:lnTo>
                <a:lnTo>
                  <a:pt x="164" y="360"/>
                </a:lnTo>
                <a:lnTo>
                  <a:pt x="176" y="374"/>
                </a:lnTo>
                <a:lnTo>
                  <a:pt x="192" y="394"/>
                </a:lnTo>
                <a:lnTo>
                  <a:pt x="192" y="394"/>
                </a:lnTo>
                <a:lnTo>
                  <a:pt x="198" y="416"/>
                </a:lnTo>
                <a:lnTo>
                  <a:pt x="200" y="434"/>
                </a:lnTo>
                <a:lnTo>
                  <a:pt x="198" y="442"/>
                </a:lnTo>
                <a:lnTo>
                  <a:pt x="196" y="446"/>
                </a:lnTo>
                <a:lnTo>
                  <a:pt x="196" y="446"/>
                </a:lnTo>
                <a:lnTo>
                  <a:pt x="194" y="450"/>
                </a:lnTo>
                <a:lnTo>
                  <a:pt x="196" y="454"/>
                </a:lnTo>
                <a:lnTo>
                  <a:pt x="202" y="462"/>
                </a:lnTo>
                <a:lnTo>
                  <a:pt x="214" y="472"/>
                </a:lnTo>
                <a:lnTo>
                  <a:pt x="214" y="472"/>
                </a:lnTo>
                <a:lnTo>
                  <a:pt x="216" y="476"/>
                </a:lnTo>
                <a:lnTo>
                  <a:pt x="222" y="486"/>
                </a:lnTo>
                <a:lnTo>
                  <a:pt x="224" y="492"/>
                </a:lnTo>
                <a:lnTo>
                  <a:pt x="226" y="498"/>
                </a:lnTo>
                <a:lnTo>
                  <a:pt x="226" y="506"/>
                </a:lnTo>
                <a:lnTo>
                  <a:pt x="222" y="512"/>
                </a:lnTo>
                <a:lnTo>
                  <a:pt x="222" y="512"/>
                </a:lnTo>
                <a:lnTo>
                  <a:pt x="220" y="518"/>
                </a:lnTo>
                <a:lnTo>
                  <a:pt x="220" y="526"/>
                </a:lnTo>
                <a:lnTo>
                  <a:pt x="222" y="536"/>
                </a:lnTo>
                <a:lnTo>
                  <a:pt x="226" y="546"/>
                </a:lnTo>
                <a:lnTo>
                  <a:pt x="236" y="564"/>
                </a:lnTo>
                <a:lnTo>
                  <a:pt x="240" y="572"/>
                </a:lnTo>
                <a:lnTo>
                  <a:pt x="244" y="574"/>
                </a:lnTo>
                <a:lnTo>
                  <a:pt x="244" y="574"/>
                </a:lnTo>
                <a:lnTo>
                  <a:pt x="248" y="578"/>
                </a:lnTo>
                <a:lnTo>
                  <a:pt x="250" y="582"/>
                </a:lnTo>
                <a:lnTo>
                  <a:pt x="256" y="594"/>
                </a:lnTo>
                <a:lnTo>
                  <a:pt x="260" y="612"/>
                </a:lnTo>
                <a:lnTo>
                  <a:pt x="260" y="612"/>
                </a:lnTo>
                <a:lnTo>
                  <a:pt x="260" y="614"/>
                </a:lnTo>
                <a:lnTo>
                  <a:pt x="264" y="624"/>
                </a:lnTo>
                <a:lnTo>
                  <a:pt x="272" y="640"/>
                </a:lnTo>
                <a:lnTo>
                  <a:pt x="288" y="660"/>
                </a:lnTo>
                <a:lnTo>
                  <a:pt x="288" y="660"/>
                </a:lnTo>
                <a:lnTo>
                  <a:pt x="304" y="680"/>
                </a:lnTo>
                <a:lnTo>
                  <a:pt x="314" y="694"/>
                </a:lnTo>
                <a:lnTo>
                  <a:pt x="328" y="714"/>
                </a:lnTo>
                <a:lnTo>
                  <a:pt x="328" y="714"/>
                </a:lnTo>
                <a:lnTo>
                  <a:pt x="332" y="718"/>
                </a:lnTo>
                <a:lnTo>
                  <a:pt x="338" y="724"/>
                </a:lnTo>
                <a:lnTo>
                  <a:pt x="356" y="732"/>
                </a:lnTo>
                <a:lnTo>
                  <a:pt x="378" y="740"/>
                </a:lnTo>
                <a:lnTo>
                  <a:pt x="430" y="746"/>
                </a:lnTo>
                <a:lnTo>
                  <a:pt x="484" y="746"/>
                </a:lnTo>
                <a:lnTo>
                  <a:pt x="534" y="746"/>
                </a:lnTo>
                <a:lnTo>
                  <a:pt x="604" y="752"/>
                </a:lnTo>
                <a:lnTo>
                  <a:pt x="622" y="754"/>
                </a:lnTo>
                <a:lnTo>
                  <a:pt x="622" y="754"/>
                </a:lnTo>
                <a:lnTo>
                  <a:pt x="562" y="790"/>
                </a:lnTo>
                <a:lnTo>
                  <a:pt x="518" y="820"/>
                </a:lnTo>
                <a:lnTo>
                  <a:pt x="488" y="842"/>
                </a:lnTo>
                <a:lnTo>
                  <a:pt x="470" y="858"/>
                </a:lnTo>
                <a:lnTo>
                  <a:pt x="462" y="868"/>
                </a:lnTo>
                <a:lnTo>
                  <a:pt x="458" y="874"/>
                </a:lnTo>
                <a:lnTo>
                  <a:pt x="458" y="876"/>
                </a:lnTo>
                <a:lnTo>
                  <a:pt x="458" y="878"/>
                </a:lnTo>
                <a:lnTo>
                  <a:pt x="384" y="988"/>
                </a:lnTo>
                <a:lnTo>
                  <a:pt x="388" y="1004"/>
                </a:lnTo>
                <a:lnTo>
                  <a:pt x="384" y="1022"/>
                </a:lnTo>
                <a:lnTo>
                  <a:pt x="366" y="1052"/>
                </a:lnTo>
                <a:lnTo>
                  <a:pt x="354" y="1078"/>
                </a:lnTo>
                <a:lnTo>
                  <a:pt x="342" y="1124"/>
                </a:lnTo>
                <a:lnTo>
                  <a:pt x="342" y="1124"/>
                </a:lnTo>
                <a:lnTo>
                  <a:pt x="342" y="1130"/>
                </a:lnTo>
                <a:lnTo>
                  <a:pt x="344" y="1142"/>
                </a:lnTo>
                <a:lnTo>
                  <a:pt x="348" y="1148"/>
                </a:lnTo>
                <a:lnTo>
                  <a:pt x="350" y="1156"/>
                </a:lnTo>
                <a:lnTo>
                  <a:pt x="356" y="1162"/>
                </a:lnTo>
                <a:lnTo>
                  <a:pt x="364" y="1166"/>
                </a:lnTo>
                <a:lnTo>
                  <a:pt x="364" y="1166"/>
                </a:lnTo>
                <a:lnTo>
                  <a:pt x="372" y="1170"/>
                </a:lnTo>
                <a:lnTo>
                  <a:pt x="376" y="1176"/>
                </a:lnTo>
                <a:lnTo>
                  <a:pt x="380" y="1184"/>
                </a:lnTo>
                <a:lnTo>
                  <a:pt x="382" y="1192"/>
                </a:lnTo>
                <a:lnTo>
                  <a:pt x="380" y="1206"/>
                </a:lnTo>
                <a:lnTo>
                  <a:pt x="380" y="1212"/>
                </a:lnTo>
                <a:lnTo>
                  <a:pt x="382" y="1244"/>
                </a:lnTo>
                <a:lnTo>
                  <a:pt x="382" y="1244"/>
                </a:lnTo>
                <a:lnTo>
                  <a:pt x="384" y="1248"/>
                </a:lnTo>
                <a:lnTo>
                  <a:pt x="392" y="1258"/>
                </a:lnTo>
                <a:lnTo>
                  <a:pt x="398" y="1264"/>
                </a:lnTo>
                <a:lnTo>
                  <a:pt x="406" y="1268"/>
                </a:lnTo>
                <a:lnTo>
                  <a:pt x="416" y="1272"/>
                </a:lnTo>
                <a:lnTo>
                  <a:pt x="428" y="1272"/>
                </a:lnTo>
                <a:lnTo>
                  <a:pt x="428" y="1272"/>
                </a:lnTo>
                <a:lnTo>
                  <a:pt x="440" y="1274"/>
                </a:lnTo>
                <a:lnTo>
                  <a:pt x="448" y="1280"/>
                </a:lnTo>
                <a:lnTo>
                  <a:pt x="452" y="1286"/>
                </a:lnTo>
                <a:lnTo>
                  <a:pt x="456" y="1294"/>
                </a:lnTo>
                <a:lnTo>
                  <a:pt x="458" y="1310"/>
                </a:lnTo>
                <a:lnTo>
                  <a:pt x="458" y="1316"/>
                </a:lnTo>
                <a:lnTo>
                  <a:pt x="458" y="1316"/>
                </a:lnTo>
                <a:lnTo>
                  <a:pt x="456" y="1338"/>
                </a:lnTo>
                <a:lnTo>
                  <a:pt x="458" y="1354"/>
                </a:lnTo>
                <a:lnTo>
                  <a:pt x="458" y="1360"/>
                </a:lnTo>
                <a:lnTo>
                  <a:pt x="460" y="1364"/>
                </a:lnTo>
                <a:lnTo>
                  <a:pt x="460" y="1364"/>
                </a:lnTo>
                <a:lnTo>
                  <a:pt x="468" y="1374"/>
                </a:lnTo>
                <a:lnTo>
                  <a:pt x="474" y="1378"/>
                </a:lnTo>
                <a:lnTo>
                  <a:pt x="486" y="1380"/>
                </a:lnTo>
                <a:lnTo>
                  <a:pt x="486" y="1380"/>
                </a:lnTo>
                <a:lnTo>
                  <a:pt x="502" y="1380"/>
                </a:lnTo>
                <a:lnTo>
                  <a:pt x="514" y="1384"/>
                </a:lnTo>
                <a:lnTo>
                  <a:pt x="522" y="1390"/>
                </a:lnTo>
                <a:lnTo>
                  <a:pt x="526" y="1394"/>
                </a:lnTo>
                <a:lnTo>
                  <a:pt x="526" y="1396"/>
                </a:lnTo>
                <a:lnTo>
                  <a:pt x="526" y="1396"/>
                </a:lnTo>
                <a:lnTo>
                  <a:pt x="526" y="1400"/>
                </a:lnTo>
                <a:lnTo>
                  <a:pt x="530" y="1404"/>
                </a:lnTo>
                <a:lnTo>
                  <a:pt x="532" y="1408"/>
                </a:lnTo>
                <a:lnTo>
                  <a:pt x="534" y="1414"/>
                </a:lnTo>
                <a:lnTo>
                  <a:pt x="536" y="1422"/>
                </a:lnTo>
                <a:lnTo>
                  <a:pt x="536" y="1432"/>
                </a:lnTo>
                <a:lnTo>
                  <a:pt x="532" y="1446"/>
                </a:lnTo>
                <a:lnTo>
                  <a:pt x="524" y="1462"/>
                </a:lnTo>
                <a:lnTo>
                  <a:pt x="524" y="1462"/>
                </a:lnTo>
                <a:lnTo>
                  <a:pt x="492" y="1522"/>
                </a:lnTo>
                <a:lnTo>
                  <a:pt x="478" y="1540"/>
                </a:lnTo>
                <a:lnTo>
                  <a:pt x="472" y="1546"/>
                </a:lnTo>
                <a:lnTo>
                  <a:pt x="466" y="1550"/>
                </a:lnTo>
                <a:lnTo>
                  <a:pt x="466" y="1550"/>
                </a:lnTo>
                <a:lnTo>
                  <a:pt x="460" y="1554"/>
                </a:lnTo>
                <a:lnTo>
                  <a:pt x="454" y="1560"/>
                </a:lnTo>
                <a:lnTo>
                  <a:pt x="440" y="1578"/>
                </a:lnTo>
                <a:lnTo>
                  <a:pt x="424" y="1604"/>
                </a:lnTo>
                <a:lnTo>
                  <a:pt x="424" y="1604"/>
                </a:lnTo>
                <a:lnTo>
                  <a:pt x="420" y="1614"/>
                </a:lnTo>
                <a:lnTo>
                  <a:pt x="412" y="1636"/>
                </a:lnTo>
                <a:lnTo>
                  <a:pt x="410" y="1650"/>
                </a:lnTo>
                <a:lnTo>
                  <a:pt x="408" y="1666"/>
                </a:lnTo>
                <a:lnTo>
                  <a:pt x="410" y="1680"/>
                </a:lnTo>
                <a:lnTo>
                  <a:pt x="414" y="1686"/>
                </a:lnTo>
                <a:lnTo>
                  <a:pt x="416" y="1692"/>
                </a:lnTo>
                <a:lnTo>
                  <a:pt x="416" y="1692"/>
                </a:lnTo>
                <a:lnTo>
                  <a:pt x="426" y="1702"/>
                </a:lnTo>
                <a:lnTo>
                  <a:pt x="438" y="1710"/>
                </a:lnTo>
                <a:lnTo>
                  <a:pt x="450" y="1714"/>
                </a:lnTo>
                <a:lnTo>
                  <a:pt x="456" y="1714"/>
                </a:lnTo>
                <a:lnTo>
                  <a:pt x="464" y="1714"/>
                </a:lnTo>
                <a:lnTo>
                  <a:pt x="470" y="1712"/>
                </a:lnTo>
                <a:lnTo>
                  <a:pt x="478" y="1710"/>
                </a:lnTo>
                <a:lnTo>
                  <a:pt x="486" y="1704"/>
                </a:lnTo>
                <a:lnTo>
                  <a:pt x="492" y="1698"/>
                </a:lnTo>
                <a:lnTo>
                  <a:pt x="500" y="1690"/>
                </a:lnTo>
                <a:lnTo>
                  <a:pt x="508" y="1678"/>
                </a:lnTo>
                <a:lnTo>
                  <a:pt x="514" y="1666"/>
                </a:lnTo>
                <a:lnTo>
                  <a:pt x="522" y="1650"/>
                </a:lnTo>
                <a:lnTo>
                  <a:pt x="522" y="1650"/>
                </a:lnTo>
                <a:lnTo>
                  <a:pt x="548" y="1592"/>
                </a:lnTo>
                <a:lnTo>
                  <a:pt x="568" y="1554"/>
                </a:lnTo>
                <a:lnTo>
                  <a:pt x="582" y="1532"/>
                </a:lnTo>
                <a:lnTo>
                  <a:pt x="586" y="1526"/>
                </a:lnTo>
                <a:lnTo>
                  <a:pt x="586" y="1526"/>
                </a:lnTo>
                <a:lnTo>
                  <a:pt x="590" y="1522"/>
                </a:lnTo>
                <a:lnTo>
                  <a:pt x="594" y="1518"/>
                </a:lnTo>
                <a:lnTo>
                  <a:pt x="600" y="1516"/>
                </a:lnTo>
                <a:lnTo>
                  <a:pt x="608" y="1514"/>
                </a:lnTo>
                <a:lnTo>
                  <a:pt x="620" y="1514"/>
                </a:lnTo>
                <a:lnTo>
                  <a:pt x="632" y="1516"/>
                </a:lnTo>
                <a:lnTo>
                  <a:pt x="648" y="1520"/>
                </a:lnTo>
                <a:lnTo>
                  <a:pt x="648" y="1520"/>
                </a:lnTo>
                <a:lnTo>
                  <a:pt x="662" y="1528"/>
                </a:lnTo>
                <a:lnTo>
                  <a:pt x="668" y="1532"/>
                </a:lnTo>
                <a:lnTo>
                  <a:pt x="670" y="1536"/>
                </a:lnTo>
                <a:lnTo>
                  <a:pt x="668" y="1536"/>
                </a:lnTo>
                <a:lnTo>
                  <a:pt x="664" y="1538"/>
                </a:lnTo>
                <a:lnTo>
                  <a:pt x="670" y="1538"/>
                </a:lnTo>
                <a:lnTo>
                  <a:pt x="670" y="1538"/>
                </a:lnTo>
                <a:lnTo>
                  <a:pt x="682" y="1536"/>
                </a:lnTo>
                <a:lnTo>
                  <a:pt x="692" y="1532"/>
                </a:lnTo>
                <a:lnTo>
                  <a:pt x="700" y="1528"/>
                </a:lnTo>
                <a:lnTo>
                  <a:pt x="700" y="1528"/>
                </a:lnTo>
                <a:lnTo>
                  <a:pt x="708" y="1522"/>
                </a:lnTo>
                <a:lnTo>
                  <a:pt x="716" y="1518"/>
                </a:lnTo>
                <a:lnTo>
                  <a:pt x="724" y="1516"/>
                </a:lnTo>
                <a:lnTo>
                  <a:pt x="724" y="1516"/>
                </a:lnTo>
                <a:lnTo>
                  <a:pt x="734" y="1518"/>
                </a:lnTo>
                <a:lnTo>
                  <a:pt x="744" y="1522"/>
                </a:lnTo>
                <a:lnTo>
                  <a:pt x="754" y="1528"/>
                </a:lnTo>
                <a:lnTo>
                  <a:pt x="754" y="1528"/>
                </a:lnTo>
                <a:lnTo>
                  <a:pt x="758" y="1530"/>
                </a:lnTo>
                <a:lnTo>
                  <a:pt x="768" y="1532"/>
                </a:lnTo>
                <a:lnTo>
                  <a:pt x="774" y="1532"/>
                </a:lnTo>
                <a:lnTo>
                  <a:pt x="780" y="1532"/>
                </a:lnTo>
                <a:lnTo>
                  <a:pt x="786" y="1528"/>
                </a:lnTo>
                <a:lnTo>
                  <a:pt x="794" y="1520"/>
                </a:lnTo>
                <a:lnTo>
                  <a:pt x="794" y="1520"/>
                </a:lnTo>
                <a:lnTo>
                  <a:pt x="800" y="1512"/>
                </a:lnTo>
                <a:lnTo>
                  <a:pt x="806" y="1500"/>
                </a:lnTo>
                <a:lnTo>
                  <a:pt x="812" y="1478"/>
                </a:lnTo>
                <a:lnTo>
                  <a:pt x="816" y="1458"/>
                </a:lnTo>
                <a:lnTo>
                  <a:pt x="816" y="1452"/>
                </a:lnTo>
                <a:lnTo>
                  <a:pt x="840" y="1406"/>
                </a:lnTo>
                <a:lnTo>
                  <a:pt x="844" y="1388"/>
                </a:lnTo>
                <a:lnTo>
                  <a:pt x="870" y="1386"/>
                </a:lnTo>
                <a:lnTo>
                  <a:pt x="894" y="1318"/>
                </a:lnTo>
                <a:lnTo>
                  <a:pt x="922" y="1204"/>
                </a:lnTo>
                <a:lnTo>
                  <a:pt x="952" y="1056"/>
                </a:lnTo>
                <a:lnTo>
                  <a:pt x="970" y="942"/>
                </a:lnTo>
                <a:lnTo>
                  <a:pt x="970" y="942"/>
                </a:lnTo>
                <a:lnTo>
                  <a:pt x="974" y="940"/>
                </a:lnTo>
                <a:lnTo>
                  <a:pt x="978" y="928"/>
                </a:lnTo>
                <a:lnTo>
                  <a:pt x="984" y="908"/>
                </a:lnTo>
                <a:lnTo>
                  <a:pt x="986" y="894"/>
                </a:lnTo>
                <a:lnTo>
                  <a:pt x="988" y="880"/>
                </a:lnTo>
                <a:lnTo>
                  <a:pt x="988" y="880"/>
                </a:lnTo>
                <a:lnTo>
                  <a:pt x="990" y="866"/>
                </a:lnTo>
                <a:lnTo>
                  <a:pt x="994" y="858"/>
                </a:lnTo>
                <a:lnTo>
                  <a:pt x="1000" y="856"/>
                </a:lnTo>
                <a:lnTo>
                  <a:pt x="1004" y="854"/>
                </a:lnTo>
                <a:lnTo>
                  <a:pt x="1004" y="880"/>
                </a:lnTo>
                <a:lnTo>
                  <a:pt x="996" y="942"/>
                </a:lnTo>
                <a:lnTo>
                  <a:pt x="998" y="962"/>
                </a:lnTo>
                <a:lnTo>
                  <a:pt x="990" y="990"/>
                </a:lnTo>
                <a:lnTo>
                  <a:pt x="990" y="1034"/>
                </a:lnTo>
                <a:lnTo>
                  <a:pt x="990" y="1046"/>
                </a:lnTo>
                <a:lnTo>
                  <a:pt x="990" y="1108"/>
                </a:lnTo>
                <a:lnTo>
                  <a:pt x="998" y="1112"/>
                </a:lnTo>
                <a:lnTo>
                  <a:pt x="998" y="1122"/>
                </a:lnTo>
                <a:lnTo>
                  <a:pt x="990" y="1130"/>
                </a:lnTo>
                <a:lnTo>
                  <a:pt x="992" y="1160"/>
                </a:lnTo>
                <a:lnTo>
                  <a:pt x="992" y="1208"/>
                </a:lnTo>
                <a:lnTo>
                  <a:pt x="1010" y="1248"/>
                </a:lnTo>
                <a:lnTo>
                  <a:pt x="1040" y="1274"/>
                </a:lnTo>
                <a:lnTo>
                  <a:pt x="1044" y="1246"/>
                </a:lnTo>
                <a:lnTo>
                  <a:pt x="1048" y="1274"/>
                </a:lnTo>
                <a:lnTo>
                  <a:pt x="1078" y="1248"/>
                </a:lnTo>
                <a:lnTo>
                  <a:pt x="1096" y="1208"/>
                </a:lnTo>
                <a:lnTo>
                  <a:pt x="1096" y="1160"/>
                </a:lnTo>
                <a:lnTo>
                  <a:pt x="1098" y="1130"/>
                </a:lnTo>
                <a:lnTo>
                  <a:pt x="1088" y="1122"/>
                </a:lnTo>
                <a:lnTo>
                  <a:pt x="1088" y="1112"/>
                </a:lnTo>
                <a:lnTo>
                  <a:pt x="1098" y="1108"/>
                </a:lnTo>
                <a:lnTo>
                  <a:pt x="1098" y="1046"/>
                </a:lnTo>
                <a:lnTo>
                  <a:pt x="1098" y="1034"/>
                </a:lnTo>
                <a:lnTo>
                  <a:pt x="1098" y="990"/>
                </a:lnTo>
                <a:lnTo>
                  <a:pt x="1088" y="962"/>
                </a:lnTo>
                <a:lnTo>
                  <a:pt x="1090" y="942"/>
                </a:lnTo>
                <a:lnTo>
                  <a:pt x="1084" y="880"/>
                </a:lnTo>
                <a:lnTo>
                  <a:pt x="1082" y="856"/>
                </a:lnTo>
                <a:lnTo>
                  <a:pt x="1082" y="856"/>
                </a:lnTo>
                <a:lnTo>
                  <a:pt x="1088" y="854"/>
                </a:lnTo>
                <a:lnTo>
                  <a:pt x="1094" y="858"/>
                </a:lnTo>
                <a:lnTo>
                  <a:pt x="1100" y="866"/>
                </a:lnTo>
                <a:lnTo>
                  <a:pt x="1102" y="880"/>
                </a:lnTo>
                <a:lnTo>
                  <a:pt x="1102" y="880"/>
                </a:lnTo>
                <a:lnTo>
                  <a:pt x="1102" y="894"/>
                </a:lnTo>
                <a:lnTo>
                  <a:pt x="1106" y="908"/>
                </a:lnTo>
                <a:lnTo>
                  <a:pt x="1112" y="928"/>
                </a:lnTo>
                <a:lnTo>
                  <a:pt x="1116" y="940"/>
                </a:lnTo>
                <a:lnTo>
                  <a:pt x="1120" y="942"/>
                </a:lnTo>
                <a:lnTo>
                  <a:pt x="1138" y="1056"/>
                </a:lnTo>
                <a:lnTo>
                  <a:pt x="1168" y="1204"/>
                </a:lnTo>
                <a:lnTo>
                  <a:pt x="1196" y="1318"/>
                </a:lnTo>
                <a:lnTo>
                  <a:pt x="1220" y="1386"/>
                </a:lnTo>
                <a:lnTo>
                  <a:pt x="1246" y="1388"/>
                </a:lnTo>
                <a:lnTo>
                  <a:pt x="1250" y="1406"/>
                </a:lnTo>
                <a:lnTo>
                  <a:pt x="1274" y="1452"/>
                </a:lnTo>
                <a:lnTo>
                  <a:pt x="1274" y="1452"/>
                </a:lnTo>
                <a:lnTo>
                  <a:pt x="1274" y="1458"/>
                </a:lnTo>
                <a:lnTo>
                  <a:pt x="1278" y="1478"/>
                </a:lnTo>
                <a:lnTo>
                  <a:pt x="1284" y="1500"/>
                </a:lnTo>
                <a:lnTo>
                  <a:pt x="1290" y="1512"/>
                </a:lnTo>
                <a:lnTo>
                  <a:pt x="1296" y="1520"/>
                </a:lnTo>
                <a:lnTo>
                  <a:pt x="1296" y="1520"/>
                </a:lnTo>
                <a:lnTo>
                  <a:pt x="1304" y="1528"/>
                </a:lnTo>
                <a:lnTo>
                  <a:pt x="1310" y="1532"/>
                </a:lnTo>
                <a:lnTo>
                  <a:pt x="1316" y="1532"/>
                </a:lnTo>
                <a:lnTo>
                  <a:pt x="1322" y="1532"/>
                </a:lnTo>
                <a:lnTo>
                  <a:pt x="1332" y="1530"/>
                </a:lnTo>
                <a:lnTo>
                  <a:pt x="1334" y="1528"/>
                </a:lnTo>
                <a:lnTo>
                  <a:pt x="1334" y="1528"/>
                </a:lnTo>
                <a:lnTo>
                  <a:pt x="1346" y="1522"/>
                </a:lnTo>
                <a:lnTo>
                  <a:pt x="1356" y="1518"/>
                </a:lnTo>
                <a:lnTo>
                  <a:pt x="1366" y="1516"/>
                </a:lnTo>
                <a:lnTo>
                  <a:pt x="1366" y="1516"/>
                </a:lnTo>
                <a:lnTo>
                  <a:pt x="1374" y="1518"/>
                </a:lnTo>
                <a:lnTo>
                  <a:pt x="1382" y="1522"/>
                </a:lnTo>
                <a:lnTo>
                  <a:pt x="1390" y="1528"/>
                </a:lnTo>
                <a:lnTo>
                  <a:pt x="1390" y="1528"/>
                </a:lnTo>
                <a:lnTo>
                  <a:pt x="1398" y="1532"/>
                </a:lnTo>
                <a:lnTo>
                  <a:pt x="1406" y="1536"/>
                </a:lnTo>
                <a:lnTo>
                  <a:pt x="1420" y="1538"/>
                </a:lnTo>
                <a:lnTo>
                  <a:pt x="1420" y="1538"/>
                </a:lnTo>
                <a:lnTo>
                  <a:pt x="1426" y="1538"/>
                </a:lnTo>
                <a:lnTo>
                  <a:pt x="1422" y="1536"/>
                </a:lnTo>
                <a:lnTo>
                  <a:pt x="1420" y="1536"/>
                </a:lnTo>
                <a:lnTo>
                  <a:pt x="1422" y="1532"/>
                </a:lnTo>
                <a:lnTo>
                  <a:pt x="1428" y="1528"/>
                </a:lnTo>
                <a:lnTo>
                  <a:pt x="1442" y="1520"/>
                </a:lnTo>
                <a:lnTo>
                  <a:pt x="1442" y="1520"/>
                </a:lnTo>
                <a:lnTo>
                  <a:pt x="1458" y="1516"/>
                </a:lnTo>
                <a:lnTo>
                  <a:pt x="1470" y="1514"/>
                </a:lnTo>
                <a:lnTo>
                  <a:pt x="1482" y="1514"/>
                </a:lnTo>
                <a:lnTo>
                  <a:pt x="1490" y="1516"/>
                </a:lnTo>
                <a:lnTo>
                  <a:pt x="1496" y="1518"/>
                </a:lnTo>
                <a:lnTo>
                  <a:pt x="1500" y="1522"/>
                </a:lnTo>
                <a:lnTo>
                  <a:pt x="1502" y="1526"/>
                </a:lnTo>
                <a:lnTo>
                  <a:pt x="1502" y="1526"/>
                </a:lnTo>
                <a:lnTo>
                  <a:pt x="1508" y="1532"/>
                </a:lnTo>
                <a:lnTo>
                  <a:pt x="1522" y="1554"/>
                </a:lnTo>
                <a:lnTo>
                  <a:pt x="1542" y="1592"/>
                </a:lnTo>
                <a:lnTo>
                  <a:pt x="1568" y="1650"/>
                </a:lnTo>
                <a:lnTo>
                  <a:pt x="1568" y="1650"/>
                </a:lnTo>
                <a:lnTo>
                  <a:pt x="1576" y="1666"/>
                </a:lnTo>
                <a:lnTo>
                  <a:pt x="1582" y="1678"/>
                </a:lnTo>
                <a:lnTo>
                  <a:pt x="1590" y="1690"/>
                </a:lnTo>
                <a:lnTo>
                  <a:pt x="1598" y="1698"/>
                </a:lnTo>
                <a:lnTo>
                  <a:pt x="1604" y="1704"/>
                </a:lnTo>
                <a:lnTo>
                  <a:pt x="1612" y="1710"/>
                </a:lnTo>
                <a:lnTo>
                  <a:pt x="1620" y="1712"/>
                </a:lnTo>
                <a:lnTo>
                  <a:pt x="1626" y="1714"/>
                </a:lnTo>
                <a:lnTo>
                  <a:pt x="1634" y="1714"/>
                </a:lnTo>
                <a:lnTo>
                  <a:pt x="1640" y="1714"/>
                </a:lnTo>
                <a:lnTo>
                  <a:pt x="1652" y="1710"/>
                </a:lnTo>
                <a:lnTo>
                  <a:pt x="1664" y="1702"/>
                </a:lnTo>
                <a:lnTo>
                  <a:pt x="1672" y="1692"/>
                </a:lnTo>
                <a:lnTo>
                  <a:pt x="1672" y="1692"/>
                </a:lnTo>
                <a:lnTo>
                  <a:pt x="1676" y="1686"/>
                </a:lnTo>
                <a:lnTo>
                  <a:pt x="1678" y="1680"/>
                </a:lnTo>
                <a:lnTo>
                  <a:pt x="1682" y="1666"/>
                </a:lnTo>
                <a:lnTo>
                  <a:pt x="1680" y="1650"/>
                </a:lnTo>
                <a:lnTo>
                  <a:pt x="1678" y="1636"/>
                </a:lnTo>
                <a:lnTo>
                  <a:pt x="1670" y="1614"/>
                </a:lnTo>
                <a:lnTo>
                  <a:pt x="1666" y="1604"/>
                </a:lnTo>
                <a:lnTo>
                  <a:pt x="1666" y="1604"/>
                </a:lnTo>
                <a:lnTo>
                  <a:pt x="1650" y="1578"/>
                </a:lnTo>
                <a:lnTo>
                  <a:pt x="1636" y="1560"/>
                </a:lnTo>
                <a:lnTo>
                  <a:pt x="1630" y="1554"/>
                </a:lnTo>
                <a:lnTo>
                  <a:pt x="1622" y="1550"/>
                </a:lnTo>
                <a:lnTo>
                  <a:pt x="1622" y="1550"/>
                </a:lnTo>
                <a:lnTo>
                  <a:pt x="1618" y="1546"/>
                </a:lnTo>
                <a:lnTo>
                  <a:pt x="1612" y="1540"/>
                </a:lnTo>
                <a:lnTo>
                  <a:pt x="1598" y="1522"/>
                </a:lnTo>
                <a:lnTo>
                  <a:pt x="1566" y="1462"/>
                </a:lnTo>
                <a:lnTo>
                  <a:pt x="1566" y="1462"/>
                </a:lnTo>
                <a:lnTo>
                  <a:pt x="1558" y="1446"/>
                </a:lnTo>
                <a:lnTo>
                  <a:pt x="1554" y="1432"/>
                </a:lnTo>
                <a:lnTo>
                  <a:pt x="1554" y="1422"/>
                </a:lnTo>
                <a:lnTo>
                  <a:pt x="1556" y="1414"/>
                </a:lnTo>
                <a:lnTo>
                  <a:pt x="1558" y="1408"/>
                </a:lnTo>
                <a:lnTo>
                  <a:pt x="1560" y="1404"/>
                </a:lnTo>
                <a:lnTo>
                  <a:pt x="1562" y="1400"/>
                </a:lnTo>
                <a:lnTo>
                  <a:pt x="1564" y="1396"/>
                </a:lnTo>
                <a:lnTo>
                  <a:pt x="1564" y="1396"/>
                </a:lnTo>
                <a:lnTo>
                  <a:pt x="1564" y="1394"/>
                </a:lnTo>
                <a:lnTo>
                  <a:pt x="1566" y="1390"/>
                </a:lnTo>
                <a:lnTo>
                  <a:pt x="1576" y="1384"/>
                </a:lnTo>
                <a:lnTo>
                  <a:pt x="1588" y="1380"/>
                </a:lnTo>
                <a:lnTo>
                  <a:pt x="1604" y="1380"/>
                </a:lnTo>
                <a:lnTo>
                  <a:pt x="1604" y="1380"/>
                </a:lnTo>
                <a:lnTo>
                  <a:pt x="1616" y="1378"/>
                </a:lnTo>
                <a:lnTo>
                  <a:pt x="1622" y="1374"/>
                </a:lnTo>
                <a:lnTo>
                  <a:pt x="1630" y="1364"/>
                </a:lnTo>
                <a:lnTo>
                  <a:pt x="1630" y="1364"/>
                </a:lnTo>
                <a:lnTo>
                  <a:pt x="1632" y="1360"/>
                </a:lnTo>
                <a:lnTo>
                  <a:pt x="1632" y="1354"/>
                </a:lnTo>
                <a:lnTo>
                  <a:pt x="1632" y="1338"/>
                </a:lnTo>
                <a:lnTo>
                  <a:pt x="1632" y="1316"/>
                </a:lnTo>
                <a:lnTo>
                  <a:pt x="1632" y="1316"/>
                </a:lnTo>
                <a:lnTo>
                  <a:pt x="1632" y="1310"/>
                </a:lnTo>
                <a:lnTo>
                  <a:pt x="1634" y="1294"/>
                </a:lnTo>
                <a:lnTo>
                  <a:pt x="1638" y="1286"/>
                </a:lnTo>
                <a:lnTo>
                  <a:pt x="1642" y="1280"/>
                </a:lnTo>
                <a:lnTo>
                  <a:pt x="1650" y="1274"/>
                </a:lnTo>
                <a:lnTo>
                  <a:pt x="1662" y="1272"/>
                </a:lnTo>
                <a:lnTo>
                  <a:pt x="1662" y="1272"/>
                </a:lnTo>
                <a:lnTo>
                  <a:pt x="1674" y="1272"/>
                </a:lnTo>
                <a:lnTo>
                  <a:pt x="1684" y="1268"/>
                </a:lnTo>
                <a:lnTo>
                  <a:pt x="1692" y="1264"/>
                </a:lnTo>
                <a:lnTo>
                  <a:pt x="1698" y="1258"/>
                </a:lnTo>
                <a:lnTo>
                  <a:pt x="1706" y="1248"/>
                </a:lnTo>
                <a:lnTo>
                  <a:pt x="1708" y="1244"/>
                </a:lnTo>
                <a:lnTo>
                  <a:pt x="1710" y="1212"/>
                </a:lnTo>
                <a:lnTo>
                  <a:pt x="1710" y="1212"/>
                </a:lnTo>
                <a:lnTo>
                  <a:pt x="1710" y="1206"/>
                </a:lnTo>
                <a:lnTo>
                  <a:pt x="1708" y="1192"/>
                </a:lnTo>
                <a:lnTo>
                  <a:pt x="1710" y="1184"/>
                </a:lnTo>
                <a:lnTo>
                  <a:pt x="1712" y="1176"/>
                </a:lnTo>
                <a:lnTo>
                  <a:pt x="1718" y="1170"/>
                </a:lnTo>
                <a:lnTo>
                  <a:pt x="1726" y="1166"/>
                </a:lnTo>
                <a:lnTo>
                  <a:pt x="1726" y="1166"/>
                </a:lnTo>
                <a:lnTo>
                  <a:pt x="1734" y="1162"/>
                </a:lnTo>
                <a:lnTo>
                  <a:pt x="1738" y="1156"/>
                </a:lnTo>
                <a:lnTo>
                  <a:pt x="1742" y="1148"/>
                </a:lnTo>
                <a:lnTo>
                  <a:pt x="1746" y="1142"/>
                </a:lnTo>
                <a:lnTo>
                  <a:pt x="1748" y="1130"/>
                </a:lnTo>
                <a:lnTo>
                  <a:pt x="1748" y="1124"/>
                </a:lnTo>
                <a:lnTo>
                  <a:pt x="1736" y="1078"/>
                </a:lnTo>
                <a:lnTo>
                  <a:pt x="1724" y="1052"/>
                </a:lnTo>
                <a:lnTo>
                  <a:pt x="1706" y="1022"/>
                </a:lnTo>
                <a:lnTo>
                  <a:pt x="1702" y="1004"/>
                </a:lnTo>
                <a:lnTo>
                  <a:pt x="1706" y="988"/>
                </a:lnTo>
                <a:lnTo>
                  <a:pt x="1632" y="878"/>
                </a:lnTo>
                <a:lnTo>
                  <a:pt x="1632" y="878"/>
                </a:lnTo>
                <a:lnTo>
                  <a:pt x="1632" y="876"/>
                </a:lnTo>
                <a:lnTo>
                  <a:pt x="1632" y="874"/>
                </a:lnTo>
                <a:lnTo>
                  <a:pt x="1628" y="868"/>
                </a:lnTo>
                <a:lnTo>
                  <a:pt x="1620" y="858"/>
                </a:lnTo>
                <a:lnTo>
                  <a:pt x="1600" y="842"/>
                </a:lnTo>
                <a:lnTo>
                  <a:pt x="1572" y="820"/>
                </a:lnTo>
                <a:lnTo>
                  <a:pt x="1528" y="790"/>
                </a:lnTo>
                <a:lnTo>
                  <a:pt x="1466" y="754"/>
                </a:lnTo>
                <a:lnTo>
                  <a:pt x="1486" y="752"/>
                </a:lnTo>
                <a:lnTo>
                  <a:pt x="1556" y="746"/>
                </a:lnTo>
                <a:lnTo>
                  <a:pt x="1606" y="746"/>
                </a:lnTo>
                <a:lnTo>
                  <a:pt x="1660" y="746"/>
                </a:lnTo>
                <a:lnTo>
                  <a:pt x="1712" y="740"/>
                </a:lnTo>
                <a:lnTo>
                  <a:pt x="1712" y="740"/>
                </a:lnTo>
                <a:lnTo>
                  <a:pt x="1734" y="732"/>
                </a:lnTo>
                <a:lnTo>
                  <a:pt x="1750" y="724"/>
                </a:lnTo>
                <a:lnTo>
                  <a:pt x="1758" y="718"/>
                </a:lnTo>
                <a:lnTo>
                  <a:pt x="1762" y="714"/>
                </a:lnTo>
                <a:lnTo>
                  <a:pt x="1762" y="714"/>
                </a:lnTo>
                <a:lnTo>
                  <a:pt x="1776" y="694"/>
                </a:lnTo>
                <a:lnTo>
                  <a:pt x="1786" y="680"/>
                </a:lnTo>
                <a:lnTo>
                  <a:pt x="1802" y="660"/>
                </a:lnTo>
                <a:lnTo>
                  <a:pt x="1802" y="660"/>
                </a:lnTo>
                <a:lnTo>
                  <a:pt x="1818" y="640"/>
                </a:lnTo>
                <a:lnTo>
                  <a:pt x="1826" y="624"/>
                </a:lnTo>
                <a:lnTo>
                  <a:pt x="1830" y="614"/>
                </a:lnTo>
                <a:lnTo>
                  <a:pt x="1830" y="612"/>
                </a:lnTo>
                <a:lnTo>
                  <a:pt x="1830" y="612"/>
                </a:lnTo>
                <a:lnTo>
                  <a:pt x="1834" y="594"/>
                </a:lnTo>
                <a:lnTo>
                  <a:pt x="1840" y="582"/>
                </a:lnTo>
                <a:lnTo>
                  <a:pt x="1842" y="578"/>
                </a:lnTo>
                <a:lnTo>
                  <a:pt x="1846" y="574"/>
                </a:lnTo>
                <a:lnTo>
                  <a:pt x="1846" y="574"/>
                </a:lnTo>
                <a:lnTo>
                  <a:pt x="1850" y="572"/>
                </a:lnTo>
                <a:lnTo>
                  <a:pt x="1854" y="564"/>
                </a:lnTo>
                <a:lnTo>
                  <a:pt x="1864" y="546"/>
                </a:lnTo>
                <a:lnTo>
                  <a:pt x="1868" y="536"/>
                </a:lnTo>
                <a:lnTo>
                  <a:pt x="1870" y="526"/>
                </a:lnTo>
                <a:lnTo>
                  <a:pt x="1870" y="518"/>
                </a:lnTo>
                <a:lnTo>
                  <a:pt x="1868" y="512"/>
                </a:lnTo>
                <a:lnTo>
                  <a:pt x="1868" y="512"/>
                </a:lnTo>
                <a:lnTo>
                  <a:pt x="1864" y="506"/>
                </a:lnTo>
                <a:lnTo>
                  <a:pt x="1864" y="498"/>
                </a:lnTo>
                <a:lnTo>
                  <a:pt x="1866" y="492"/>
                </a:lnTo>
                <a:lnTo>
                  <a:pt x="1868" y="486"/>
                </a:lnTo>
                <a:lnTo>
                  <a:pt x="1872" y="476"/>
                </a:lnTo>
                <a:lnTo>
                  <a:pt x="1876" y="472"/>
                </a:lnTo>
                <a:lnTo>
                  <a:pt x="1876" y="472"/>
                </a:lnTo>
                <a:lnTo>
                  <a:pt x="1888" y="462"/>
                </a:lnTo>
                <a:lnTo>
                  <a:pt x="1894" y="454"/>
                </a:lnTo>
                <a:lnTo>
                  <a:pt x="1894" y="450"/>
                </a:lnTo>
                <a:lnTo>
                  <a:pt x="1894" y="446"/>
                </a:lnTo>
                <a:lnTo>
                  <a:pt x="1894" y="446"/>
                </a:lnTo>
                <a:lnTo>
                  <a:pt x="1890" y="442"/>
                </a:lnTo>
                <a:lnTo>
                  <a:pt x="1890" y="434"/>
                </a:lnTo>
                <a:lnTo>
                  <a:pt x="1892" y="416"/>
                </a:lnTo>
                <a:lnTo>
                  <a:pt x="1898" y="394"/>
                </a:lnTo>
                <a:lnTo>
                  <a:pt x="1898" y="394"/>
                </a:lnTo>
                <a:lnTo>
                  <a:pt x="1914" y="374"/>
                </a:lnTo>
                <a:lnTo>
                  <a:pt x="1926" y="360"/>
                </a:lnTo>
                <a:lnTo>
                  <a:pt x="1928" y="354"/>
                </a:lnTo>
                <a:lnTo>
                  <a:pt x="1930" y="350"/>
                </a:lnTo>
                <a:lnTo>
                  <a:pt x="1930" y="350"/>
                </a:lnTo>
                <a:lnTo>
                  <a:pt x="1934" y="340"/>
                </a:lnTo>
                <a:lnTo>
                  <a:pt x="1944" y="324"/>
                </a:lnTo>
                <a:lnTo>
                  <a:pt x="1956" y="310"/>
                </a:lnTo>
                <a:lnTo>
                  <a:pt x="1964" y="304"/>
                </a:lnTo>
                <a:lnTo>
                  <a:pt x="1972" y="300"/>
                </a:lnTo>
                <a:lnTo>
                  <a:pt x="1972" y="300"/>
                </a:lnTo>
                <a:lnTo>
                  <a:pt x="1978" y="296"/>
                </a:lnTo>
                <a:lnTo>
                  <a:pt x="1986" y="290"/>
                </a:lnTo>
                <a:lnTo>
                  <a:pt x="1996" y="278"/>
                </a:lnTo>
                <a:lnTo>
                  <a:pt x="2004" y="264"/>
                </a:lnTo>
                <a:lnTo>
                  <a:pt x="2004" y="264"/>
                </a:lnTo>
                <a:lnTo>
                  <a:pt x="2010" y="252"/>
                </a:lnTo>
                <a:lnTo>
                  <a:pt x="2016" y="240"/>
                </a:lnTo>
                <a:lnTo>
                  <a:pt x="2020" y="236"/>
                </a:lnTo>
                <a:lnTo>
                  <a:pt x="2024" y="234"/>
                </a:lnTo>
                <a:lnTo>
                  <a:pt x="2024" y="234"/>
                </a:lnTo>
                <a:lnTo>
                  <a:pt x="2030" y="232"/>
                </a:lnTo>
                <a:lnTo>
                  <a:pt x="2034" y="226"/>
                </a:lnTo>
                <a:lnTo>
                  <a:pt x="2046" y="214"/>
                </a:lnTo>
                <a:lnTo>
                  <a:pt x="2056" y="198"/>
                </a:lnTo>
                <a:lnTo>
                  <a:pt x="2078" y="154"/>
                </a:lnTo>
                <a:lnTo>
                  <a:pt x="2090" y="112"/>
                </a:lnTo>
                <a:lnTo>
                  <a:pt x="2088" y="78"/>
                </a:lnTo>
                <a:lnTo>
                  <a:pt x="1040" y="574"/>
                </a:lnTo>
                <a:lnTo>
                  <a:pt x="1040" y="574"/>
                </a:lnTo>
                <a:lnTo>
                  <a:pt x="1040" y="574"/>
                </a:lnTo>
                <a:lnTo>
                  <a:pt x="1040" y="574"/>
                </a:lnTo>
                <a:lnTo>
                  <a:pt x="1040" y="574"/>
                </a:lnTo>
              </a:path>
            </a:pathLst>
          </a:custGeom>
          <a:solidFill>
            <a:schemeClr val="bg2">
              <a:lumMod val="60000"/>
              <a:lumOff val="40000"/>
              <a:alpha val="6000"/>
            </a:schemeClr>
          </a:solidFill>
          <a:ln>
            <a:noFill/>
          </a:ln>
          <a:effectLst>
            <a:glow rad="38100">
              <a:schemeClr val="bg2">
                <a:lumMod val="50000"/>
                <a:lumOff val="50000"/>
                <a:alpha val="15000"/>
              </a:schemeClr>
            </a:glo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CustomShape 38"/>
          <p:cNvSpPr/>
          <p:nvPr/>
        </p:nvSpPr>
        <p:spPr>
          <a:xfrm>
            <a:off x="412200" y="6287400"/>
            <a:ext cx="24120" cy="336600"/>
          </a:xfrm>
          <a:custGeom>
            <a:avLst/>
            <a:gdLst/>
            <a:ahLst/>
            <a:cxnLst/>
            <a:rect l="0" t="0" r="r" b="b"/>
            <a:pathLst>
              <a:path w="23" h="305">
                <a:moveTo>
                  <a:pt x="20" y="304"/>
                </a:moveTo>
                <a:lnTo>
                  <a:pt x="20" y="304"/>
                </a:lnTo>
                <a:lnTo>
                  <a:pt x="22" y="304"/>
                </a:lnTo>
                <a:lnTo>
                  <a:pt x="22" y="304"/>
                </a:lnTo>
                <a:lnTo>
                  <a:pt x="22" y="286"/>
                </a:lnTo>
                <a:lnTo>
                  <a:pt x="14" y="54"/>
                </a:lnTo>
                <a:lnTo>
                  <a:pt x="14" y="54"/>
                </a:lnTo>
                <a:lnTo>
                  <a:pt x="14" y="26"/>
                </a:lnTo>
                <a:lnTo>
                  <a:pt x="14" y="26"/>
                </a:lnTo>
                <a:lnTo>
                  <a:pt x="12" y="16"/>
                </a:lnTo>
                <a:lnTo>
                  <a:pt x="8" y="6"/>
                </a:lnTo>
                <a:lnTo>
                  <a:pt x="8" y="6"/>
                </a:lnTo>
                <a:lnTo>
                  <a:pt x="4" y="0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0" y="10"/>
                </a:lnTo>
                <a:lnTo>
                  <a:pt x="2" y="18"/>
                </a:lnTo>
                <a:lnTo>
                  <a:pt x="2" y="18"/>
                </a:lnTo>
                <a:lnTo>
                  <a:pt x="4" y="40"/>
                </a:lnTo>
                <a:lnTo>
                  <a:pt x="18" y="286"/>
                </a:lnTo>
                <a:lnTo>
                  <a:pt x="18" y="286"/>
                </a:lnTo>
                <a:lnTo>
                  <a:pt x="20" y="304"/>
                </a:lnTo>
                <a:lnTo>
                  <a:pt x="20" y="304"/>
                </a:lnTo>
              </a:path>
            </a:pathLst>
          </a:custGeom>
          <a:solidFill>
            <a:schemeClr val="bg2">
              <a:lumMod val="50000"/>
              <a:lumOff val="50000"/>
              <a:alpha val="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" name="CustomShape 39"/>
          <p:cNvSpPr/>
          <p:nvPr/>
        </p:nvSpPr>
        <p:spPr>
          <a:xfrm>
            <a:off x="432360" y="6631200"/>
            <a:ext cx="360" cy="360"/>
          </a:xfrm>
          <a:custGeom>
            <a:avLst/>
            <a:gdLst/>
            <a:ahLst/>
            <a:cxnLst/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bg2">
              <a:lumMod val="50000"/>
              <a:lumOff val="50000"/>
              <a:alpha val="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" name="CustomShape 40"/>
          <p:cNvSpPr/>
          <p:nvPr/>
        </p:nvSpPr>
        <p:spPr>
          <a:xfrm>
            <a:off x="447840" y="6484680"/>
            <a:ext cx="305640" cy="147960"/>
          </a:xfrm>
          <a:custGeom>
            <a:avLst/>
            <a:gdLst/>
            <a:ahLst/>
            <a:cxnLst/>
            <a:rect l="0" t="0" r="r" b="b"/>
            <a:pathLst>
              <a:path w="277" h="135">
                <a:moveTo>
                  <a:pt x="2" y="134"/>
                </a:moveTo>
                <a:lnTo>
                  <a:pt x="2" y="134"/>
                </a:lnTo>
                <a:lnTo>
                  <a:pt x="16" y="128"/>
                </a:lnTo>
                <a:lnTo>
                  <a:pt x="238" y="20"/>
                </a:lnTo>
                <a:lnTo>
                  <a:pt x="238" y="20"/>
                </a:lnTo>
                <a:lnTo>
                  <a:pt x="260" y="12"/>
                </a:lnTo>
                <a:lnTo>
                  <a:pt x="260" y="12"/>
                </a:lnTo>
                <a:lnTo>
                  <a:pt x="268" y="10"/>
                </a:lnTo>
                <a:lnTo>
                  <a:pt x="274" y="6"/>
                </a:lnTo>
                <a:lnTo>
                  <a:pt x="274" y="6"/>
                </a:lnTo>
                <a:lnTo>
                  <a:pt x="276" y="2"/>
                </a:lnTo>
                <a:lnTo>
                  <a:pt x="274" y="2"/>
                </a:lnTo>
                <a:lnTo>
                  <a:pt x="268" y="0"/>
                </a:lnTo>
                <a:lnTo>
                  <a:pt x="268" y="0"/>
                </a:lnTo>
                <a:lnTo>
                  <a:pt x="258" y="2"/>
                </a:lnTo>
                <a:lnTo>
                  <a:pt x="248" y="6"/>
                </a:lnTo>
                <a:lnTo>
                  <a:pt x="248" y="6"/>
                </a:lnTo>
                <a:lnTo>
                  <a:pt x="222" y="18"/>
                </a:lnTo>
                <a:lnTo>
                  <a:pt x="16" y="124"/>
                </a:lnTo>
                <a:lnTo>
                  <a:pt x="16" y="124"/>
                </a:lnTo>
                <a:lnTo>
                  <a:pt x="0" y="132"/>
                </a:lnTo>
                <a:lnTo>
                  <a:pt x="0" y="132"/>
                </a:lnTo>
                <a:lnTo>
                  <a:pt x="0" y="134"/>
                </a:lnTo>
                <a:lnTo>
                  <a:pt x="0" y="134"/>
                </a:lnTo>
                <a:lnTo>
                  <a:pt x="2" y="134"/>
                </a:lnTo>
                <a:lnTo>
                  <a:pt x="2" y="134"/>
                </a:lnTo>
              </a:path>
            </a:pathLst>
          </a:custGeom>
          <a:solidFill>
            <a:schemeClr val="bg2">
              <a:lumMod val="50000"/>
              <a:lumOff val="50000"/>
              <a:alpha val="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CustomShape 41"/>
          <p:cNvSpPr/>
          <p:nvPr/>
        </p:nvSpPr>
        <p:spPr>
          <a:xfrm>
            <a:off x="0" y="5879880"/>
            <a:ext cx="1309680" cy="1679760"/>
          </a:xfrm>
          <a:custGeom>
            <a:avLst/>
            <a:gdLst/>
            <a:ahLst/>
            <a:cxnLst/>
            <a:rect l="0" t="0" r="r" b="b"/>
            <a:pathLst>
              <a:path w="1183" h="1517">
                <a:moveTo>
                  <a:pt x="1136" y="650"/>
                </a:moveTo>
                <a:lnTo>
                  <a:pt x="1098" y="626"/>
                </a:lnTo>
                <a:lnTo>
                  <a:pt x="1098" y="626"/>
                </a:lnTo>
                <a:lnTo>
                  <a:pt x="1086" y="620"/>
                </a:lnTo>
                <a:lnTo>
                  <a:pt x="1052" y="606"/>
                </a:lnTo>
                <a:lnTo>
                  <a:pt x="1026" y="598"/>
                </a:lnTo>
                <a:lnTo>
                  <a:pt x="998" y="590"/>
                </a:lnTo>
                <a:lnTo>
                  <a:pt x="964" y="584"/>
                </a:lnTo>
                <a:lnTo>
                  <a:pt x="928" y="580"/>
                </a:lnTo>
                <a:lnTo>
                  <a:pt x="928" y="580"/>
                </a:lnTo>
                <a:lnTo>
                  <a:pt x="890" y="578"/>
                </a:lnTo>
                <a:lnTo>
                  <a:pt x="852" y="578"/>
                </a:lnTo>
                <a:lnTo>
                  <a:pt x="814" y="580"/>
                </a:lnTo>
                <a:lnTo>
                  <a:pt x="776" y="586"/>
                </a:lnTo>
                <a:lnTo>
                  <a:pt x="738" y="592"/>
                </a:lnTo>
                <a:lnTo>
                  <a:pt x="700" y="602"/>
                </a:lnTo>
                <a:lnTo>
                  <a:pt x="662" y="614"/>
                </a:lnTo>
                <a:lnTo>
                  <a:pt x="622" y="628"/>
                </a:lnTo>
                <a:lnTo>
                  <a:pt x="622" y="628"/>
                </a:lnTo>
                <a:lnTo>
                  <a:pt x="590" y="640"/>
                </a:lnTo>
                <a:lnTo>
                  <a:pt x="558" y="654"/>
                </a:lnTo>
                <a:lnTo>
                  <a:pt x="496" y="686"/>
                </a:lnTo>
                <a:lnTo>
                  <a:pt x="444" y="716"/>
                </a:lnTo>
                <a:lnTo>
                  <a:pt x="408" y="740"/>
                </a:lnTo>
                <a:lnTo>
                  <a:pt x="408" y="740"/>
                </a:lnTo>
                <a:lnTo>
                  <a:pt x="404" y="736"/>
                </a:lnTo>
                <a:lnTo>
                  <a:pt x="404" y="736"/>
                </a:lnTo>
                <a:lnTo>
                  <a:pt x="406" y="728"/>
                </a:lnTo>
                <a:lnTo>
                  <a:pt x="404" y="716"/>
                </a:lnTo>
                <a:lnTo>
                  <a:pt x="404" y="716"/>
                </a:lnTo>
                <a:lnTo>
                  <a:pt x="410" y="714"/>
                </a:lnTo>
                <a:lnTo>
                  <a:pt x="414" y="708"/>
                </a:lnTo>
                <a:lnTo>
                  <a:pt x="414" y="708"/>
                </a:lnTo>
                <a:lnTo>
                  <a:pt x="416" y="702"/>
                </a:lnTo>
                <a:lnTo>
                  <a:pt x="416" y="696"/>
                </a:lnTo>
                <a:lnTo>
                  <a:pt x="414" y="690"/>
                </a:lnTo>
                <a:lnTo>
                  <a:pt x="408" y="686"/>
                </a:lnTo>
                <a:lnTo>
                  <a:pt x="408" y="686"/>
                </a:lnTo>
                <a:lnTo>
                  <a:pt x="406" y="686"/>
                </a:lnTo>
                <a:lnTo>
                  <a:pt x="410" y="684"/>
                </a:lnTo>
                <a:lnTo>
                  <a:pt x="406" y="680"/>
                </a:lnTo>
                <a:lnTo>
                  <a:pt x="404" y="680"/>
                </a:lnTo>
                <a:lnTo>
                  <a:pt x="404" y="678"/>
                </a:lnTo>
                <a:lnTo>
                  <a:pt x="402" y="672"/>
                </a:lnTo>
                <a:lnTo>
                  <a:pt x="400" y="674"/>
                </a:lnTo>
                <a:lnTo>
                  <a:pt x="400" y="672"/>
                </a:lnTo>
                <a:lnTo>
                  <a:pt x="398" y="672"/>
                </a:lnTo>
                <a:lnTo>
                  <a:pt x="394" y="670"/>
                </a:lnTo>
                <a:lnTo>
                  <a:pt x="392" y="672"/>
                </a:lnTo>
                <a:lnTo>
                  <a:pt x="390" y="670"/>
                </a:lnTo>
                <a:lnTo>
                  <a:pt x="388" y="670"/>
                </a:lnTo>
                <a:lnTo>
                  <a:pt x="388" y="674"/>
                </a:lnTo>
                <a:lnTo>
                  <a:pt x="388" y="676"/>
                </a:lnTo>
                <a:lnTo>
                  <a:pt x="388" y="676"/>
                </a:lnTo>
                <a:lnTo>
                  <a:pt x="382" y="670"/>
                </a:lnTo>
                <a:lnTo>
                  <a:pt x="382" y="670"/>
                </a:lnTo>
                <a:lnTo>
                  <a:pt x="376" y="668"/>
                </a:lnTo>
                <a:lnTo>
                  <a:pt x="370" y="670"/>
                </a:lnTo>
                <a:lnTo>
                  <a:pt x="364" y="672"/>
                </a:lnTo>
                <a:lnTo>
                  <a:pt x="360" y="676"/>
                </a:lnTo>
                <a:lnTo>
                  <a:pt x="360" y="676"/>
                </a:lnTo>
                <a:lnTo>
                  <a:pt x="358" y="682"/>
                </a:lnTo>
                <a:lnTo>
                  <a:pt x="358" y="686"/>
                </a:lnTo>
                <a:lnTo>
                  <a:pt x="358" y="686"/>
                </a:lnTo>
                <a:lnTo>
                  <a:pt x="346" y="692"/>
                </a:lnTo>
                <a:lnTo>
                  <a:pt x="338" y="698"/>
                </a:lnTo>
                <a:lnTo>
                  <a:pt x="338" y="698"/>
                </a:lnTo>
                <a:lnTo>
                  <a:pt x="334" y="696"/>
                </a:lnTo>
                <a:lnTo>
                  <a:pt x="334" y="696"/>
                </a:lnTo>
                <a:lnTo>
                  <a:pt x="336" y="652"/>
                </a:lnTo>
                <a:lnTo>
                  <a:pt x="338" y="592"/>
                </a:lnTo>
                <a:lnTo>
                  <a:pt x="336" y="524"/>
                </a:lnTo>
                <a:lnTo>
                  <a:pt x="334" y="488"/>
                </a:lnTo>
                <a:lnTo>
                  <a:pt x="330" y="454"/>
                </a:lnTo>
                <a:lnTo>
                  <a:pt x="330" y="454"/>
                </a:lnTo>
                <a:lnTo>
                  <a:pt x="322" y="412"/>
                </a:lnTo>
                <a:lnTo>
                  <a:pt x="314" y="372"/>
                </a:lnTo>
                <a:lnTo>
                  <a:pt x="304" y="334"/>
                </a:lnTo>
                <a:lnTo>
                  <a:pt x="292" y="298"/>
                </a:lnTo>
                <a:lnTo>
                  <a:pt x="278" y="264"/>
                </a:lnTo>
                <a:lnTo>
                  <a:pt x="262" y="230"/>
                </a:lnTo>
                <a:lnTo>
                  <a:pt x="244" y="196"/>
                </a:lnTo>
                <a:lnTo>
                  <a:pt x="224" y="164"/>
                </a:lnTo>
                <a:lnTo>
                  <a:pt x="224" y="164"/>
                </a:lnTo>
                <a:lnTo>
                  <a:pt x="202" y="132"/>
                </a:lnTo>
                <a:lnTo>
                  <a:pt x="182" y="106"/>
                </a:lnTo>
                <a:lnTo>
                  <a:pt x="160" y="84"/>
                </a:lnTo>
                <a:lnTo>
                  <a:pt x="142" y="68"/>
                </a:lnTo>
                <a:lnTo>
                  <a:pt x="114" y="44"/>
                </a:lnTo>
                <a:lnTo>
                  <a:pt x="102" y="36"/>
                </a:lnTo>
                <a:lnTo>
                  <a:pt x="62" y="14"/>
                </a:lnTo>
                <a:lnTo>
                  <a:pt x="20" y="0"/>
                </a:lnTo>
                <a:lnTo>
                  <a:pt x="0" y="2"/>
                </a:lnTo>
                <a:lnTo>
                  <a:pt x="0" y="598"/>
                </a:lnTo>
                <a:lnTo>
                  <a:pt x="26" y="612"/>
                </a:lnTo>
                <a:lnTo>
                  <a:pt x="64" y="640"/>
                </a:lnTo>
                <a:lnTo>
                  <a:pt x="88" y="658"/>
                </a:lnTo>
                <a:lnTo>
                  <a:pt x="88" y="660"/>
                </a:lnTo>
                <a:lnTo>
                  <a:pt x="88" y="660"/>
                </a:lnTo>
                <a:lnTo>
                  <a:pt x="42" y="658"/>
                </a:lnTo>
                <a:lnTo>
                  <a:pt x="20" y="660"/>
                </a:lnTo>
                <a:lnTo>
                  <a:pt x="0" y="662"/>
                </a:lnTo>
                <a:lnTo>
                  <a:pt x="0" y="1086"/>
                </a:lnTo>
                <a:lnTo>
                  <a:pt x="0" y="1086"/>
                </a:lnTo>
                <a:lnTo>
                  <a:pt x="16" y="1072"/>
                </a:lnTo>
                <a:lnTo>
                  <a:pt x="16" y="1072"/>
                </a:lnTo>
                <a:lnTo>
                  <a:pt x="52" y="1030"/>
                </a:lnTo>
                <a:lnTo>
                  <a:pt x="112" y="962"/>
                </a:lnTo>
                <a:lnTo>
                  <a:pt x="144" y="926"/>
                </a:lnTo>
                <a:lnTo>
                  <a:pt x="172" y="898"/>
                </a:lnTo>
                <a:lnTo>
                  <a:pt x="192" y="878"/>
                </a:lnTo>
                <a:lnTo>
                  <a:pt x="200" y="874"/>
                </a:lnTo>
                <a:lnTo>
                  <a:pt x="204" y="872"/>
                </a:lnTo>
                <a:lnTo>
                  <a:pt x="204" y="872"/>
                </a:lnTo>
                <a:lnTo>
                  <a:pt x="208" y="874"/>
                </a:lnTo>
                <a:lnTo>
                  <a:pt x="212" y="874"/>
                </a:lnTo>
                <a:lnTo>
                  <a:pt x="224" y="872"/>
                </a:lnTo>
                <a:lnTo>
                  <a:pt x="238" y="866"/>
                </a:lnTo>
                <a:lnTo>
                  <a:pt x="252" y="860"/>
                </a:lnTo>
                <a:lnTo>
                  <a:pt x="226" y="896"/>
                </a:lnTo>
                <a:lnTo>
                  <a:pt x="218" y="910"/>
                </a:lnTo>
                <a:lnTo>
                  <a:pt x="202" y="924"/>
                </a:lnTo>
                <a:lnTo>
                  <a:pt x="186" y="950"/>
                </a:lnTo>
                <a:lnTo>
                  <a:pt x="182" y="958"/>
                </a:lnTo>
                <a:lnTo>
                  <a:pt x="158" y="998"/>
                </a:lnTo>
                <a:lnTo>
                  <a:pt x="162" y="1004"/>
                </a:lnTo>
                <a:lnTo>
                  <a:pt x="160" y="1010"/>
                </a:lnTo>
                <a:lnTo>
                  <a:pt x="150" y="1012"/>
                </a:lnTo>
                <a:lnTo>
                  <a:pt x="140" y="1032"/>
                </a:lnTo>
                <a:lnTo>
                  <a:pt x="122" y="1062"/>
                </a:lnTo>
                <a:lnTo>
                  <a:pt x="120" y="1094"/>
                </a:lnTo>
                <a:lnTo>
                  <a:pt x="128" y="1120"/>
                </a:lnTo>
                <a:lnTo>
                  <a:pt x="142" y="1104"/>
                </a:lnTo>
                <a:lnTo>
                  <a:pt x="134" y="1124"/>
                </a:lnTo>
                <a:lnTo>
                  <a:pt x="162" y="1118"/>
                </a:lnTo>
                <a:lnTo>
                  <a:pt x="188" y="1100"/>
                </a:lnTo>
                <a:lnTo>
                  <a:pt x="206" y="1070"/>
                </a:lnTo>
                <a:lnTo>
                  <a:pt x="218" y="1052"/>
                </a:lnTo>
                <a:lnTo>
                  <a:pt x="216" y="1042"/>
                </a:lnTo>
                <a:lnTo>
                  <a:pt x="220" y="1036"/>
                </a:lnTo>
                <a:lnTo>
                  <a:pt x="228" y="1038"/>
                </a:lnTo>
                <a:lnTo>
                  <a:pt x="250" y="998"/>
                </a:lnTo>
                <a:lnTo>
                  <a:pt x="254" y="992"/>
                </a:lnTo>
                <a:lnTo>
                  <a:pt x="272" y="964"/>
                </a:lnTo>
                <a:lnTo>
                  <a:pt x="276" y="942"/>
                </a:lnTo>
                <a:lnTo>
                  <a:pt x="284" y="930"/>
                </a:lnTo>
                <a:lnTo>
                  <a:pt x="302" y="890"/>
                </a:lnTo>
                <a:lnTo>
                  <a:pt x="302" y="890"/>
                </a:lnTo>
                <a:lnTo>
                  <a:pt x="304" y="906"/>
                </a:lnTo>
                <a:lnTo>
                  <a:pt x="306" y="920"/>
                </a:lnTo>
                <a:lnTo>
                  <a:pt x="310" y="932"/>
                </a:lnTo>
                <a:lnTo>
                  <a:pt x="312" y="936"/>
                </a:lnTo>
                <a:lnTo>
                  <a:pt x="314" y="938"/>
                </a:lnTo>
                <a:lnTo>
                  <a:pt x="314" y="938"/>
                </a:lnTo>
                <a:lnTo>
                  <a:pt x="316" y="942"/>
                </a:lnTo>
                <a:lnTo>
                  <a:pt x="316" y="952"/>
                </a:lnTo>
                <a:lnTo>
                  <a:pt x="308" y="980"/>
                </a:lnTo>
                <a:lnTo>
                  <a:pt x="296" y="1018"/>
                </a:lnTo>
                <a:lnTo>
                  <a:pt x="282" y="1062"/>
                </a:lnTo>
                <a:lnTo>
                  <a:pt x="250" y="1148"/>
                </a:lnTo>
                <a:lnTo>
                  <a:pt x="230" y="1198"/>
                </a:lnTo>
                <a:lnTo>
                  <a:pt x="230" y="1198"/>
                </a:lnTo>
                <a:lnTo>
                  <a:pt x="228" y="1208"/>
                </a:lnTo>
                <a:lnTo>
                  <a:pt x="226" y="1220"/>
                </a:lnTo>
                <a:lnTo>
                  <a:pt x="224" y="1250"/>
                </a:lnTo>
                <a:lnTo>
                  <a:pt x="224" y="1278"/>
                </a:lnTo>
                <a:lnTo>
                  <a:pt x="224" y="1304"/>
                </a:lnTo>
                <a:lnTo>
                  <a:pt x="224" y="1304"/>
                </a:lnTo>
                <a:lnTo>
                  <a:pt x="228" y="1324"/>
                </a:lnTo>
                <a:lnTo>
                  <a:pt x="232" y="1342"/>
                </a:lnTo>
                <a:lnTo>
                  <a:pt x="236" y="1362"/>
                </a:lnTo>
                <a:lnTo>
                  <a:pt x="236" y="1362"/>
                </a:lnTo>
                <a:lnTo>
                  <a:pt x="238" y="1380"/>
                </a:lnTo>
                <a:lnTo>
                  <a:pt x="240" y="1394"/>
                </a:lnTo>
                <a:lnTo>
                  <a:pt x="242" y="1400"/>
                </a:lnTo>
                <a:lnTo>
                  <a:pt x="246" y="1404"/>
                </a:lnTo>
                <a:lnTo>
                  <a:pt x="246" y="1404"/>
                </a:lnTo>
                <a:lnTo>
                  <a:pt x="252" y="1412"/>
                </a:lnTo>
                <a:lnTo>
                  <a:pt x="254" y="1420"/>
                </a:lnTo>
                <a:lnTo>
                  <a:pt x="258" y="1432"/>
                </a:lnTo>
                <a:lnTo>
                  <a:pt x="244" y="1448"/>
                </a:lnTo>
                <a:lnTo>
                  <a:pt x="258" y="1516"/>
                </a:lnTo>
                <a:lnTo>
                  <a:pt x="304" y="1516"/>
                </a:lnTo>
                <a:lnTo>
                  <a:pt x="304" y="1516"/>
                </a:lnTo>
                <a:lnTo>
                  <a:pt x="310" y="1496"/>
                </a:lnTo>
                <a:lnTo>
                  <a:pt x="310" y="1496"/>
                </a:lnTo>
                <a:lnTo>
                  <a:pt x="314" y="1482"/>
                </a:lnTo>
                <a:lnTo>
                  <a:pt x="314" y="1470"/>
                </a:lnTo>
                <a:lnTo>
                  <a:pt x="314" y="1458"/>
                </a:lnTo>
                <a:lnTo>
                  <a:pt x="314" y="1458"/>
                </a:lnTo>
                <a:lnTo>
                  <a:pt x="314" y="1452"/>
                </a:lnTo>
                <a:lnTo>
                  <a:pt x="312" y="1440"/>
                </a:lnTo>
                <a:lnTo>
                  <a:pt x="310" y="1418"/>
                </a:lnTo>
                <a:lnTo>
                  <a:pt x="300" y="1390"/>
                </a:lnTo>
                <a:lnTo>
                  <a:pt x="300" y="1390"/>
                </a:lnTo>
                <a:lnTo>
                  <a:pt x="298" y="1372"/>
                </a:lnTo>
                <a:lnTo>
                  <a:pt x="298" y="1356"/>
                </a:lnTo>
                <a:lnTo>
                  <a:pt x="300" y="1338"/>
                </a:lnTo>
                <a:lnTo>
                  <a:pt x="306" y="1322"/>
                </a:lnTo>
                <a:lnTo>
                  <a:pt x="316" y="1298"/>
                </a:lnTo>
                <a:lnTo>
                  <a:pt x="320" y="1290"/>
                </a:lnTo>
                <a:lnTo>
                  <a:pt x="320" y="1290"/>
                </a:lnTo>
                <a:lnTo>
                  <a:pt x="326" y="1280"/>
                </a:lnTo>
                <a:lnTo>
                  <a:pt x="342" y="1262"/>
                </a:lnTo>
                <a:lnTo>
                  <a:pt x="350" y="1252"/>
                </a:lnTo>
                <a:lnTo>
                  <a:pt x="360" y="1246"/>
                </a:lnTo>
                <a:lnTo>
                  <a:pt x="368" y="1242"/>
                </a:lnTo>
                <a:lnTo>
                  <a:pt x="374" y="1240"/>
                </a:lnTo>
                <a:lnTo>
                  <a:pt x="378" y="1242"/>
                </a:lnTo>
                <a:lnTo>
                  <a:pt x="378" y="1242"/>
                </a:lnTo>
                <a:lnTo>
                  <a:pt x="386" y="1244"/>
                </a:lnTo>
                <a:lnTo>
                  <a:pt x="394" y="1242"/>
                </a:lnTo>
                <a:lnTo>
                  <a:pt x="404" y="1240"/>
                </a:lnTo>
                <a:lnTo>
                  <a:pt x="412" y="1236"/>
                </a:lnTo>
                <a:lnTo>
                  <a:pt x="426" y="1228"/>
                </a:lnTo>
                <a:lnTo>
                  <a:pt x="430" y="1224"/>
                </a:lnTo>
                <a:lnTo>
                  <a:pt x="430" y="1224"/>
                </a:lnTo>
                <a:lnTo>
                  <a:pt x="432" y="1220"/>
                </a:lnTo>
                <a:lnTo>
                  <a:pt x="436" y="1216"/>
                </a:lnTo>
                <a:lnTo>
                  <a:pt x="440" y="1210"/>
                </a:lnTo>
                <a:lnTo>
                  <a:pt x="446" y="1206"/>
                </a:lnTo>
                <a:lnTo>
                  <a:pt x="454" y="1204"/>
                </a:lnTo>
                <a:lnTo>
                  <a:pt x="466" y="1202"/>
                </a:lnTo>
                <a:lnTo>
                  <a:pt x="480" y="1202"/>
                </a:lnTo>
                <a:lnTo>
                  <a:pt x="480" y="1202"/>
                </a:lnTo>
                <a:lnTo>
                  <a:pt x="488" y="1204"/>
                </a:lnTo>
                <a:lnTo>
                  <a:pt x="496" y="1202"/>
                </a:lnTo>
                <a:lnTo>
                  <a:pt x="514" y="1196"/>
                </a:lnTo>
                <a:lnTo>
                  <a:pt x="534" y="1186"/>
                </a:lnTo>
                <a:lnTo>
                  <a:pt x="554" y="1172"/>
                </a:lnTo>
                <a:lnTo>
                  <a:pt x="586" y="1148"/>
                </a:lnTo>
                <a:lnTo>
                  <a:pt x="598" y="1136"/>
                </a:lnTo>
                <a:lnTo>
                  <a:pt x="616" y="1120"/>
                </a:lnTo>
                <a:lnTo>
                  <a:pt x="616" y="1120"/>
                </a:lnTo>
                <a:lnTo>
                  <a:pt x="620" y="1120"/>
                </a:lnTo>
                <a:lnTo>
                  <a:pt x="622" y="1120"/>
                </a:lnTo>
                <a:lnTo>
                  <a:pt x="624" y="1116"/>
                </a:lnTo>
                <a:lnTo>
                  <a:pt x="624" y="1104"/>
                </a:lnTo>
                <a:lnTo>
                  <a:pt x="620" y="1086"/>
                </a:lnTo>
                <a:lnTo>
                  <a:pt x="612" y="1058"/>
                </a:lnTo>
                <a:lnTo>
                  <a:pt x="598" y="1018"/>
                </a:lnTo>
                <a:lnTo>
                  <a:pt x="598" y="1018"/>
                </a:lnTo>
                <a:lnTo>
                  <a:pt x="590" y="998"/>
                </a:lnTo>
                <a:lnTo>
                  <a:pt x="580" y="978"/>
                </a:lnTo>
                <a:lnTo>
                  <a:pt x="558" y="938"/>
                </a:lnTo>
                <a:lnTo>
                  <a:pt x="558" y="938"/>
                </a:lnTo>
                <a:lnTo>
                  <a:pt x="586" y="948"/>
                </a:lnTo>
                <a:lnTo>
                  <a:pt x="628" y="970"/>
                </a:lnTo>
                <a:lnTo>
                  <a:pt x="658" y="986"/>
                </a:lnTo>
                <a:lnTo>
                  <a:pt x="688" y="1006"/>
                </a:lnTo>
                <a:lnTo>
                  <a:pt x="722" y="1020"/>
                </a:lnTo>
                <a:lnTo>
                  <a:pt x="722" y="1020"/>
                </a:lnTo>
                <a:lnTo>
                  <a:pt x="738" y="1022"/>
                </a:lnTo>
                <a:lnTo>
                  <a:pt x="750" y="1022"/>
                </a:lnTo>
                <a:lnTo>
                  <a:pt x="760" y="1020"/>
                </a:lnTo>
                <a:lnTo>
                  <a:pt x="760" y="1020"/>
                </a:lnTo>
                <a:lnTo>
                  <a:pt x="776" y="1012"/>
                </a:lnTo>
                <a:lnTo>
                  <a:pt x="802" y="1000"/>
                </a:lnTo>
                <a:lnTo>
                  <a:pt x="802" y="1000"/>
                </a:lnTo>
                <a:lnTo>
                  <a:pt x="818" y="992"/>
                </a:lnTo>
                <a:lnTo>
                  <a:pt x="830" y="986"/>
                </a:lnTo>
                <a:lnTo>
                  <a:pt x="836" y="980"/>
                </a:lnTo>
                <a:lnTo>
                  <a:pt x="836" y="980"/>
                </a:lnTo>
                <a:lnTo>
                  <a:pt x="846" y="972"/>
                </a:lnTo>
                <a:lnTo>
                  <a:pt x="852" y="966"/>
                </a:lnTo>
                <a:lnTo>
                  <a:pt x="858" y="962"/>
                </a:lnTo>
                <a:lnTo>
                  <a:pt x="858" y="962"/>
                </a:lnTo>
                <a:lnTo>
                  <a:pt x="868" y="960"/>
                </a:lnTo>
                <a:lnTo>
                  <a:pt x="880" y="952"/>
                </a:lnTo>
                <a:lnTo>
                  <a:pt x="890" y="942"/>
                </a:lnTo>
                <a:lnTo>
                  <a:pt x="894" y="936"/>
                </a:lnTo>
                <a:lnTo>
                  <a:pt x="894" y="930"/>
                </a:lnTo>
                <a:lnTo>
                  <a:pt x="894" y="930"/>
                </a:lnTo>
                <a:lnTo>
                  <a:pt x="896" y="926"/>
                </a:lnTo>
                <a:lnTo>
                  <a:pt x="898" y="922"/>
                </a:lnTo>
                <a:lnTo>
                  <a:pt x="904" y="916"/>
                </a:lnTo>
                <a:lnTo>
                  <a:pt x="914" y="910"/>
                </a:lnTo>
                <a:lnTo>
                  <a:pt x="914" y="910"/>
                </a:lnTo>
                <a:lnTo>
                  <a:pt x="924" y="908"/>
                </a:lnTo>
                <a:lnTo>
                  <a:pt x="932" y="904"/>
                </a:lnTo>
                <a:lnTo>
                  <a:pt x="934" y="902"/>
                </a:lnTo>
                <a:lnTo>
                  <a:pt x="934" y="900"/>
                </a:lnTo>
                <a:lnTo>
                  <a:pt x="934" y="900"/>
                </a:lnTo>
                <a:lnTo>
                  <a:pt x="934" y="896"/>
                </a:lnTo>
                <a:lnTo>
                  <a:pt x="936" y="892"/>
                </a:lnTo>
                <a:lnTo>
                  <a:pt x="944" y="882"/>
                </a:lnTo>
                <a:lnTo>
                  <a:pt x="956" y="868"/>
                </a:lnTo>
                <a:lnTo>
                  <a:pt x="956" y="868"/>
                </a:lnTo>
                <a:lnTo>
                  <a:pt x="972" y="862"/>
                </a:lnTo>
                <a:lnTo>
                  <a:pt x="984" y="858"/>
                </a:lnTo>
                <a:lnTo>
                  <a:pt x="990" y="854"/>
                </a:lnTo>
                <a:lnTo>
                  <a:pt x="990" y="854"/>
                </a:lnTo>
                <a:lnTo>
                  <a:pt x="996" y="848"/>
                </a:lnTo>
                <a:lnTo>
                  <a:pt x="1006" y="842"/>
                </a:lnTo>
                <a:lnTo>
                  <a:pt x="1020" y="838"/>
                </a:lnTo>
                <a:lnTo>
                  <a:pt x="1032" y="836"/>
                </a:lnTo>
                <a:lnTo>
                  <a:pt x="1032" y="836"/>
                </a:lnTo>
                <a:lnTo>
                  <a:pt x="1044" y="836"/>
                </a:lnTo>
                <a:lnTo>
                  <a:pt x="1054" y="832"/>
                </a:lnTo>
                <a:lnTo>
                  <a:pt x="1064" y="826"/>
                </a:lnTo>
                <a:lnTo>
                  <a:pt x="1064" y="826"/>
                </a:lnTo>
                <a:lnTo>
                  <a:pt x="1072" y="820"/>
                </a:lnTo>
                <a:lnTo>
                  <a:pt x="1080" y="816"/>
                </a:lnTo>
                <a:lnTo>
                  <a:pt x="1086" y="814"/>
                </a:lnTo>
                <a:lnTo>
                  <a:pt x="1086" y="814"/>
                </a:lnTo>
                <a:lnTo>
                  <a:pt x="1096" y="812"/>
                </a:lnTo>
                <a:lnTo>
                  <a:pt x="1106" y="808"/>
                </a:lnTo>
                <a:lnTo>
                  <a:pt x="1118" y="802"/>
                </a:lnTo>
                <a:lnTo>
                  <a:pt x="1148" y="782"/>
                </a:lnTo>
                <a:lnTo>
                  <a:pt x="1168" y="760"/>
                </a:lnTo>
                <a:lnTo>
                  <a:pt x="1180" y="738"/>
                </a:lnTo>
                <a:lnTo>
                  <a:pt x="1182" y="712"/>
                </a:lnTo>
                <a:lnTo>
                  <a:pt x="1168" y="680"/>
                </a:lnTo>
                <a:lnTo>
                  <a:pt x="1136" y="650"/>
                </a:lnTo>
                <a:lnTo>
                  <a:pt x="390" y="678"/>
                </a:lnTo>
                <a:lnTo>
                  <a:pt x="390" y="680"/>
                </a:lnTo>
                <a:lnTo>
                  <a:pt x="390" y="678"/>
                </a:lnTo>
                <a:lnTo>
                  <a:pt x="390" y="678"/>
                </a:lnTo>
                <a:lnTo>
                  <a:pt x="390" y="678"/>
                </a:lnTo>
              </a:path>
            </a:pathLst>
          </a:custGeom>
          <a:solidFill>
            <a:schemeClr val="bg2">
              <a:lumMod val="60000"/>
              <a:lumOff val="40000"/>
              <a:alpha val="6000"/>
            </a:schemeClr>
          </a:solidFill>
          <a:ln w="9360">
            <a:solidFill>
              <a:schemeClr val="tx2">
                <a:lumMod val="60000"/>
                <a:lumOff val="40000"/>
                <a:alpha val="9000"/>
              </a:schemeClr>
            </a:solidFill>
            <a:round/>
          </a:ln>
          <a:effectLst>
            <a:glow rad="63500">
              <a:schemeClr val="bg2">
                <a:lumMod val="60000"/>
                <a:lumOff val="40000"/>
                <a:alpha val="11000"/>
              </a:schemeClr>
            </a:glo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42"/>
          <p:cNvSpPr/>
          <p:nvPr/>
        </p:nvSpPr>
        <p:spPr>
          <a:xfrm>
            <a:off x="0" y="3799080"/>
            <a:ext cx="92880" cy="144720"/>
          </a:xfrm>
          <a:custGeom>
            <a:avLst/>
            <a:gdLst/>
            <a:ahLst/>
            <a:cxnLst/>
            <a:rect l="0" t="0" r="r" b="b"/>
            <a:pathLst>
              <a:path w="73" h="113">
                <a:moveTo>
                  <a:pt x="70" y="112"/>
                </a:moveTo>
                <a:lnTo>
                  <a:pt x="70" y="112"/>
                </a:lnTo>
                <a:lnTo>
                  <a:pt x="72" y="110"/>
                </a:lnTo>
                <a:lnTo>
                  <a:pt x="72" y="110"/>
                </a:lnTo>
                <a:lnTo>
                  <a:pt x="64" y="96"/>
                </a:lnTo>
                <a:lnTo>
                  <a:pt x="8" y="10"/>
                </a:lnTo>
                <a:lnTo>
                  <a:pt x="8" y="10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10"/>
                </a:lnTo>
                <a:lnTo>
                  <a:pt x="8" y="22"/>
                </a:lnTo>
                <a:lnTo>
                  <a:pt x="60" y="98"/>
                </a:lnTo>
                <a:lnTo>
                  <a:pt x="60" y="98"/>
                </a:lnTo>
                <a:lnTo>
                  <a:pt x="66" y="108"/>
                </a:lnTo>
                <a:lnTo>
                  <a:pt x="70" y="112"/>
                </a:lnTo>
                <a:lnTo>
                  <a:pt x="70" y="112"/>
                </a:lnTo>
              </a:path>
            </a:pathLst>
          </a:custGeom>
          <a:solidFill>
            <a:schemeClr val="bg2">
              <a:lumMod val="50000"/>
              <a:lumOff val="50000"/>
              <a:alpha val="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CustomShape 43"/>
          <p:cNvSpPr/>
          <p:nvPr/>
        </p:nvSpPr>
        <p:spPr>
          <a:xfrm>
            <a:off x="95760" y="3951720"/>
            <a:ext cx="360" cy="2160"/>
          </a:xfrm>
          <a:custGeom>
            <a:avLst/>
            <a:gdLst/>
            <a:ahLst/>
            <a:cxnLst/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bg2">
              <a:lumMod val="50000"/>
              <a:lumOff val="50000"/>
              <a:alpha val="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CustomShape 44"/>
          <p:cNvSpPr/>
          <p:nvPr/>
        </p:nvSpPr>
        <p:spPr>
          <a:xfrm>
            <a:off x="111240" y="3589200"/>
            <a:ext cx="237960" cy="354600"/>
          </a:xfrm>
          <a:custGeom>
            <a:avLst/>
            <a:gdLst/>
            <a:ahLst/>
            <a:cxnLst/>
            <a:rect l="0" t="0" r="r" b="b"/>
            <a:pathLst>
              <a:path w="185" h="275">
                <a:moveTo>
                  <a:pt x="2" y="274"/>
                </a:moveTo>
                <a:lnTo>
                  <a:pt x="2" y="274"/>
                </a:lnTo>
                <a:lnTo>
                  <a:pt x="12" y="260"/>
                </a:lnTo>
                <a:lnTo>
                  <a:pt x="160" y="36"/>
                </a:lnTo>
                <a:lnTo>
                  <a:pt x="160" y="36"/>
                </a:lnTo>
                <a:lnTo>
                  <a:pt x="168" y="26"/>
                </a:lnTo>
                <a:lnTo>
                  <a:pt x="176" y="18"/>
                </a:lnTo>
                <a:lnTo>
                  <a:pt x="176" y="18"/>
                </a:lnTo>
                <a:lnTo>
                  <a:pt x="182" y="12"/>
                </a:lnTo>
                <a:lnTo>
                  <a:pt x="184" y="4"/>
                </a:lnTo>
                <a:lnTo>
                  <a:pt x="184" y="4"/>
                </a:lnTo>
                <a:lnTo>
                  <a:pt x="184" y="2"/>
                </a:lnTo>
                <a:lnTo>
                  <a:pt x="182" y="0"/>
                </a:lnTo>
                <a:lnTo>
                  <a:pt x="180" y="0"/>
                </a:lnTo>
                <a:lnTo>
                  <a:pt x="176" y="2"/>
                </a:lnTo>
                <a:lnTo>
                  <a:pt x="176" y="2"/>
                </a:lnTo>
                <a:lnTo>
                  <a:pt x="168" y="10"/>
                </a:lnTo>
                <a:lnTo>
                  <a:pt x="160" y="20"/>
                </a:lnTo>
                <a:lnTo>
                  <a:pt x="160" y="20"/>
                </a:lnTo>
                <a:lnTo>
                  <a:pt x="144" y="44"/>
                </a:lnTo>
                <a:lnTo>
                  <a:pt x="8" y="258"/>
                </a:lnTo>
                <a:lnTo>
                  <a:pt x="8" y="258"/>
                </a:lnTo>
                <a:lnTo>
                  <a:pt x="0" y="272"/>
                </a:lnTo>
                <a:lnTo>
                  <a:pt x="0" y="272"/>
                </a:lnTo>
                <a:lnTo>
                  <a:pt x="0" y="274"/>
                </a:lnTo>
                <a:lnTo>
                  <a:pt x="0" y="274"/>
                </a:lnTo>
                <a:lnTo>
                  <a:pt x="2" y="274"/>
                </a:lnTo>
                <a:lnTo>
                  <a:pt x="2" y="274"/>
                </a:lnTo>
              </a:path>
            </a:pathLst>
          </a:custGeom>
          <a:solidFill>
            <a:schemeClr val="bg2">
              <a:lumMod val="50000"/>
              <a:lumOff val="50000"/>
              <a:alpha val="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ustomShape 45"/>
          <p:cNvSpPr/>
          <p:nvPr/>
        </p:nvSpPr>
        <p:spPr>
          <a:xfrm>
            <a:off x="0" y="3137760"/>
            <a:ext cx="1025280" cy="1434600"/>
          </a:xfrm>
          <a:custGeom>
            <a:avLst/>
            <a:gdLst/>
            <a:ahLst/>
            <a:cxnLst/>
            <a:rect l="0" t="0" r="r" b="b"/>
            <a:pathLst>
              <a:path w="793" h="1109">
                <a:moveTo>
                  <a:pt x="792" y="30"/>
                </a:moveTo>
                <a:lnTo>
                  <a:pt x="792" y="30"/>
                </a:lnTo>
                <a:lnTo>
                  <a:pt x="786" y="20"/>
                </a:lnTo>
                <a:lnTo>
                  <a:pt x="780" y="16"/>
                </a:lnTo>
                <a:lnTo>
                  <a:pt x="774" y="12"/>
                </a:lnTo>
                <a:lnTo>
                  <a:pt x="774" y="12"/>
                </a:lnTo>
                <a:lnTo>
                  <a:pt x="764" y="6"/>
                </a:lnTo>
                <a:lnTo>
                  <a:pt x="752" y="4"/>
                </a:lnTo>
                <a:lnTo>
                  <a:pt x="732" y="0"/>
                </a:lnTo>
                <a:lnTo>
                  <a:pt x="716" y="0"/>
                </a:lnTo>
                <a:lnTo>
                  <a:pt x="710" y="0"/>
                </a:lnTo>
                <a:lnTo>
                  <a:pt x="622" y="26"/>
                </a:lnTo>
                <a:lnTo>
                  <a:pt x="522" y="78"/>
                </a:lnTo>
                <a:lnTo>
                  <a:pt x="418" y="162"/>
                </a:lnTo>
                <a:lnTo>
                  <a:pt x="338" y="244"/>
                </a:lnTo>
                <a:lnTo>
                  <a:pt x="230" y="382"/>
                </a:lnTo>
                <a:lnTo>
                  <a:pt x="166" y="484"/>
                </a:lnTo>
                <a:lnTo>
                  <a:pt x="128" y="552"/>
                </a:lnTo>
                <a:lnTo>
                  <a:pt x="118" y="576"/>
                </a:lnTo>
                <a:lnTo>
                  <a:pt x="118" y="576"/>
                </a:lnTo>
                <a:lnTo>
                  <a:pt x="118" y="570"/>
                </a:lnTo>
                <a:lnTo>
                  <a:pt x="118" y="570"/>
                </a:lnTo>
                <a:lnTo>
                  <a:pt x="114" y="562"/>
                </a:lnTo>
                <a:lnTo>
                  <a:pt x="106" y="550"/>
                </a:lnTo>
                <a:lnTo>
                  <a:pt x="106" y="550"/>
                </a:lnTo>
                <a:lnTo>
                  <a:pt x="110" y="544"/>
                </a:lnTo>
                <a:lnTo>
                  <a:pt x="112" y="538"/>
                </a:lnTo>
                <a:lnTo>
                  <a:pt x="112" y="538"/>
                </a:lnTo>
                <a:lnTo>
                  <a:pt x="110" y="530"/>
                </a:lnTo>
                <a:lnTo>
                  <a:pt x="106" y="526"/>
                </a:lnTo>
                <a:lnTo>
                  <a:pt x="102" y="522"/>
                </a:lnTo>
                <a:lnTo>
                  <a:pt x="94" y="520"/>
                </a:lnTo>
                <a:lnTo>
                  <a:pt x="94" y="520"/>
                </a:lnTo>
                <a:lnTo>
                  <a:pt x="92" y="520"/>
                </a:lnTo>
                <a:lnTo>
                  <a:pt x="94" y="516"/>
                </a:lnTo>
                <a:lnTo>
                  <a:pt x="90" y="516"/>
                </a:lnTo>
                <a:lnTo>
                  <a:pt x="86" y="516"/>
                </a:lnTo>
                <a:lnTo>
                  <a:pt x="86" y="516"/>
                </a:lnTo>
                <a:lnTo>
                  <a:pt x="80" y="512"/>
                </a:lnTo>
                <a:lnTo>
                  <a:pt x="80" y="512"/>
                </a:lnTo>
                <a:lnTo>
                  <a:pt x="80" y="512"/>
                </a:lnTo>
                <a:lnTo>
                  <a:pt x="76" y="514"/>
                </a:lnTo>
                <a:lnTo>
                  <a:pt x="72" y="512"/>
                </a:lnTo>
                <a:lnTo>
                  <a:pt x="72" y="516"/>
                </a:lnTo>
                <a:lnTo>
                  <a:pt x="68" y="516"/>
                </a:lnTo>
                <a:lnTo>
                  <a:pt x="66" y="516"/>
                </a:lnTo>
                <a:lnTo>
                  <a:pt x="68" y="520"/>
                </a:lnTo>
                <a:lnTo>
                  <a:pt x="68" y="522"/>
                </a:lnTo>
                <a:lnTo>
                  <a:pt x="68" y="522"/>
                </a:lnTo>
                <a:lnTo>
                  <a:pt x="62" y="520"/>
                </a:lnTo>
                <a:lnTo>
                  <a:pt x="62" y="520"/>
                </a:lnTo>
                <a:lnTo>
                  <a:pt x="56" y="522"/>
                </a:lnTo>
                <a:lnTo>
                  <a:pt x="50" y="526"/>
                </a:lnTo>
                <a:lnTo>
                  <a:pt x="46" y="530"/>
                </a:lnTo>
                <a:lnTo>
                  <a:pt x="44" y="538"/>
                </a:lnTo>
                <a:lnTo>
                  <a:pt x="44" y="538"/>
                </a:lnTo>
                <a:lnTo>
                  <a:pt x="46" y="542"/>
                </a:lnTo>
                <a:lnTo>
                  <a:pt x="48" y="548"/>
                </a:lnTo>
                <a:lnTo>
                  <a:pt x="48" y="548"/>
                </a:lnTo>
                <a:lnTo>
                  <a:pt x="40" y="560"/>
                </a:lnTo>
                <a:lnTo>
                  <a:pt x="36" y="568"/>
                </a:lnTo>
                <a:lnTo>
                  <a:pt x="28" y="552"/>
                </a:lnTo>
                <a:lnTo>
                  <a:pt x="0" y="502"/>
                </a:lnTo>
                <a:lnTo>
                  <a:pt x="0" y="900"/>
                </a:lnTo>
                <a:lnTo>
                  <a:pt x="0" y="900"/>
                </a:lnTo>
                <a:lnTo>
                  <a:pt x="18" y="834"/>
                </a:lnTo>
                <a:lnTo>
                  <a:pt x="32" y="782"/>
                </a:lnTo>
                <a:lnTo>
                  <a:pt x="46" y="738"/>
                </a:lnTo>
                <a:lnTo>
                  <a:pt x="44" y="766"/>
                </a:lnTo>
                <a:lnTo>
                  <a:pt x="38" y="814"/>
                </a:lnTo>
                <a:lnTo>
                  <a:pt x="40" y="832"/>
                </a:lnTo>
                <a:lnTo>
                  <a:pt x="32" y="854"/>
                </a:lnTo>
                <a:lnTo>
                  <a:pt x="32" y="888"/>
                </a:lnTo>
                <a:lnTo>
                  <a:pt x="32" y="896"/>
                </a:lnTo>
                <a:lnTo>
                  <a:pt x="32" y="946"/>
                </a:lnTo>
                <a:lnTo>
                  <a:pt x="40" y="950"/>
                </a:lnTo>
                <a:lnTo>
                  <a:pt x="40" y="958"/>
                </a:lnTo>
                <a:lnTo>
                  <a:pt x="32" y="964"/>
                </a:lnTo>
                <a:lnTo>
                  <a:pt x="32" y="988"/>
                </a:lnTo>
                <a:lnTo>
                  <a:pt x="32" y="1026"/>
                </a:lnTo>
                <a:lnTo>
                  <a:pt x="48" y="1058"/>
                </a:lnTo>
                <a:lnTo>
                  <a:pt x="72" y="1078"/>
                </a:lnTo>
                <a:lnTo>
                  <a:pt x="76" y="1056"/>
                </a:lnTo>
                <a:lnTo>
                  <a:pt x="80" y="1078"/>
                </a:lnTo>
                <a:lnTo>
                  <a:pt x="104" y="1058"/>
                </a:lnTo>
                <a:lnTo>
                  <a:pt x="120" y="1026"/>
                </a:lnTo>
                <a:lnTo>
                  <a:pt x="120" y="988"/>
                </a:lnTo>
                <a:lnTo>
                  <a:pt x="120" y="964"/>
                </a:lnTo>
                <a:lnTo>
                  <a:pt x="112" y="958"/>
                </a:lnTo>
                <a:lnTo>
                  <a:pt x="112" y="950"/>
                </a:lnTo>
                <a:lnTo>
                  <a:pt x="120" y="946"/>
                </a:lnTo>
                <a:lnTo>
                  <a:pt x="120" y="896"/>
                </a:lnTo>
                <a:lnTo>
                  <a:pt x="120" y="888"/>
                </a:lnTo>
                <a:lnTo>
                  <a:pt x="120" y="854"/>
                </a:lnTo>
                <a:lnTo>
                  <a:pt x="112" y="832"/>
                </a:lnTo>
                <a:lnTo>
                  <a:pt x="114" y="814"/>
                </a:lnTo>
                <a:lnTo>
                  <a:pt x="108" y="766"/>
                </a:lnTo>
                <a:lnTo>
                  <a:pt x="106" y="738"/>
                </a:lnTo>
                <a:lnTo>
                  <a:pt x="106" y="738"/>
                </a:lnTo>
                <a:lnTo>
                  <a:pt x="108" y="732"/>
                </a:lnTo>
                <a:lnTo>
                  <a:pt x="108" y="732"/>
                </a:lnTo>
                <a:lnTo>
                  <a:pt x="122" y="778"/>
                </a:lnTo>
                <a:lnTo>
                  <a:pt x="138" y="834"/>
                </a:lnTo>
                <a:lnTo>
                  <a:pt x="156" y="900"/>
                </a:lnTo>
                <a:lnTo>
                  <a:pt x="156" y="900"/>
                </a:lnTo>
                <a:lnTo>
                  <a:pt x="174" y="942"/>
                </a:lnTo>
                <a:lnTo>
                  <a:pt x="190" y="978"/>
                </a:lnTo>
                <a:lnTo>
                  <a:pt x="204" y="1010"/>
                </a:lnTo>
                <a:lnTo>
                  <a:pt x="204" y="1010"/>
                </a:lnTo>
                <a:lnTo>
                  <a:pt x="218" y="1034"/>
                </a:lnTo>
                <a:lnTo>
                  <a:pt x="230" y="1050"/>
                </a:lnTo>
                <a:lnTo>
                  <a:pt x="242" y="1064"/>
                </a:lnTo>
                <a:lnTo>
                  <a:pt x="268" y="1090"/>
                </a:lnTo>
                <a:lnTo>
                  <a:pt x="284" y="1100"/>
                </a:lnTo>
                <a:lnTo>
                  <a:pt x="294" y="1102"/>
                </a:lnTo>
                <a:lnTo>
                  <a:pt x="294" y="1102"/>
                </a:lnTo>
                <a:lnTo>
                  <a:pt x="296" y="1100"/>
                </a:lnTo>
                <a:lnTo>
                  <a:pt x="300" y="1098"/>
                </a:lnTo>
                <a:lnTo>
                  <a:pt x="308" y="1100"/>
                </a:lnTo>
                <a:lnTo>
                  <a:pt x="316" y="1104"/>
                </a:lnTo>
                <a:lnTo>
                  <a:pt x="316" y="1104"/>
                </a:lnTo>
                <a:lnTo>
                  <a:pt x="322" y="1108"/>
                </a:lnTo>
                <a:lnTo>
                  <a:pt x="350" y="1108"/>
                </a:lnTo>
                <a:lnTo>
                  <a:pt x="366" y="1096"/>
                </a:lnTo>
                <a:lnTo>
                  <a:pt x="384" y="1082"/>
                </a:lnTo>
                <a:lnTo>
                  <a:pt x="384" y="1082"/>
                </a:lnTo>
                <a:lnTo>
                  <a:pt x="396" y="1076"/>
                </a:lnTo>
                <a:lnTo>
                  <a:pt x="408" y="1072"/>
                </a:lnTo>
                <a:lnTo>
                  <a:pt x="418" y="1068"/>
                </a:lnTo>
                <a:lnTo>
                  <a:pt x="418" y="1068"/>
                </a:lnTo>
                <a:lnTo>
                  <a:pt x="426" y="1064"/>
                </a:lnTo>
                <a:lnTo>
                  <a:pt x="432" y="1058"/>
                </a:lnTo>
                <a:lnTo>
                  <a:pt x="438" y="1050"/>
                </a:lnTo>
                <a:lnTo>
                  <a:pt x="438" y="1050"/>
                </a:lnTo>
                <a:lnTo>
                  <a:pt x="446" y="1040"/>
                </a:lnTo>
                <a:lnTo>
                  <a:pt x="454" y="1034"/>
                </a:lnTo>
                <a:lnTo>
                  <a:pt x="458" y="1032"/>
                </a:lnTo>
                <a:lnTo>
                  <a:pt x="462" y="1030"/>
                </a:lnTo>
                <a:lnTo>
                  <a:pt x="462" y="1030"/>
                </a:lnTo>
                <a:lnTo>
                  <a:pt x="470" y="1030"/>
                </a:lnTo>
                <a:lnTo>
                  <a:pt x="480" y="1026"/>
                </a:lnTo>
                <a:lnTo>
                  <a:pt x="492" y="1014"/>
                </a:lnTo>
                <a:lnTo>
                  <a:pt x="492" y="1014"/>
                </a:lnTo>
                <a:lnTo>
                  <a:pt x="502" y="1002"/>
                </a:lnTo>
                <a:lnTo>
                  <a:pt x="506" y="992"/>
                </a:lnTo>
                <a:lnTo>
                  <a:pt x="506" y="992"/>
                </a:lnTo>
                <a:lnTo>
                  <a:pt x="506" y="992"/>
                </a:lnTo>
                <a:lnTo>
                  <a:pt x="508" y="988"/>
                </a:lnTo>
                <a:lnTo>
                  <a:pt x="514" y="982"/>
                </a:lnTo>
                <a:lnTo>
                  <a:pt x="526" y="976"/>
                </a:lnTo>
                <a:lnTo>
                  <a:pt x="526" y="976"/>
                </a:lnTo>
                <a:lnTo>
                  <a:pt x="534" y="974"/>
                </a:lnTo>
                <a:lnTo>
                  <a:pt x="538" y="970"/>
                </a:lnTo>
                <a:lnTo>
                  <a:pt x="546" y="962"/>
                </a:lnTo>
                <a:lnTo>
                  <a:pt x="548" y="954"/>
                </a:lnTo>
                <a:lnTo>
                  <a:pt x="550" y="952"/>
                </a:lnTo>
                <a:lnTo>
                  <a:pt x="560" y="916"/>
                </a:lnTo>
                <a:lnTo>
                  <a:pt x="576" y="890"/>
                </a:lnTo>
                <a:lnTo>
                  <a:pt x="576" y="860"/>
                </a:lnTo>
                <a:lnTo>
                  <a:pt x="576" y="860"/>
                </a:lnTo>
                <a:lnTo>
                  <a:pt x="578" y="850"/>
                </a:lnTo>
                <a:lnTo>
                  <a:pt x="580" y="840"/>
                </a:lnTo>
                <a:lnTo>
                  <a:pt x="580" y="832"/>
                </a:lnTo>
                <a:lnTo>
                  <a:pt x="580" y="832"/>
                </a:lnTo>
                <a:lnTo>
                  <a:pt x="576" y="820"/>
                </a:lnTo>
                <a:lnTo>
                  <a:pt x="572" y="808"/>
                </a:lnTo>
                <a:lnTo>
                  <a:pt x="566" y="792"/>
                </a:lnTo>
                <a:lnTo>
                  <a:pt x="524" y="726"/>
                </a:lnTo>
                <a:lnTo>
                  <a:pt x="524" y="726"/>
                </a:lnTo>
                <a:lnTo>
                  <a:pt x="474" y="680"/>
                </a:lnTo>
                <a:lnTo>
                  <a:pt x="474" y="680"/>
                </a:lnTo>
                <a:lnTo>
                  <a:pt x="460" y="674"/>
                </a:lnTo>
                <a:lnTo>
                  <a:pt x="438" y="666"/>
                </a:lnTo>
                <a:lnTo>
                  <a:pt x="384" y="646"/>
                </a:lnTo>
                <a:lnTo>
                  <a:pt x="524" y="634"/>
                </a:lnTo>
                <a:lnTo>
                  <a:pt x="564" y="630"/>
                </a:lnTo>
                <a:lnTo>
                  <a:pt x="606" y="624"/>
                </a:lnTo>
                <a:lnTo>
                  <a:pt x="636" y="608"/>
                </a:lnTo>
                <a:lnTo>
                  <a:pt x="666" y="580"/>
                </a:lnTo>
                <a:lnTo>
                  <a:pt x="694" y="536"/>
                </a:lnTo>
                <a:lnTo>
                  <a:pt x="714" y="486"/>
                </a:lnTo>
                <a:lnTo>
                  <a:pt x="724" y="454"/>
                </a:lnTo>
                <a:lnTo>
                  <a:pt x="742" y="360"/>
                </a:lnTo>
                <a:lnTo>
                  <a:pt x="756" y="300"/>
                </a:lnTo>
                <a:lnTo>
                  <a:pt x="788" y="150"/>
                </a:lnTo>
                <a:lnTo>
                  <a:pt x="792" y="100"/>
                </a:lnTo>
                <a:lnTo>
                  <a:pt x="792" y="30"/>
                </a:lnTo>
                <a:lnTo>
                  <a:pt x="74" y="522"/>
                </a:lnTo>
                <a:lnTo>
                  <a:pt x="74" y="524"/>
                </a:lnTo>
                <a:lnTo>
                  <a:pt x="72" y="522"/>
                </a:lnTo>
                <a:lnTo>
                  <a:pt x="74" y="522"/>
                </a:lnTo>
                <a:lnTo>
                  <a:pt x="74" y="522"/>
                </a:lnTo>
              </a:path>
            </a:pathLst>
          </a:custGeom>
          <a:solidFill>
            <a:schemeClr val="bg2">
              <a:lumMod val="60000"/>
              <a:lumOff val="40000"/>
              <a:alpha val="14000"/>
            </a:schemeClr>
          </a:solidFill>
          <a:ln w="9360">
            <a:solidFill>
              <a:schemeClr val="tx2">
                <a:lumMod val="60000"/>
                <a:lumOff val="40000"/>
                <a:alpha val="16000"/>
              </a:schemeClr>
            </a:solidFill>
            <a:round/>
          </a:ln>
          <a:effectLst>
            <a:glow rad="63500">
              <a:schemeClr val="bg2">
                <a:lumMod val="60000"/>
                <a:lumOff val="40000"/>
                <a:alpha val="16000"/>
              </a:schemeClr>
            </a:glo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46"/>
          <p:cNvSpPr/>
          <p:nvPr/>
        </p:nvSpPr>
        <p:spPr>
          <a:xfrm>
            <a:off x="6172200" y="6886800"/>
            <a:ext cx="16920" cy="423360"/>
          </a:xfrm>
          <a:custGeom>
            <a:avLst/>
            <a:gdLst/>
            <a:ahLst/>
            <a:cxnLst/>
            <a:rect l="0" t="0" r="r" b="b"/>
            <a:pathLst>
              <a:path w="15" h="345">
                <a:moveTo>
                  <a:pt x="12" y="344"/>
                </a:moveTo>
                <a:lnTo>
                  <a:pt x="12" y="344"/>
                </a:lnTo>
                <a:lnTo>
                  <a:pt x="14" y="344"/>
                </a:lnTo>
                <a:lnTo>
                  <a:pt x="14" y="344"/>
                </a:lnTo>
                <a:lnTo>
                  <a:pt x="14" y="326"/>
                </a:lnTo>
                <a:lnTo>
                  <a:pt x="14" y="58"/>
                </a:lnTo>
                <a:lnTo>
                  <a:pt x="14" y="58"/>
                </a:lnTo>
                <a:lnTo>
                  <a:pt x="14" y="30"/>
                </a:lnTo>
                <a:lnTo>
                  <a:pt x="14" y="30"/>
                </a:lnTo>
                <a:lnTo>
                  <a:pt x="12" y="16"/>
                </a:lnTo>
                <a:lnTo>
                  <a:pt x="8" y="4"/>
                </a:lnTo>
                <a:lnTo>
                  <a:pt x="8" y="4"/>
                </a:lnTo>
                <a:lnTo>
                  <a:pt x="6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10"/>
                </a:lnTo>
                <a:lnTo>
                  <a:pt x="0" y="18"/>
                </a:lnTo>
                <a:lnTo>
                  <a:pt x="0" y="18"/>
                </a:lnTo>
                <a:lnTo>
                  <a:pt x="2" y="30"/>
                </a:lnTo>
                <a:lnTo>
                  <a:pt x="4" y="44"/>
                </a:lnTo>
                <a:lnTo>
                  <a:pt x="10" y="326"/>
                </a:lnTo>
                <a:lnTo>
                  <a:pt x="10" y="326"/>
                </a:lnTo>
                <a:lnTo>
                  <a:pt x="10" y="338"/>
                </a:lnTo>
                <a:lnTo>
                  <a:pt x="12" y="344"/>
                </a:lnTo>
                <a:lnTo>
                  <a:pt x="12" y="344"/>
                </a:lnTo>
              </a:path>
            </a:pathLst>
          </a:custGeom>
          <a:solidFill>
            <a:schemeClr val="bg2">
              <a:lumMod val="50000"/>
              <a:lumOff val="50000"/>
              <a:alpha val="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47"/>
          <p:cNvSpPr/>
          <p:nvPr/>
        </p:nvSpPr>
        <p:spPr>
          <a:xfrm>
            <a:off x="6184440" y="7320600"/>
            <a:ext cx="360" cy="360"/>
          </a:xfrm>
          <a:custGeom>
            <a:avLst/>
            <a:gdLst/>
            <a:ahLst/>
            <a:cxnLst/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bg2">
              <a:lumMod val="50000"/>
              <a:lumOff val="50000"/>
              <a:alpha val="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48"/>
          <p:cNvSpPr/>
          <p:nvPr/>
        </p:nvSpPr>
        <p:spPr>
          <a:xfrm>
            <a:off x="6204240" y="7145640"/>
            <a:ext cx="389160" cy="177120"/>
          </a:xfrm>
          <a:custGeom>
            <a:avLst/>
            <a:gdLst/>
            <a:ahLst/>
            <a:cxnLst/>
            <a:rect l="0" t="0" r="r" b="b"/>
            <a:pathLst>
              <a:path w="317" h="145">
                <a:moveTo>
                  <a:pt x="2" y="144"/>
                </a:moveTo>
                <a:lnTo>
                  <a:pt x="2" y="144"/>
                </a:lnTo>
                <a:lnTo>
                  <a:pt x="18" y="138"/>
                </a:lnTo>
                <a:lnTo>
                  <a:pt x="276" y="20"/>
                </a:lnTo>
                <a:lnTo>
                  <a:pt x="276" y="20"/>
                </a:lnTo>
                <a:lnTo>
                  <a:pt x="288" y="16"/>
                </a:lnTo>
                <a:lnTo>
                  <a:pt x="298" y="12"/>
                </a:lnTo>
                <a:lnTo>
                  <a:pt x="298" y="12"/>
                </a:lnTo>
                <a:lnTo>
                  <a:pt x="306" y="10"/>
                </a:lnTo>
                <a:lnTo>
                  <a:pt x="314" y="6"/>
                </a:lnTo>
                <a:lnTo>
                  <a:pt x="314" y="6"/>
                </a:lnTo>
                <a:lnTo>
                  <a:pt x="316" y="2"/>
                </a:lnTo>
                <a:lnTo>
                  <a:pt x="314" y="0"/>
                </a:lnTo>
                <a:lnTo>
                  <a:pt x="312" y="0"/>
                </a:lnTo>
                <a:lnTo>
                  <a:pt x="308" y="0"/>
                </a:lnTo>
                <a:lnTo>
                  <a:pt x="308" y="0"/>
                </a:lnTo>
                <a:lnTo>
                  <a:pt x="296" y="2"/>
                </a:lnTo>
                <a:lnTo>
                  <a:pt x="284" y="6"/>
                </a:lnTo>
                <a:lnTo>
                  <a:pt x="284" y="6"/>
                </a:lnTo>
                <a:lnTo>
                  <a:pt x="258" y="18"/>
                </a:lnTo>
                <a:lnTo>
                  <a:pt x="16" y="132"/>
                </a:lnTo>
                <a:lnTo>
                  <a:pt x="16" y="132"/>
                </a:lnTo>
                <a:lnTo>
                  <a:pt x="0" y="140"/>
                </a:lnTo>
                <a:lnTo>
                  <a:pt x="0" y="140"/>
                </a:lnTo>
                <a:lnTo>
                  <a:pt x="0" y="142"/>
                </a:lnTo>
                <a:lnTo>
                  <a:pt x="0" y="142"/>
                </a:lnTo>
                <a:lnTo>
                  <a:pt x="2" y="144"/>
                </a:lnTo>
                <a:lnTo>
                  <a:pt x="2" y="144"/>
                </a:lnTo>
              </a:path>
            </a:pathLst>
          </a:custGeom>
          <a:solidFill>
            <a:schemeClr val="bg2">
              <a:lumMod val="50000"/>
              <a:lumOff val="50000"/>
              <a:alpha val="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49"/>
          <p:cNvSpPr/>
          <p:nvPr/>
        </p:nvSpPr>
        <p:spPr>
          <a:xfrm>
            <a:off x="5376240" y="6288120"/>
            <a:ext cx="1931760" cy="1271160"/>
          </a:xfrm>
          <a:custGeom>
            <a:avLst/>
            <a:gdLst/>
            <a:ahLst/>
            <a:cxnLst/>
            <a:rect l="0" t="0" r="r" b="b"/>
            <a:pathLst>
              <a:path w="1569" h="1033">
                <a:moveTo>
                  <a:pt x="1568" y="784"/>
                </a:moveTo>
                <a:lnTo>
                  <a:pt x="1568" y="784"/>
                </a:lnTo>
                <a:lnTo>
                  <a:pt x="1564" y="774"/>
                </a:lnTo>
                <a:lnTo>
                  <a:pt x="1564" y="774"/>
                </a:lnTo>
                <a:lnTo>
                  <a:pt x="1558" y="764"/>
                </a:lnTo>
                <a:lnTo>
                  <a:pt x="1550" y="756"/>
                </a:lnTo>
                <a:lnTo>
                  <a:pt x="1534" y="742"/>
                </a:lnTo>
                <a:lnTo>
                  <a:pt x="1520" y="732"/>
                </a:lnTo>
                <a:lnTo>
                  <a:pt x="1514" y="728"/>
                </a:lnTo>
                <a:lnTo>
                  <a:pt x="1420" y="702"/>
                </a:lnTo>
                <a:lnTo>
                  <a:pt x="1302" y="692"/>
                </a:lnTo>
                <a:lnTo>
                  <a:pt x="1166" y="710"/>
                </a:lnTo>
                <a:lnTo>
                  <a:pt x="1046" y="738"/>
                </a:lnTo>
                <a:lnTo>
                  <a:pt x="874" y="800"/>
                </a:lnTo>
                <a:lnTo>
                  <a:pt x="762" y="854"/>
                </a:lnTo>
                <a:lnTo>
                  <a:pt x="688" y="894"/>
                </a:lnTo>
                <a:lnTo>
                  <a:pt x="666" y="908"/>
                </a:lnTo>
                <a:lnTo>
                  <a:pt x="666" y="908"/>
                </a:lnTo>
                <a:lnTo>
                  <a:pt x="670" y="904"/>
                </a:lnTo>
                <a:lnTo>
                  <a:pt x="670" y="904"/>
                </a:lnTo>
                <a:lnTo>
                  <a:pt x="672" y="894"/>
                </a:lnTo>
                <a:lnTo>
                  <a:pt x="672" y="880"/>
                </a:lnTo>
                <a:lnTo>
                  <a:pt x="672" y="880"/>
                </a:lnTo>
                <a:lnTo>
                  <a:pt x="678" y="876"/>
                </a:lnTo>
                <a:lnTo>
                  <a:pt x="682" y="872"/>
                </a:lnTo>
                <a:lnTo>
                  <a:pt x="682" y="872"/>
                </a:lnTo>
                <a:lnTo>
                  <a:pt x="686" y="864"/>
                </a:lnTo>
                <a:lnTo>
                  <a:pt x="684" y="858"/>
                </a:lnTo>
                <a:lnTo>
                  <a:pt x="682" y="852"/>
                </a:lnTo>
                <a:lnTo>
                  <a:pt x="676" y="846"/>
                </a:lnTo>
                <a:lnTo>
                  <a:pt x="676" y="846"/>
                </a:lnTo>
                <a:lnTo>
                  <a:pt x="674" y="846"/>
                </a:lnTo>
                <a:lnTo>
                  <a:pt x="680" y="842"/>
                </a:lnTo>
                <a:lnTo>
                  <a:pt x="674" y="840"/>
                </a:lnTo>
                <a:lnTo>
                  <a:pt x="672" y="838"/>
                </a:lnTo>
                <a:lnTo>
                  <a:pt x="672" y="838"/>
                </a:lnTo>
                <a:lnTo>
                  <a:pt x="670" y="832"/>
                </a:lnTo>
                <a:lnTo>
                  <a:pt x="668" y="832"/>
                </a:lnTo>
                <a:lnTo>
                  <a:pt x="668" y="830"/>
                </a:lnTo>
                <a:lnTo>
                  <a:pt x="664" y="830"/>
                </a:lnTo>
                <a:lnTo>
                  <a:pt x="660" y="828"/>
                </a:lnTo>
                <a:lnTo>
                  <a:pt x="660" y="830"/>
                </a:lnTo>
                <a:lnTo>
                  <a:pt x="656" y="828"/>
                </a:lnTo>
                <a:lnTo>
                  <a:pt x="654" y="826"/>
                </a:lnTo>
                <a:lnTo>
                  <a:pt x="654" y="832"/>
                </a:lnTo>
                <a:lnTo>
                  <a:pt x="652" y="832"/>
                </a:lnTo>
                <a:lnTo>
                  <a:pt x="652" y="832"/>
                </a:lnTo>
                <a:lnTo>
                  <a:pt x="648" y="828"/>
                </a:lnTo>
                <a:lnTo>
                  <a:pt x="648" y="828"/>
                </a:lnTo>
                <a:lnTo>
                  <a:pt x="642" y="826"/>
                </a:lnTo>
                <a:lnTo>
                  <a:pt x="634" y="826"/>
                </a:lnTo>
                <a:lnTo>
                  <a:pt x="628" y="828"/>
                </a:lnTo>
                <a:lnTo>
                  <a:pt x="622" y="834"/>
                </a:lnTo>
                <a:lnTo>
                  <a:pt x="622" y="834"/>
                </a:lnTo>
                <a:lnTo>
                  <a:pt x="620" y="840"/>
                </a:lnTo>
                <a:lnTo>
                  <a:pt x="620" y="844"/>
                </a:lnTo>
                <a:lnTo>
                  <a:pt x="620" y="844"/>
                </a:lnTo>
                <a:lnTo>
                  <a:pt x="606" y="850"/>
                </a:lnTo>
                <a:lnTo>
                  <a:pt x="598" y="856"/>
                </a:lnTo>
                <a:lnTo>
                  <a:pt x="600" y="838"/>
                </a:lnTo>
                <a:lnTo>
                  <a:pt x="604" y="756"/>
                </a:lnTo>
                <a:lnTo>
                  <a:pt x="604" y="630"/>
                </a:lnTo>
                <a:lnTo>
                  <a:pt x="584" y="448"/>
                </a:lnTo>
                <a:lnTo>
                  <a:pt x="560" y="328"/>
                </a:lnTo>
                <a:lnTo>
                  <a:pt x="516" y="198"/>
                </a:lnTo>
                <a:lnTo>
                  <a:pt x="456" y="96"/>
                </a:lnTo>
                <a:lnTo>
                  <a:pt x="390" y="22"/>
                </a:lnTo>
                <a:lnTo>
                  <a:pt x="390" y="22"/>
                </a:lnTo>
                <a:lnTo>
                  <a:pt x="376" y="14"/>
                </a:lnTo>
                <a:lnTo>
                  <a:pt x="362" y="6"/>
                </a:lnTo>
                <a:lnTo>
                  <a:pt x="342" y="0"/>
                </a:lnTo>
                <a:lnTo>
                  <a:pt x="310" y="0"/>
                </a:lnTo>
                <a:lnTo>
                  <a:pt x="310" y="0"/>
                </a:lnTo>
                <a:lnTo>
                  <a:pt x="302" y="4"/>
                </a:lnTo>
                <a:lnTo>
                  <a:pt x="296" y="10"/>
                </a:lnTo>
                <a:lnTo>
                  <a:pt x="292" y="18"/>
                </a:lnTo>
                <a:lnTo>
                  <a:pt x="276" y="42"/>
                </a:lnTo>
                <a:lnTo>
                  <a:pt x="240" y="112"/>
                </a:lnTo>
                <a:lnTo>
                  <a:pt x="184" y="262"/>
                </a:lnTo>
                <a:lnTo>
                  <a:pt x="164" y="324"/>
                </a:lnTo>
                <a:lnTo>
                  <a:pt x="126" y="418"/>
                </a:lnTo>
                <a:lnTo>
                  <a:pt x="118" y="452"/>
                </a:lnTo>
                <a:lnTo>
                  <a:pt x="108" y="508"/>
                </a:lnTo>
                <a:lnTo>
                  <a:pt x="108" y="562"/>
                </a:lnTo>
                <a:lnTo>
                  <a:pt x="118" y="604"/>
                </a:lnTo>
                <a:lnTo>
                  <a:pt x="136" y="634"/>
                </a:lnTo>
                <a:lnTo>
                  <a:pt x="170" y="662"/>
                </a:lnTo>
                <a:lnTo>
                  <a:pt x="204" y="692"/>
                </a:lnTo>
                <a:lnTo>
                  <a:pt x="320" y="780"/>
                </a:lnTo>
                <a:lnTo>
                  <a:pt x="320" y="780"/>
                </a:lnTo>
                <a:lnTo>
                  <a:pt x="262" y="766"/>
                </a:lnTo>
                <a:lnTo>
                  <a:pt x="236" y="760"/>
                </a:lnTo>
                <a:lnTo>
                  <a:pt x="222" y="760"/>
                </a:lnTo>
                <a:lnTo>
                  <a:pt x="222" y="760"/>
                </a:lnTo>
                <a:lnTo>
                  <a:pt x="152" y="772"/>
                </a:lnTo>
                <a:lnTo>
                  <a:pt x="78" y="806"/>
                </a:lnTo>
                <a:lnTo>
                  <a:pt x="78" y="806"/>
                </a:lnTo>
                <a:lnTo>
                  <a:pt x="64" y="818"/>
                </a:lnTo>
                <a:lnTo>
                  <a:pt x="52" y="826"/>
                </a:lnTo>
                <a:lnTo>
                  <a:pt x="44" y="834"/>
                </a:lnTo>
                <a:lnTo>
                  <a:pt x="44" y="834"/>
                </a:lnTo>
                <a:lnTo>
                  <a:pt x="40" y="842"/>
                </a:lnTo>
                <a:lnTo>
                  <a:pt x="36" y="852"/>
                </a:lnTo>
                <a:lnTo>
                  <a:pt x="32" y="862"/>
                </a:lnTo>
                <a:lnTo>
                  <a:pt x="16" y="888"/>
                </a:lnTo>
                <a:lnTo>
                  <a:pt x="14" y="922"/>
                </a:lnTo>
                <a:lnTo>
                  <a:pt x="2" y="958"/>
                </a:lnTo>
                <a:lnTo>
                  <a:pt x="2" y="958"/>
                </a:lnTo>
                <a:lnTo>
                  <a:pt x="2" y="960"/>
                </a:lnTo>
                <a:lnTo>
                  <a:pt x="0" y="968"/>
                </a:lnTo>
                <a:lnTo>
                  <a:pt x="2" y="980"/>
                </a:lnTo>
                <a:lnTo>
                  <a:pt x="6" y="986"/>
                </a:lnTo>
                <a:lnTo>
                  <a:pt x="10" y="992"/>
                </a:lnTo>
                <a:lnTo>
                  <a:pt x="10" y="992"/>
                </a:lnTo>
                <a:lnTo>
                  <a:pt x="18" y="1004"/>
                </a:lnTo>
                <a:lnTo>
                  <a:pt x="20" y="1012"/>
                </a:lnTo>
                <a:lnTo>
                  <a:pt x="18" y="1016"/>
                </a:lnTo>
                <a:lnTo>
                  <a:pt x="18" y="1018"/>
                </a:lnTo>
                <a:lnTo>
                  <a:pt x="18" y="1018"/>
                </a:lnTo>
                <a:lnTo>
                  <a:pt x="18" y="1032"/>
                </a:lnTo>
                <a:lnTo>
                  <a:pt x="490" y="1032"/>
                </a:lnTo>
                <a:lnTo>
                  <a:pt x="490" y="1032"/>
                </a:lnTo>
                <a:lnTo>
                  <a:pt x="512" y="1014"/>
                </a:lnTo>
                <a:lnTo>
                  <a:pt x="498" y="1032"/>
                </a:lnTo>
                <a:lnTo>
                  <a:pt x="1376" y="1032"/>
                </a:lnTo>
                <a:lnTo>
                  <a:pt x="1388" y="1020"/>
                </a:lnTo>
                <a:lnTo>
                  <a:pt x="1498" y="904"/>
                </a:lnTo>
                <a:lnTo>
                  <a:pt x="1546" y="842"/>
                </a:lnTo>
                <a:lnTo>
                  <a:pt x="1562" y="816"/>
                </a:lnTo>
                <a:lnTo>
                  <a:pt x="1562" y="816"/>
                </a:lnTo>
                <a:lnTo>
                  <a:pt x="1564" y="812"/>
                </a:lnTo>
                <a:lnTo>
                  <a:pt x="1568" y="806"/>
                </a:lnTo>
                <a:lnTo>
                  <a:pt x="1568" y="784"/>
                </a:lnTo>
                <a:lnTo>
                  <a:pt x="656" y="838"/>
                </a:lnTo>
                <a:lnTo>
                  <a:pt x="656" y="838"/>
                </a:lnTo>
                <a:lnTo>
                  <a:pt x="656" y="836"/>
                </a:lnTo>
                <a:lnTo>
                  <a:pt x="656" y="838"/>
                </a:lnTo>
                <a:lnTo>
                  <a:pt x="656" y="838"/>
                </a:lnTo>
              </a:path>
            </a:pathLst>
          </a:custGeom>
          <a:solidFill>
            <a:schemeClr val="bg2">
              <a:lumMod val="60000"/>
              <a:lumOff val="40000"/>
              <a:alpha val="9000"/>
            </a:schemeClr>
          </a:solidFill>
          <a:ln w="9360">
            <a:solidFill>
              <a:srgbClr val="FEFFFF"/>
            </a:solidFill>
            <a:round/>
          </a:ln>
          <a:effectLst>
            <a:glow rad="63500">
              <a:schemeClr val="bg2">
                <a:lumMod val="60000"/>
                <a:lumOff val="40000"/>
                <a:alpha val="11000"/>
              </a:schemeClr>
            </a:glo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50"/>
          <p:cNvSpPr/>
          <p:nvPr/>
        </p:nvSpPr>
        <p:spPr>
          <a:xfrm>
            <a:off x="9323640" y="2196000"/>
            <a:ext cx="326520" cy="214560"/>
          </a:xfrm>
          <a:custGeom>
            <a:avLst/>
            <a:gdLst/>
            <a:ahLst/>
            <a:cxnLst/>
            <a:rect l="0" t="0" r="r" b="b"/>
            <a:pathLst>
              <a:path w="153" h="101">
                <a:moveTo>
                  <a:pt x="152" y="100"/>
                </a:moveTo>
                <a:lnTo>
                  <a:pt x="152" y="100"/>
                </a:lnTo>
                <a:lnTo>
                  <a:pt x="152" y="100"/>
                </a:lnTo>
                <a:lnTo>
                  <a:pt x="152" y="100"/>
                </a:lnTo>
                <a:lnTo>
                  <a:pt x="138" y="90"/>
                </a:lnTo>
                <a:lnTo>
                  <a:pt x="34" y="18"/>
                </a:lnTo>
                <a:lnTo>
                  <a:pt x="34" y="18"/>
                </a:lnTo>
                <a:lnTo>
                  <a:pt x="16" y="6"/>
                </a:lnTo>
                <a:lnTo>
                  <a:pt x="16" y="6"/>
                </a:lnTo>
                <a:lnTo>
                  <a:pt x="10" y="2"/>
                </a:lnTo>
                <a:lnTo>
                  <a:pt x="4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4" y="6"/>
                </a:lnTo>
                <a:lnTo>
                  <a:pt x="8" y="8"/>
                </a:lnTo>
                <a:lnTo>
                  <a:pt x="8" y="8"/>
                </a:lnTo>
                <a:lnTo>
                  <a:pt x="24" y="18"/>
                </a:lnTo>
                <a:lnTo>
                  <a:pt x="138" y="92"/>
                </a:lnTo>
                <a:lnTo>
                  <a:pt x="138" y="92"/>
                </a:lnTo>
                <a:lnTo>
                  <a:pt x="152" y="100"/>
                </a:lnTo>
                <a:lnTo>
                  <a:pt x="152" y="100"/>
                </a:lnTo>
              </a:path>
            </a:pathLst>
          </a:custGeom>
          <a:solidFill>
            <a:schemeClr val="bg2">
              <a:lumMod val="50000"/>
              <a:lumOff val="50000"/>
              <a:alpha val="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51"/>
          <p:cNvSpPr/>
          <p:nvPr/>
        </p:nvSpPr>
        <p:spPr>
          <a:xfrm>
            <a:off x="9654840" y="2419560"/>
            <a:ext cx="360" cy="360"/>
          </a:xfrm>
          <a:custGeom>
            <a:avLst/>
            <a:gdLst/>
            <a:ahLst/>
            <a:cxnLst/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bg2">
              <a:lumMod val="50000"/>
              <a:lumOff val="50000"/>
              <a:alpha val="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CustomShape 52"/>
          <p:cNvSpPr/>
          <p:nvPr/>
        </p:nvSpPr>
        <p:spPr>
          <a:xfrm>
            <a:off x="9667800" y="2019600"/>
            <a:ext cx="72720" cy="386640"/>
          </a:xfrm>
          <a:custGeom>
            <a:avLst/>
            <a:gdLst/>
            <a:ahLst/>
            <a:cxnLst/>
            <a:rect l="0" t="0" r="r" b="b"/>
            <a:pathLst>
              <a:path w="35" h="181">
                <a:moveTo>
                  <a:pt x="0" y="178"/>
                </a:moveTo>
                <a:lnTo>
                  <a:pt x="0" y="178"/>
                </a:lnTo>
                <a:lnTo>
                  <a:pt x="4" y="162"/>
                </a:lnTo>
                <a:lnTo>
                  <a:pt x="28" y="30"/>
                </a:lnTo>
                <a:lnTo>
                  <a:pt x="28" y="30"/>
                </a:lnTo>
                <a:lnTo>
                  <a:pt x="34" y="10"/>
                </a:lnTo>
                <a:lnTo>
                  <a:pt x="34" y="10"/>
                </a:lnTo>
                <a:lnTo>
                  <a:pt x="34" y="6"/>
                </a:lnTo>
                <a:lnTo>
                  <a:pt x="34" y="2"/>
                </a:lnTo>
                <a:lnTo>
                  <a:pt x="34" y="2"/>
                </a:lnTo>
                <a:lnTo>
                  <a:pt x="32" y="0"/>
                </a:lnTo>
                <a:lnTo>
                  <a:pt x="30" y="2"/>
                </a:lnTo>
                <a:lnTo>
                  <a:pt x="30" y="2"/>
                </a:lnTo>
                <a:lnTo>
                  <a:pt x="28" y="8"/>
                </a:lnTo>
                <a:lnTo>
                  <a:pt x="26" y="14"/>
                </a:lnTo>
                <a:lnTo>
                  <a:pt x="26" y="14"/>
                </a:lnTo>
                <a:lnTo>
                  <a:pt x="22" y="38"/>
                </a:lnTo>
                <a:lnTo>
                  <a:pt x="2" y="162"/>
                </a:lnTo>
                <a:lnTo>
                  <a:pt x="2" y="162"/>
                </a:lnTo>
                <a:lnTo>
                  <a:pt x="0" y="178"/>
                </a:lnTo>
                <a:lnTo>
                  <a:pt x="0" y="178"/>
                </a:lnTo>
                <a:lnTo>
                  <a:pt x="0" y="180"/>
                </a:lnTo>
                <a:lnTo>
                  <a:pt x="0" y="180"/>
                </a:lnTo>
                <a:lnTo>
                  <a:pt x="0" y="178"/>
                </a:lnTo>
                <a:lnTo>
                  <a:pt x="0" y="178"/>
                </a:lnTo>
              </a:path>
            </a:pathLst>
          </a:custGeom>
          <a:solidFill>
            <a:schemeClr val="bg2">
              <a:lumMod val="50000"/>
              <a:lumOff val="50000"/>
              <a:alpha val="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53"/>
          <p:cNvSpPr/>
          <p:nvPr/>
        </p:nvSpPr>
        <p:spPr>
          <a:xfrm>
            <a:off x="8652600" y="1679760"/>
            <a:ext cx="1427760" cy="1857600"/>
          </a:xfrm>
          <a:custGeom>
            <a:avLst/>
            <a:gdLst/>
            <a:ahLst/>
            <a:cxnLst/>
            <a:rect l="0" t="0" r="r" b="b"/>
            <a:pathLst>
              <a:path w="665" h="865">
                <a:moveTo>
                  <a:pt x="566" y="472"/>
                </a:moveTo>
                <a:lnTo>
                  <a:pt x="566" y="472"/>
                </a:lnTo>
                <a:lnTo>
                  <a:pt x="568" y="472"/>
                </a:lnTo>
                <a:lnTo>
                  <a:pt x="572" y="476"/>
                </a:lnTo>
                <a:lnTo>
                  <a:pt x="582" y="488"/>
                </a:lnTo>
                <a:lnTo>
                  <a:pt x="612" y="532"/>
                </a:lnTo>
                <a:lnTo>
                  <a:pt x="660" y="604"/>
                </a:lnTo>
                <a:lnTo>
                  <a:pt x="660" y="604"/>
                </a:lnTo>
                <a:lnTo>
                  <a:pt x="664" y="608"/>
                </a:lnTo>
                <a:lnTo>
                  <a:pt x="664" y="356"/>
                </a:lnTo>
                <a:lnTo>
                  <a:pt x="664" y="356"/>
                </a:lnTo>
                <a:lnTo>
                  <a:pt x="650" y="354"/>
                </a:lnTo>
                <a:lnTo>
                  <a:pt x="650" y="354"/>
                </a:lnTo>
                <a:lnTo>
                  <a:pt x="664" y="346"/>
                </a:lnTo>
                <a:lnTo>
                  <a:pt x="664" y="0"/>
                </a:lnTo>
                <a:lnTo>
                  <a:pt x="664" y="0"/>
                </a:lnTo>
                <a:lnTo>
                  <a:pt x="638" y="20"/>
                </a:lnTo>
                <a:lnTo>
                  <a:pt x="624" y="34"/>
                </a:lnTo>
                <a:lnTo>
                  <a:pt x="608" y="50"/>
                </a:lnTo>
                <a:lnTo>
                  <a:pt x="608" y="50"/>
                </a:lnTo>
                <a:lnTo>
                  <a:pt x="594" y="68"/>
                </a:lnTo>
                <a:lnTo>
                  <a:pt x="580" y="86"/>
                </a:lnTo>
                <a:lnTo>
                  <a:pt x="568" y="104"/>
                </a:lnTo>
                <a:lnTo>
                  <a:pt x="558" y="124"/>
                </a:lnTo>
                <a:lnTo>
                  <a:pt x="548" y="146"/>
                </a:lnTo>
                <a:lnTo>
                  <a:pt x="540" y="166"/>
                </a:lnTo>
                <a:lnTo>
                  <a:pt x="524" y="214"/>
                </a:lnTo>
                <a:lnTo>
                  <a:pt x="524" y="214"/>
                </a:lnTo>
                <a:lnTo>
                  <a:pt x="514" y="254"/>
                </a:lnTo>
                <a:lnTo>
                  <a:pt x="508" y="294"/>
                </a:lnTo>
                <a:lnTo>
                  <a:pt x="504" y="330"/>
                </a:lnTo>
                <a:lnTo>
                  <a:pt x="502" y="356"/>
                </a:lnTo>
                <a:lnTo>
                  <a:pt x="502" y="356"/>
                </a:lnTo>
                <a:lnTo>
                  <a:pt x="498" y="358"/>
                </a:lnTo>
                <a:lnTo>
                  <a:pt x="498" y="358"/>
                </a:lnTo>
                <a:lnTo>
                  <a:pt x="490" y="350"/>
                </a:lnTo>
                <a:lnTo>
                  <a:pt x="490" y="350"/>
                </a:lnTo>
                <a:lnTo>
                  <a:pt x="490" y="346"/>
                </a:lnTo>
                <a:lnTo>
                  <a:pt x="490" y="342"/>
                </a:lnTo>
                <a:lnTo>
                  <a:pt x="490" y="342"/>
                </a:lnTo>
                <a:lnTo>
                  <a:pt x="488" y="340"/>
                </a:lnTo>
                <a:lnTo>
                  <a:pt x="484" y="338"/>
                </a:lnTo>
                <a:lnTo>
                  <a:pt x="480" y="336"/>
                </a:lnTo>
                <a:lnTo>
                  <a:pt x="476" y="338"/>
                </a:lnTo>
                <a:lnTo>
                  <a:pt x="476" y="338"/>
                </a:lnTo>
                <a:lnTo>
                  <a:pt x="476" y="338"/>
                </a:lnTo>
                <a:lnTo>
                  <a:pt x="476" y="336"/>
                </a:lnTo>
                <a:lnTo>
                  <a:pt x="474" y="336"/>
                </a:lnTo>
                <a:lnTo>
                  <a:pt x="472" y="338"/>
                </a:lnTo>
                <a:lnTo>
                  <a:pt x="472" y="338"/>
                </a:lnTo>
                <a:lnTo>
                  <a:pt x="468" y="336"/>
                </a:lnTo>
                <a:lnTo>
                  <a:pt x="468" y="336"/>
                </a:lnTo>
                <a:lnTo>
                  <a:pt x="468" y="336"/>
                </a:lnTo>
                <a:lnTo>
                  <a:pt x="466" y="338"/>
                </a:lnTo>
                <a:lnTo>
                  <a:pt x="464" y="338"/>
                </a:lnTo>
                <a:lnTo>
                  <a:pt x="464" y="340"/>
                </a:lnTo>
                <a:lnTo>
                  <a:pt x="462" y="340"/>
                </a:lnTo>
                <a:lnTo>
                  <a:pt x="462" y="342"/>
                </a:lnTo>
                <a:lnTo>
                  <a:pt x="464" y="344"/>
                </a:lnTo>
                <a:lnTo>
                  <a:pt x="464" y="344"/>
                </a:lnTo>
                <a:lnTo>
                  <a:pt x="464" y="344"/>
                </a:lnTo>
                <a:lnTo>
                  <a:pt x="460" y="344"/>
                </a:lnTo>
                <a:lnTo>
                  <a:pt x="460" y="344"/>
                </a:lnTo>
                <a:lnTo>
                  <a:pt x="456" y="346"/>
                </a:lnTo>
                <a:lnTo>
                  <a:pt x="454" y="350"/>
                </a:lnTo>
                <a:lnTo>
                  <a:pt x="454" y="354"/>
                </a:lnTo>
                <a:lnTo>
                  <a:pt x="456" y="358"/>
                </a:lnTo>
                <a:lnTo>
                  <a:pt x="456" y="358"/>
                </a:lnTo>
                <a:lnTo>
                  <a:pt x="458" y="362"/>
                </a:lnTo>
                <a:lnTo>
                  <a:pt x="458" y="362"/>
                </a:lnTo>
                <a:lnTo>
                  <a:pt x="458" y="370"/>
                </a:lnTo>
                <a:lnTo>
                  <a:pt x="458" y="374"/>
                </a:lnTo>
                <a:lnTo>
                  <a:pt x="458" y="374"/>
                </a:lnTo>
                <a:lnTo>
                  <a:pt x="456" y="376"/>
                </a:lnTo>
                <a:lnTo>
                  <a:pt x="456" y="376"/>
                </a:lnTo>
                <a:lnTo>
                  <a:pt x="434" y="360"/>
                </a:lnTo>
                <a:lnTo>
                  <a:pt x="406" y="338"/>
                </a:lnTo>
                <a:lnTo>
                  <a:pt x="372" y="314"/>
                </a:lnTo>
                <a:lnTo>
                  <a:pt x="336" y="294"/>
                </a:lnTo>
                <a:lnTo>
                  <a:pt x="336" y="294"/>
                </a:lnTo>
                <a:lnTo>
                  <a:pt x="292" y="272"/>
                </a:lnTo>
                <a:lnTo>
                  <a:pt x="270" y="264"/>
                </a:lnTo>
                <a:lnTo>
                  <a:pt x="248" y="256"/>
                </a:lnTo>
                <a:lnTo>
                  <a:pt x="226" y="250"/>
                </a:lnTo>
                <a:lnTo>
                  <a:pt x="204" y="246"/>
                </a:lnTo>
                <a:lnTo>
                  <a:pt x="182" y="244"/>
                </a:lnTo>
                <a:lnTo>
                  <a:pt x="160" y="242"/>
                </a:lnTo>
                <a:lnTo>
                  <a:pt x="160" y="242"/>
                </a:lnTo>
                <a:lnTo>
                  <a:pt x="138" y="242"/>
                </a:lnTo>
                <a:lnTo>
                  <a:pt x="116" y="242"/>
                </a:lnTo>
                <a:lnTo>
                  <a:pt x="84" y="248"/>
                </a:lnTo>
                <a:lnTo>
                  <a:pt x="62" y="252"/>
                </a:lnTo>
                <a:lnTo>
                  <a:pt x="56" y="256"/>
                </a:lnTo>
                <a:lnTo>
                  <a:pt x="30" y="266"/>
                </a:lnTo>
                <a:lnTo>
                  <a:pt x="8" y="282"/>
                </a:lnTo>
                <a:lnTo>
                  <a:pt x="0" y="296"/>
                </a:lnTo>
                <a:lnTo>
                  <a:pt x="0" y="324"/>
                </a:lnTo>
                <a:lnTo>
                  <a:pt x="2" y="330"/>
                </a:lnTo>
                <a:lnTo>
                  <a:pt x="14" y="344"/>
                </a:lnTo>
                <a:lnTo>
                  <a:pt x="28" y="358"/>
                </a:lnTo>
                <a:lnTo>
                  <a:pt x="28" y="358"/>
                </a:lnTo>
                <a:lnTo>
                  <a:pt x="36" y="364"/>
                </a:lnTo>
                <a:lnTo>
                  <a:pt x="42" y="366"/>
                </a:lnTo>
                <a:lnTo>
                  <a:pt x="46" y="368"/>
                </a:lnTo>
                <a:lnTo>
                  <a:pt x="46" y="368"/>
                </a:lnTo>
                <a:lnTo>
                  <a:pt x="52" y="368"/>
                </a:lnTo>
                <a:lnTo>
                  <a:pt x="56" y="372"/>
                </a:lnTo>
                <a:lnTo>
                  <a:pt x="60" y="376"/>
                </a:lnTo>
                <a:lnTo>
                  <a:pt x="60" y="376"/>
                </a:lnTo>
                <a:lnTo>
                  <a:pt x="64" y="380"/>
                </a:lnTo>
                <a:lnTo>
                  <a:pt x="70" y="384"/>
                </a:lnTo>
                <a:lnTo>
                  <a:pt x="78" y="386"/>
                </a:lnTo>
                <a:lnTo>
                  <a:pt x="78" y="386"/>
                </a:lnTo>
                <a:lnTo>
                  <a:pt x="84" y="386"/>
                </a:lnTo>
                <a:lnTo>
                  <a:pt x="92" y="390"/>
                </a:lnTo>
                <a:lnTo>
                  <a:pt x="98" y="394"/>
                </a:lnTo>
                <a:lnTo>
                  <a:pt x="100" y="398"/>
                </a:lnTo>
                <a:lnTo>
                  <a:pt x="100" y="398"/>
                </a:lnTo>
                <a:lnTo>
                  <a:pt x="104" y="402"/>
                </a:lnTo>
                <a:lnTo>
                  <a:pt x="112" y="406"/>
                </a:lnTo>
                <a:lnTo>
                  <a:pt x="120" y="410"/>
                </a:lnTo>
                <a:lnTo>
                  <a:pt x="120" y="410"/>
                </a:lnTo>
                <a:lnTo>
                  <a:pt x="126" y="418"/>
                </a:lnTo>
                <a:lnTo>
                  <a:pt x="130" y="426"/>
                </a:lnTo>
                <a:lnTo>
                  <a:pt x="130" y="430"/>
                </a:lnTo>
                <a:lnTo>
                  <a:pt x="130" y="430"/>
                </a:lnTo>
                <a:lnTo>
                  <a:pt x="132" y="434"/>
                </a:lnTo>
                <a:lnTo>
                  <a:pt x="136" y="436"/>
                </a:lnTo>
                <a:lnTo>
                  <a:pt x="142" y="438"/>
                </a:lnTo>
                <a:lnTo>
                  <a:pt x="142" y="438"/>
                </a:lnTo>
                <a:lnTo>
                  <a:pt x="146" y="442"/>
                </a:lnTo>
                <a:lnTo>
                  <a:pt x="150" y="446"/>
                </a:lnTo>
                <a:lnTo>
                  <a:pt x="152" y="452"/>
                </a:lnTo>
                <a:lnTo>
                  <a:pt x="152" y="452"/>
                </a:lnTo>
                <a:lnTo>
                  <a:pt x="152" y="456"/>
                </a:lnTo>
                <a:lnTo>
                  <a:pt x="154" y="458"/>
                </a:lnTo>
                <a:lnTo>
                  <a:pt x="158" y="466"/>
                </a:lnTo>
                <a:lnTo>
                  <a:pt x="166" y="472"/>
                </a:lnTo>
                <a:lnTo>
                  <a:pt x="170" y="474"/>
                </a:lnTo>
                <a:lnTo>
                  <a:pt x="170" y="474"/>
                </a:lnTo>
                <a:lnTo>
                  <a:pt x="174" y="476"/>
                </a:lnTo>
                <a:lnTo>
                  <a:pt x="178" y="480"/>
                </a:lnTo>
                <a:lnTo>
                  <a:pt x="182" y="486"/>
                </a:lnTo>
                <a:lnTo>
                  <a:pt x="182" y="486"/>
                </a:lnTo>
                <a:lnTo>
                  <a:pt x="186" y="490"/>
                </a:lnTo>
                <a:lnTo>
                  <a:pt x="192" y="494"/>
                </a:lnTo>
                <a:lnTo>
                  <a:pt x="200" y="500"/>
                </a:lnTo>
                <a:lnTo>
                  <a:pt x="200" y="500"/>
                </a:lnTo>
                <a:lnTo>
                  <a:pt x="216" y="510"/>
                </a:lnTo>
                <a:lnTo>
                  <a:pt x="224" y="516"/>
                </a:lnTo>
                <a:lnTo>
                  <a:pt x="224" y="516"/>
                </a:lnTo>
                <a:lnTo>
                  <a:pt x="230" y="518"/>
                </a:lnTo>
                <a:lnTo>
                  <a:pt x="238" y="518"/>
                </a:lnTo>
                <a:lnTo>
                  <a:pt x="246" y="518"/>
                </a:lnTo>
                <a:lnTo>
                  <a:pt x="268" y="512"/>
                </a:lnTo>
                <a:lnTo>
                  <a:pt x="288" y="504"/>
                </a:lnTo>
                <a:lnTo>
                  <a:pt x="306" y="496"/>
                </a:lnTo>
                <a:lnTo>
                  <a:pt x="332" y="486"/>
                </a:lnTo>
                <a:lnTo>
                  <a:pt x="350" y="482"/>
                </a:lnTo>
                <a:lnTo>
                  <a:pt x="350" y="482"/>
                </a:lnTo>
                <a:lnTo>
                  <a:pt x="350" y="482"/>
                </a:lnTo>
                <a:lnTo>
                  <a:pt x="334" y="504"/>
                </a:lnTo>
                <a:lnTo>
                  <a:pt x="320" y="526"/>
                </a:lnTo>
                <a:lnTo>
                  <a:pt x="320" y="526"/>
                </a:lnTo>
                <a:lnTo>
                  <a:pt x="302" y="566"/>
                </a:lnTo>
                <a:lnTo>
                  <a:pt x="298" y="576"/>
                </a:lnTo>
                <a:lnTo>
                  <a:pt x="298" y="582"/>
                </a:lnTo>
                <a:lnTo>
                  <a:pt x="298" y="586"/>
                </a:lnTo>
                <a:lnTo>
                  <a:pt x="300" y="586"/>
                </a:lnTo>
                <a:lnTo>
                  <a:pt x="302" y="586"/>
                </a:lnTo>
                <a:lnTo>
                  <a:pt x="310" y="598"/>
                </a:lnTo>
                <a:lnTo>
                  <a:pt x="310" y="598"/>
                </a:lnTo>
                <a:lnTo>
                  <a:pt x="318" y="604"/>
                </a:lnTo>
                <a:lnTo>
                  <a:pt x="334" y="622"/>
                </a:lnTo>
                <a:lnTo>
                  <a:pt x="344" y="630"/>
                </a:lnTo>
                <a:lnTo>
                  <a:pt x="356" y="638"/>
                </a:lnTo>
                <a:lnTo>
                  <a:pt x="366" y="644"/>
                </a:lnTo>
                <a:lnTo>
                  <a:pt x="376" y="646"/>
                </a:lnTo>
                <a:lnTo>
                  <a:pt x="376" y="646"/>
                </a:lnTo>
                <a:lnTo>
                  <a:pt x="384" y="646"/>
                </a:lnTo>
                <a:lnTo>
                  <a:pt x="390" y="648"/>
                </a:lnTo>
                <a:lnTo>
                  <a:pt x="396" y="650"/>
                </a:lnTo>
                <a:lnTo>
                  <a:pt x="398" y="654"/>
                </a:lnTo>
                <a:lnTo>
                  <a:pt x="402" y="660"/>
                </a:lnTo>
                <a:lnTo>
                  <a:pt x="404" y="662"/>
                </a:lnTo>
                <a:lnTo>
                  <a:pt x="404" y="662"/>
                </a:lnTo>
                <a:lnTo>
                  <a:pt x="414" y="670"/>
                </a:lnTo>
                <a:lnTo>
                  <a:pt x="424" y="676"/>
                </a:lnTo>
                <a:lnTo>
                  <a:pt x="428" y="678"/>
                </a:lnTo>
                <a:lnTo>
                  <a:pt x="434" y="676"/>
                </a:lnTo>
                <a:lnTo>
                  <a:pt x="434" y="676"/>
                </a:lnTo>
                <a:lnTo>
                  <a:pt x="438" y="678"/>
                </a:lnTo>
                <a:lnTo>
                  <a:pt x="444" y="680"/>
                </a:lnTo>
                <a:lnTo>
                  <a:pt x="454" y="692"/>
                </a:lnTo>
                <a:lnTo>
                  <a:pt x="460" y="704"/>
                </a:lnTo>
                <a:lnTo>
                  <a:pt x="464" y="710"/>
                </a:lnTo>
                <a:lnTo>
                  <a:pt x="464" y="710"/>
                </a:lnTo>
                <a:lnTo>
                  <a:pt x="466" y="716"/>
                </a:lnTo>
                <a:lnTo>
                  <a:pt x="470" y="730"/>
                </a:lnTo>
                <a:lnTo>
                  <a:pt x="472" y="740"/>
                </a:lnTo>
                <a:lnTo>
                  <a:pt x="472" y="750"/>
                </a:lnTo>
                <a:lnTo>
                  <a:pt x="470" y="760"/>
                </a:lnTo>
                <a:lnTo>
                  <a:pt x="468" y="770"/>
                </a:lnTo>
                <a:lnTo>
                  <a:pt x="468" y="770"/>
                </a:lnTo>
                <a:lnTo>
                  <a:pt x="460" y="788"/>
                </a:lnTo>
                <a:lnTo>
                  <a:pt x="456" y="800"/>
                </a:lnTo>
                <a:lnTo>
                  <a:pt x="454" y="810"/>
                </a:lnTo>
                <a:lnTo>
                  <a:pt x="454" y="810"/>
                </a:lnTo>
                <a:lnTo>
                  <a:pt x="452" y="816"/>
                </a:lnTo>
                <a:lnTo>
                  <a:pt x="452" y="824"/>
                </a:lnTo>
                <a:lnTo>
                  <a:pt x="454" y="832"/>
                </a:lnTo>
                <a:lnTo>
                  <a:pt x="454" y="832"/>
                </a:lnTo>
                <a:lnTo>
                  <a:pt x="458" y="852"/>
                </a:lnTo>
                <a:lnTo>
                  <a:pt x="462" y="858"/>
                </a:lnTo>
                <a:lnTo>
                  <a:pt x="466" y="864"/>
                </a:lnTo>
                <a:lnTo>
                  <a:pt x="466" y="864"/>
                </a:lnTo>
                <a:lnTo>
                  <a:pt x="468" y="864"/>
                </a:lnTo>
                <a:lnTo>
                  <a:pt x="472" y="864"/>
                </a:lnTo>
                <a:lnTo>
                  <a:pt x="472" y="864"/>
                </a:lnTo>
                <a:lnTo>
                  <a:pt x="476" y="860"/>
                </a:lnTo>
                <a:lnTo>
                  <a:pt x="480" y="858"/>
                </a:lnTo>
                <a:lnTo>
                  <a:pt x="496" y="810"/>
                </a:lnTo>
                <a:lnTo>
                  <a:pt x="490" y="798"/>
                </a:lnTo>
                <a:lnTo>
                  <a:pt x="490" y="798"/>
                </a:lnTo>
                <a:lnTo>
                  <a:pt x="492" y="792"/>
                </a:lnTo>
                <a:lnTo>
                  <a:pt x="494" y="786"/>
                </a:lnTo>
                <a:lnTo>
                  <a:pt x="498" y="784"/>
                </a:lnTo>
                <a:lnTo>
                  <a:pt x="498" y="784"/>
                </a:lnTo>
                <a:lnTo>
                  <a:pt x="502" y="778"/>
                </a:lnTo>
                <a:lnTo>
                  <a:pt x="506" y="770"/>
                </a:lnTo>
                <a:lnTo>
                  <a:pt x="508" y="758"/>
                </a:lnTo>
                <a:lnTo>
                  <a:pt x="508" y="758"/>
                </a:lnTo>
                <a:lnTo>
                  <a:pt x="512" y="748"/>
                </a:lnTo>
                <a:lnTo>
                  <a:pt x="520" y="726"/>
                </a:lnTo>
                <a:lnTo>
                  <a:pt x="520" y="726"/>
                </a:lnTo>
                <a:lnTo>
                  <a:pt x="524" y="694"/>
                </a:lnTo>
                <a:lnTo>
                  <a:pt x="526" y="676"/>
                </a:lnTo>
                <a:lnTo>
                  <a:pt x="524" y="662"/>
                </a:lnTo>
                <a:lnTo>
                  <a:pt x="524" y="662"/>
                </a:lnTo>
                <a:lnTo>
                  <a:pt x="504" y="578"/>
                </a:lnTo>
                <a:lnTo>
                  <a:pt x="494" y="526"/>
                </a:lnTo>
                <a:lnTo>
                  <a:pt x="492" y="510"/>
                </a:lnTo>
                <a:lnTo>
                  <a:pt x="492" y="504"/>
                </a:lnTo>
                <a:lnTo>
                  <a:pt x="494" y="502"/>
                </a:lnTo>
                <a:lnTo>
                  <a:pt x="494" y="502"/>
                </a:lnTo>
                <a:lnTo>
                  <a:pt x="498" y="498"/>
                </a:lnTo>
                <a:lnTo>
                  <a:pt x="500" y="492"/>
                </a:lnTo>
                <a:lnTo>
                  <a:pt x="504" y="474"/>
                </a:lnTo>
                <a:lnTo>
                  <a:pt x="512" y="500"/>
                </a:lnTo>
                <a:lnTo>
                  <a:pt x="518" y="508"/>
                </a:lnTo>
                <a:lnTo>
                  <a:pt x="518" y="520"/>
                </a:lnTo>
                <a:lnTo>
                  <a:pt x="526" y="538"/>
                </a:lnTo>
                <a:lnTo>
                  <a:pt x="528" y="542"/>
                </a:lnTo>
                <a:lnTo>
                  <a:pt x="538" y="568"/>
                </a:lnTo>
                <a:lnTo>
                  <a:pt x="542" y="568"/>
                </a:lnTo>
                <a:lnTo>
                  <a:pt x="544" y="572"/>
                </a:lnTo>
                <a:lnTo>
                  <a:pt x="542" y="576"/>
                </a:lnTo>
                <a:lnTo>
                  <a:pt x="548" y="588"/>
                </a:lnTo>
                <a:lnTo>
                  <a:pt x="556" y="608"/>
                </a:lnTo>
                <a:lnTo>
                  <a:pt x="570" y="620"/>
                </a:lnTo>
                <a:lnTo>
                  <a:pt x="588" y="626"/>
                </a:lnTo>
                <a:lnTo>
                  <a:pt x="584" y="614"/>
                </a:lnTo>
                <a:lnTo>
                  <a:pt x="590" y="624"/>
                </a:lnTo>
                <a:lnTo>
                  <a:pt x="598" y="608"/>
                </a:lnTo>
                <a:lnTo>
                  <a:pt x="598" y="590"/>
                </a:lnTo>
                <a:lnTo>
                  <a:pt x="590" y="570"/>
                </a:lnTo>
                <a:lnTo>
                  <a:pt x="586" y="558"/>
                </a:lnTo>
                <a:lnTo>
                  <a:pt x="580" y="556"/>
                </a:lnTo>
                <a:lnTo>
                  <a:pt x="580" y="552"/>
                </a:lnTo>
                <a:lnTo>
                  <a:pt x="582" y="548"/>
                </a:lnTo>
                <a:lnTo>
                  <a:pt x="572" y="524"/>
                </a:lnTo>
                <a:lnTo>
                  <a:pt x="570" y="520"/>
                </a:lnTo>
                <a:lnTo>
                  <a:pt x="562" y="502"/>
                </a:lnTo>
                <a:lnTo>
                  <a:pt x="554" y="492"/>
                </a:lnTo>
                <a:lnTo>
                  <a:pt x="550" y="484"/>
                </a:lnTo>
                <a:lnTo>
                  <a:pt x="538" y="460"/>
                </a:lnTo>
                <a:lnTo>
                  <a:pt x="538" y="460"/>
                </a:lnTo>
                <a:lnTo>
                  <a:pt x="554" y="470"/>
                </a:lnTo>
                <a:lnTo>
                  <a:pt x="560" y="472"/>
                </a:lnTo>
                <a:lnTo>
                  <a:pt x="566" y="472"/>
                </a:lnTo>
                <a:lnTo>
                  <a:pt x="566" y="472"/>
                </a:lnTo>
                <a:lnTo>
                  <a:pt x="466" y="344"/>
                </a:lnTo>
                <a:lnTo>
                  <a:pt x="466" y="344"/>
                </a:lnTo>
                <a:lnTo>
                  <a:pt x="466" y="344"/>
                </a:lnTo>
                <a:lnTo>
                  <a:pt x="466" y="344"/>
                </a:lnTo>
                <a:lnTo>
                  <a:pt x="466" y="344"/>
                </a:lnTo>
              </a:path>
            </a:pathLst>
          </a:custGeom>
          <a:solidFill>
            <a:schemeClr val="bg2">
              <a:lumMod val="60000"/>
              <a:lumOff val="40000"/>
              <a:alpha val="6000"/>
            </a:schemeClr>
          </a:solidFill>
          <a:ln>
            <a:noFill/>
          </a:ln>
          <a:effectLst>
            <a:glow rad="38100">
              <a:schemeClr val="bg2">
                <a:lumMod val="50000"/>
                <a:lumOff val="50000"/>
                <a:alpha val="15000"/>
              </a:schemeClr>
            </a:glo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54"/>
          <p:cNvSpPr/>
          <p:nvPr/>
        </p:nvSpPr>
        <p:spPr>
          <a:xfrm>
            <a:off x="8466120" y="6995160"/>
            <a:ext cx="222840" cy="104760"/>
          </a:xfrm>
          <a:custGeom>
            <a:avLst/>
            <a:gdLst/>
            <a:ahLst/>
            <a:cxnLst/>
            <a:rect l="0" t="0" r="r" b="b"/>
            <a:pathLst>
              <a:path w="171" h="81">
                <a:moveTo>
                  <a:pt x="170" y="80"/>
                </a:moveTo>
                <a:lnTo>
                  <a:pt x="170" y="80"/>
                </a:lnTo>
                <a:lnTo>
                  <a:pt x="170" y="80"/>
                </a:lnTo>
                <a:lnTo>
                  <a:pt x="170" y="80"/>
                </a:lnTo>
                <a:lnTo>
                  <a:pt x="154" y="72"/>
                </a:lnTo>
                <a:lnTo>
                  <a:pt x="38" y="14"/>
                </a:lnTo>
                <a:lnTo>
                  <a:pt x="38" y="14"/>
                </a:lnTo>
                <a:lnTo>
                  <a:pt x="18" y="4"/>
                </a:lnTo>
                <a:lnTo>
                  <a:pt x="18" y="4"/>
                </a:lnTo>
                <a:lnTo>
                  <a:pt x="12" y="2"/>
                </a:lnTo>
                <a:lnTo>
                  <a:pt x="4" y="0"/>
                </a:lnTo>
                <a:lnTo>
                  <a:pt x="4" y="0"/>
                </a:lnTo>
                <a:lnTo>
                  <a:pt x="0" y="0"/>
                </a:lnTo>
                <a:lnTo>
                  <a:pt x="2" y="4"/>
                </a:lnTo>
                <a:lnTo>
                  <a:pt x="2" y="4"/>
                </a:lnTo>
                <a:lnTo>
                  <a:pt x="4" y="6"/>
                </a:lnTo>
                <a:lnTo>
                  <a:pt x="10" y="8"/>
                </a:lnTo>
                <a:lnTo>
                  <a:pt x="10" y="8"/>
                </a:lnTo>
                <a:lnTo>
                  <a:pt x="28" y="16"/>
                </a:lnTo>
                <a:lnTo>
                  <a:pt x="154" y="74"/>
                </a:lnTo>
                <a:lnTo>
                  <a:pt x="154" y="74"/>
                </a:lnTo>
                <a:lnTo>
                  <a:pt x="170" y="80"/>
                </a:lnTo>
                <a:lnTo>
                  <a:pt x="170" y="80"/>
                </a:lnTo>
              </a:path>
            </a:pathLst>
          </a:custGeom>
          <a:solidFill>
            <a:schemeClr val="bg2">
              <a:lumMod val="50000"/>
              <a:lumOff val="50000"/>
              <a:alpha val="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55"/>
          <p:cNvSpPr/>
          <p:nvPr/>
        </p:nvSpPr>
        <p:spPr>
          <a:xfrm>
            <a:off x="8691840" y="7105680"/>
            <a:ext cx="360" cy="360"/>
          </a:xfrm>
          <a:custGeom>
            <a:avLst/>
            <a:gdLst/>
            <a:ahLst/>
            <a:cxnLst/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bg2">
              <a:lumMod val="50000"/>
              <a:lumOff val="50000"/>
              <a:alpha val="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CustomShape 56"/>
          <p:cNvSpPr/>
          <p:nvPr/>
        </p:nvSpPr>
        <p:spPr>
          <a:xfrm>
            <a:off x="8697240" y="6850800"/>
            <a:ext cx="15480" cy="243720"/>
          </a:xfrm>
          <a:custGeom>
            <a:avLst/>
            <a:gdLst/>
            <a:ahLst/>
            <a:cxnLst/>
            <a:rect l="0" t="0" r="r" b="b"/>
            <a:pathLst>
              <a:path w="13" h="187">
                <a:moveTo>
                  <a:pt x="2" y="186"/>
                </a:moveTo>
                <a:lnTo>
                  <a:pt x="2" y="186"/>
                </a:lnTo>
                <a:lnTo>
                  <a:pt x="4" y="168"/>
                </a:lnTo>
                <a:lnTo>
                  <a:pt x="8" y="30"/>
                </a:lnTo>
                <a:lnTo>
                  <a:pt x="8" y="30"/>
                </a:lnTo>
                <a:lnTo>
                  <a:pt x="10" y="10"/>
                </a:lnTo>
                <a:lnTo>
                  <a:pt x="10" y="10"/>
                </a:lnTo>
                <a:lnTo>
                  <a:pt x="12" y="6"/>
                </a:lnTo>
                <a:lnTo>
                  <a:pt x="10" y="0"/>
                </a:lnTo>
                <a:lnTo>
                  <a:pt x="10" y="0"/>
                </a:lnTo>
                <a:lnTo>
                  <a:pt x="8" y="0"/>
                </a:lnTo>
                <a:lnTo>
                  <a:pt x="6" y="2"/>
                </a:lnTo>
                <a:lnTo>
                  <a:pt x="6" y="2"/>
                </a:lnTo>
                <a:lnTo>
                  <a:pt x="4" y="8"/>
                </a:lnTo>
                <a:lnTo>
                  <a:pt x="4" y="16"/>
                </a:lnTo>
                <a:lnTo>
                  <a:pt x="4" y="16"/>
                </a:lnTo>
                <a:lnTo>
                  <a:pt x="4" y="38"/>
                </a:lnTo>
                <a:lnTo>
                  <a:pt x="0" y="168"/>
                </a:lnTo>
                <a:lnTo>
                  <a:pt x="0" y="168"/>
                </a:lnTo>
                <a:lnTo>
                  <a:pt x="0" y="186"/>
                </a:lnTo>
                <a:lnTo>
                  <a:pt x="0" y="186"/>
                </a:lnTo>
                <a:lnTo>
                  <a:pt x="0" y="186"/>
                </a:lnTo>
                <a:lnTo>
                  <a:pt x="0" y="186"/>
                </a:lnTo>
                <a:lnTo>
                  <a:pt x="2" y="186"/>
                </a:lnTo>
                <a:lnTo>
                  <a:pt x="2" y="186"/>
                </a:lnTo>
              </a:path>
            </a:pathLst>
          </a:custGeom>
          <a:solidFill>
            <a:schemeClr val="bg2">
              <a:lumMod val="50000"/>
              <a:lumOff val="50000"/>
              <a:alpha val="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CustomShape 57"/>
          <p:cNvSpPr/>
          <p:nvPr/>
        </p:nvSpPr>
        <p:spPr>
          <a:xfrm>
            <a:off x="8731800" y="6551640"/>
            <a:ext cx="1202040" cy="1007640"/>
          </a:xfrm>
          <a:custGeom>
            <a:avLst/>
            <a:gdLst/>
            <a:ahLst/>
            <a:cxnLst/>
            <a:rect l="0" t="0" r="r" b="b"/>
            <a:pathLst>
              <a:path w="917" h="769">
                <a:moveTo>
                  <a:pt x="878" y="688"/>
                </a:moveTo>
                <a:lnTo>
                  <a:pt x="878" y="688"/>
                </a:lnTo>
                <a:lnTo>
                  <a:pt x="868" y="682"/>
                </a:lnTo>
                <a:lnTo>
                  <a:pt x="856" y="678"/>
                </a:lnTo>
                <a:lnTo>
                  <a:pt x="838" y="674"/>
                </a:lnTo>
                <a:lnTo>
                  <a:pt x="838" y="674"/>
                </a:lnTo>
                <a:lnTo>
                  <a:pt x="828" y="672"/>
                </a:lnTo>
                <a:lnTo>
                  <a:pt x="818" y="666"/>
                </a:lnTo>
                <a:lnTo>
                  <a:pt x="810" y="660"/>
                </a:lnTo>
                <a:lnTo>
                  <a:pt x="802" y="652"/>
                </a:lnTo>
                <a:lnTo>
                  <a:pt x="792" y="640"/>
                </a:lnTo>
                <a:lnTo>
                  <a:pt x="790" y="634"/>
                </a:lnTo>
                <a:lnTo>
                  <a:pt x="790" y="634"/>
                </a:lnTo>
                <a:lnTo>
                  <a:pt x="786" y="630"/>
                </a:lnTo>
                <a:lnTo>
                  <a:pt x="780" y="616"/>
                </a:lnTo>
                <a:lnTo>
                  <a:pt x="776" y="602"/>
                </a:lnTo>
                <a:lnTo>
                  <a:pt x="778" y="596"/>
                </a:lnTo>
                <a:lnTo>
                  <a:pt x="780" y="590"/>
                </a:lnTo>
                <a:lnTo>
                  <a:pt x="780" y="590"/>
                </a:lnTo>
                <a:lnTo>
                  <a:pt x="784" y="586"/>
                </a:lnTo>
                <a:lnTo>
                  <a:pt x="786" y="582"/>
                </a:lnTo>
                <a:lnTo>
                  <a:pt x="786" y="570"/>
                </a:lnTo>
                <a:lnTo>
                  <a:pt x="786" y="556"/>
                </a:lnTo>
                <a:lnTo>
                  <a:pt x="786" y="556"/>
                </a:lnTo>
                <a:lnTo>
                  <a:pt x="784" y="554"/>
                </a:lnTo>
                <a:lnTo>
                  <a:pt x="782" y="548"/>
                </a:lnTo>
                <a:lnTo>
                  <a:pt x="780" y="544"/>
                </a:lnTo>
                <a:lnTo>
                  <a:pt x="782" y="538"/>
                </a:lnTo>
                <a:lnTo>
                  <a:pt x="784" y="532"/>
                </a:lnTo>
                <a:lnTo>
                  <a:pt x="788" y="524"/>
                </a:lnTo>
                <a:lnTo>
                  <a:pt x="788" y="524"/>
                </a:lnTo>
                <a:lnTo>
                  <a:pt x="792" y="514"/>
                </a:lnTo>
                <a:lnTo>
                  <a:pt x="794" y="502"/>
                </a:lnTo>
                <a:lnTo>
                  <a:pt x="794" y="488"/>
                </a:lnTo>
                <a:lnTo>
                  <a:pt x="794" y="474"/>
                </a:lnTo>
                <a:lnTo>
                  <a:pt x="790" y="450"/>
                </a:lnTo>
                <a:lnTo>
                  <a:pt x="786" y="440"/>
                </a:lnTo>
                <a:lnTo>
                  <a:pt x="782" y="426"/>
                </a:lnTo>
                <a:lnTo>
                  <a:pt x="782" y="426"/>
                </a:lnTo>
                <a:lnTo>
                  <a:pt x="784" y="424"/>
                </a:lnTo>
                <a:lnTo>
                  <a:pt x="784" y="422"/>
                </a:lnTo>
                <a:lnTo>
                  <a:pt x="782" y="420"/>
                </a:lnTo>
                <a:lnTo>
                  <a:pt x="776" y="418"/>
                </a:lnTo>
                <a:lnTo>
                  <a:pt x="766" y="414"/>
                </a:lnTo>
                <a:lnTo>
                  <a:pt x="722" y="406"/>
                </a:lnTo>
                <a:lnTo>
                  <a:pt x="722" y="406"/>
                </a:lnTo>
                <a:lnTo>
                  <a:pt x="696" y="404"/>
                </a:lnTo>
                <a:lnTo>
                  <a:pt x="666" y="406"/>
                </a:lnTo>
                <a:lnTo>
                  <a:pt x="668" y="404"/>
                </a:lnTo>
                <a:lnTo>
                  <a:pt x="682" y="392"/>
                </a:lnTo>
                <a:lnTo>
                  <a:pt x="704" y="376"/>
                </a:lnTo>
                <a:lnTo>
                  <a:pt x="722" y="366"/>
                </a:lnTo>
                <a:lnTo>
                  <a:pt x="742" y="354"/>
                </a:lnTo>
                <a:lnTo>
                  <a:pt x="758" y="340"/>
                </a:lnTo>
                <a:lnTo>
                  <a:pt x="758" y="340"/>
                </a:lnTo>
                <a:lnTo>
                  <a:pt x="764" y="332"/>
                </a:lnTo>
                <a:lnTo>
                  <a:pt x="768" y="326"/>
                </a:lnTo>
                <a:lnTo>
                  <a:pt x="770" y="320"/>
                </a:lnTo>
                <a:lnTo>
                  <a:pt x="770" y="320"/>
                </a:lnTo>
                <a:lnTo>
                  <a:pt x="770" y="308"/>
                </a:lnTo>
                <a:lnTo>
                  <a:pt x="772" y="290"/>
                </a:lnTo>
                <a:lnTo>
                  <a:pt x="772" y="290"/>
                </a:lnTo>
                <a:lnTo>
                  <a:pt x="772" y="280"/>
                </a:lnTo>
                <a:lnTo>
                  <a:pt x="772" y="272"/>
                </a:lnTo>
                <a:lnTo>
                  <a:pt x="770" y="266"/>
                </a:lnTo>
                <a:lnTo>
                  <a:pt x="770" y="266"/>
                </a:lnTo>
                <a:lnTo>
                  <a:pt x="768" y="260"/>
                </a:lnTo>
                <a:lnTo>
                  <a:pt x="768" y="254"/>
                </a:lnTo>
                <a:lnTo>
                  <a:pt x="768" y="250"/>
                </a:lnTo>
                <a:lnTo>
                  <a:pt x="768" y="250"/>
                </a:lnTo>
                <a:lnTo>
                  <a:pt x="768" y="244"/>
                </a:lnTo>
                <a:lnTo>
                  <a:pt x="768" y="236"/>
                </a:lnTo>
                <a:lnTo>
                  <a:pt x="766" y="226"/>
                </a:lnTo>
                <a:lnTo>
                  <a:pt x="764" y="222"/>
                </a:lnTo>
                <a:lnTo>
                  <a:pt x="760" y="220"/>
                </a:lnTo>
                <a:lnTo>
                  <a:pt x="760" y="220"/>
                </a:lnTo>
                <a:lnTo>
                  <a:pt x="756" y="216"/>
                </a:lnTo>
                <a:lnTo>
                  <a:pt x="756" y="212"/>
                </a:lnTo>
                <a:lnTo>
                  <a:pt x="754" y="204"/>
                </a:lnTo>
                <a:lnTo>
                  <a:pt x="754" y="204"/>
                </a:lnTo>
                <a:lnTo>
                  <a:pt x="756" y="198"/>
                </a:lnTo>
                <a:lnTo>
                  <a:pt x="758" y="194"/>
                </a:lnTo>
                <a:lnTo>
                  <a:pt x="756" y="190"/>
                </a:lnTo>
                <a:lnTo>
                  <a:pt x="756" y="190"/>
                </a:lnTo>
                <a:lnTo>
                  <a:pt x="752" y="186"/>
                </a:lnTo>
                <a:lnTo>
                  <a:pt x="748" y="180"/>
                </a:lnTo>
                <a:lnTo>
                  <a:pt x="744" y="170"/>
                </a:lnTo>
                <a:lnTo>
                  <a:pt x="744" y="170"/>
                </a:lnTo>
                <a:lnTo>
                  <a:pt x="746" y="160"/>
                </a:lnTo>
                <a:lnTo>
                  <a:pt x="746" y="152"/>
                </a:lnTo>
                <a:lnTo>
                  <a:pt x="746" y="146"/>
                </a:lnTo>
                <a:lnTo>
                  <a:pt x="746" y="146"/>
                </a:lnTo>
                <a:lnTo>
                  <a:pt x="746" y="142"/>
                </a:lnTo>
                <a:lnTo>
                  <a:pt x="746" y="134"/>
                </a:lnTo>
                <a:lnTo>
                  <a:pt x="746" y="126"/>
                </a:lnTo>
                <a:lnTo>
                  <a:pt x="750" y="118"/>
                </a:lnTo>
                <a:lnTo>
                  <a:pt x="750" y="118"/>
                </a:lnTo>
                <a:lnTo>
                  <a:pt x="752" y="112"/>
                </a:lnTo>
                <a:lnTo>
                  <a:pt x="752" y="106"/>
                </a:lnTo>
                <a:lnTo>
                  <a:pt x="752" y="98"/>
                </a:lnTo>
                <a:lnTo>
                  <a:pt x="752" y="98"/>
                </a:lnTo>
                <a:lnTo>
                  <a:pt x="752" y="92"/>
                </a:lnTo>
                <a:lnTo>
                  <a:pt x="752" y="88"/>
                </a:lnTo>
                <a:lnTo>
                  <a:pt x="752" y="84"/>
                </a:lnTo>
                <a:lnTo>
                  <a:pt x="752" y="84"/>
                </a:lnTo>
                <a:lnTo>
                  <a:pt x="754" y="78"/>
                </a:lnTo>
                <a:lnTo>
                  <a:pt x="756" y="72"/>
                </a:lnTo>
                <a:lnTo>
                  <a:pt x="756" y="62"/>
                </a:lnTo>
                <a:lnTo>
                  <a:pt x="754" y="42"/>
                </a:lnTo>
                <a:lnTo>
                  <a:pt x="748" y="24"/>
                </a:lnTo>
                <a:lnTo>
                  <a:pt x="740" y="10"/>
                </a:lnTo>
                <a:lnTo>
                  <a:pt x="726" y="2"/>
                </a:lnTo>
                <a:lnTo>
                  <a:pt x="704" y="0"/>
                </a:lnTo>
                <a:lnTo>
                  <a:pt x="678" y="10"/>
                </a:lnTo>
                <a:lnTo>
                  <a:pt x="654" y="24"/>
                </a:lnTo>
                <a:lnTo>
                  <a:pt x="654" y="24"/>
                </a:lnTo>
                <a:lnTo>
                  <a:pt x="648" y="28"/>
                </a:lnTo>
                <a:lnTo>
                  <a:pt x="630" y="42"/>
                </a:lnTo>
                <a:lnTo>
                  <a:pt x="606" y="66"/>
                </a:lnTo>
                <a:lnTo>
                  <a:pt x="594" y="82"/>
                </a:lnTo>
                <a:lnTo>
                  <a:pt x="580" y="102"/>
                </a:lnTo>
                <a:lnTo>
                  <a:pt x="580" y="102"/>
                </a:lnTo>
                <a:lnTo>
                  <a:pt x="568" y="122"/>
                </a:lnTo>
                <a:lnTo>
                  <a:pt x="558" y="142"/>
                </a:lnTo>
                <a:lnTo>
                  <a:pt x="548" y="164"/>
                </a:lnTo>
                <a:lnTo>
                  <a:pt x="540" y="186"/>
                </a:lnTo>
                <a:lnTo>
                  <a:pt x="532" y="208"/>
                </a:lnTo>
                <a:lnTo>
                  <a:pt x="526" y="232"/>
                </a:lnTo>
                <a:lnTo>
                  <a:pt x="518" y="282"/>
                </a:lnTo>
                <a:lnTo>
                  <a:pt x="518" y="282"/>
                </a:lnTo>
                <a:lnTo>
                  <a:pt x="514" y="324"/>
                </a:lnTo>
                <a:lnTo>
                  <a:pt x="514" y="366"/>
                </a:lnTo>
                <a:lnTo>
                  <a:pt x="514" y="402"/>
                </a:lnTo>
                <a:lnTo>
                  <a:pt x="516" y="430"/>
                </a:lnTo>
                <a:lnTo>
                  <a:pt x="516" y="430"/>
                </a:lnTo>
                <a:lnTo>
                  <a:pt x="514" y="430"/>
                </a:lnTo>
                <a:lnTo>
                  <a:pt x="514" y="430"/>
                </a:lnTo>
                <a:lnTo>
                  <a:pt x="502" y="424"/>
                </a:lnTo>
                <a:lnTo>
                  <a:pt x="502" y="424"/>
                </a:lnTo>
                <a:lnTo>
                  <a:pt x="504" y="420"/>
                </a:lnTo>
                <a:lnTo>
                  <a:pt x="502" y="416"/>
                </a:lnTo>
                <a:lnTo>
                  <a:pt x="502" y="416"/>
                </a:lnTo>
                <a:lnTo>
                  <a:pt x="500" y="414"/>
                </a:lnTo>
                <a:lnTo>
                  <a:pt x="496" y="412"/>
                </a:lnTo>
                <a:lnTo>
                  <a:pt x="492" y="412"/>
                </a:lnTo>
                <a:lnTo>
                  <a:pt x="488" y="414"/>
                </a:lnTo>
                <a:lnTo>
                  <a:pt x="488" y="414"/>
                </a:lnTo>
                <a:lnTo>
                  <a:pt x="488" y="414"/>
                </a:lnTo>
                <a:lnTo>
                  <a:pt x="488" y="412"/>
                </a:lnTo>
                <a:lnTo>
                  <a:pt x="486" y="412"/>
                </a:lnTo>
                <a:lnTo>
                  <a:pt x="484" y="414"/>
                </a:lnTo>
                <a:lnTo>
                  <a:pt x="484" y="414"/>
                </a:lnTo>
                <a:lnTo>
                  <a:pt x="480" y="414"/>
                </a:lnTo>
                <a:lnTo>
                  <a:pt x="480" y="414"/>
                </a:lnTo>
                <a:lnTo>
                  <a:pt x="478" y="414"/>
                </a:lnTo>
                <a:lnTo>
                  <a:pt x="478" y="416"/>
                </a:lnTo>
                <a:lnTo>
                  <a:pt x="476" y="416"/>
                </a:lnTo>
                <a:lnTo>
                  <a:pt x="476" y="418"/>
                </a:lnTo>
                <a:lnTo>
                  <a:pt x="474" y="420"/>
                </a:lnTo>
                <a:lnTo>
                  <a:pt x="472" y="420"/>
                </a:lnTo>
                <a:lnTo>
                  <a:pt x="476" y="422"/>
                </a:lnTo>
                <a:lnTo>
                  <a:pt x="476" y="422"/>
                </a:lnTo>
                <a:lnTo>
                  <a:pt x="476" y="422"/>
                </a:lnTo>
                <a:lnTo>
                  <a:pt x="472" y="424"/>
                </a:lnTo>
                <a:lnTo>
                  <a:pt x="472" y="424"/>
                </a:lnTo>
                <a:lnTo>
                  <a:pt x="470" y="426"/>
                </a:lnTo>
                <a:lnTo>
                  <a:pt x="468" y="430"/>
                </a:lnTo>
                <a:lnTo>
                  <a:pt x="468" y="432"/>
                </a:lnTo>
                <a:lnTo>
                  <a:pt x="470" y="436"/>
                </a:lnTo>
                <a:lnTo>
                  <a:pt x="470" y="436"/>
                </a:lnTo>
                <a:lnTo>
                  <a:pt x="474" y="440"/>
                </a:lnTo>
                <a:lnTo>
                  <a:pt x="474" y="440"/>
                </a:lnTo>
                <a:lnTo>
                  <a:pt x="474" y="448"/>
                </a:lnTo>
                <a:lnTo>
                  <a:pt x="474" y="454"/>
                </a:lnTo>
                <a:lnTo>
                  <a:pt x="474" y="454"/>
                </a:lnTo>
                <a:lnTo>
                  <a:pt x="472" y="456"/>
                </a:lnTo>
                <a:lnTo>
                  <a:pt x="472" y="456"/>
                </a:lnTo>
                <a:lnTo>
                  <a:pt x="448" y="442"/>
                </a:lnTo>
                <a:lnTo>
                  <a:pt x="416" y="424"/>
                </a:lnTo>
                <a:lnTo>
                  <a:pt x="380" y="406"/>
                </a:lnTo>
                <a:lnTo>
                  <a:pt x="340" y="390"/>
                </a:lnTo>
                <a:lnTo>
                  <a:pt x="340" y="390"/>
                </a:lnTo>
                <a:lnTo>
                  <a:pt x="292" y="374"/>
                </a:lnTo>
                <a:lnTo>
                  <a:pt x="268" y="368"/>
                </a:lnTo>
                <a:lnTo>
                  <a:pt x="244" y="364"/>
                </a:lnTo>
                <a:lnTo>
                  <a:pt x="222" y="362"/>
                </a:lnTo>
                <a:lnTo>
                  <a:pt x="198" y="360"/>
                </a:lnTo>
                <a:lnTo>
                  <a:pt x="176" y="360"/>
                </a:lnTo>
                <a:lnTo>
                  <a:pt x="152" y="362"/>
                </a:lnTo>
                <a:lnTo>
                  <a:pt x="152" y="362"/>
                </a:lnTo>
                <a:lnTo>
                  <a:pt x="130" y="366"/>
                </a:lnTo>
                <a:lnTo>
                  <a:pt x="108" y="370"/>
                </a:lnTo>
                <a:lnTo>
                  <a:pt x="76" y="380"/>
                </a:lnTo>
                <a:lnTo>
                  <a:pt x="56" y="388"/>
                </a:lnTo>
                <a:lnTo>
                  <a:pt x="48" y="392"/>
                </a:lnTo>
                <a:lnTo>
                  <a:pt x="24" y="408"/>
                </a:lnTo>
                <a:lnTo>
                  <a:pt x="4" y="426"/>
                </a:lnTo>
                <a:lnTo>
                  <a:pt x="0" y="436"/>
                </a:lnTo>
                <a:lnTo>
                  <a:pt x="0" y="466"/>
                </a:lnTo>
                <a:lnTo>
                  <a:pt x="4" y="476"/>
                </a:lnTo>
                <a:lnTo>
                  <a:pt x="18" y="488"/>
                </a:lnTo>
                <a:lnTo>
                  <a:pt x="36" y="500"/>
                </a:lnTo>
                <a:lnTo>
                  <a:pt x="36" y="500"/>
                </a:lnTo>
                <a:lnTo>
                  <a:pt x="44" y="504"/>
                </a:lnTo>
                <a:lnTo>
                  <a:pt x="50" y="506"/>
                </a:lnTo>
                <a:lnTo>
                  <a:pt x="56" y="506"/>
                </a:lnTo>
                <a:lnTo>
                  <a:pt x="56" y="506"/>
                </a:lnTo>
                <a:lnTo>
                  <a:pt x="60" y="508"/>
                </a:lnTo>
                <a:lnTo>
                  <a:pt x="64" y="510"/>
                </a:lnTo>
                <a:lnTo>
                  <a:pt x="70" y="514"/>
                </a:lnTo>
                <a:lnTo>
                  <a:pt x="70" y="514"/>
                </a:lnTo>
                <a:lnTo>
                  <a:pt x="76" y="518"/>
                </a:lnTo>
                <a:lnTo>
                  <a:pt x="82" y="520"/>
                </a:lnTo>
                <a:lnTo>
                  <a:pt x="90" y="520"/>
                </a:lnTo>
                <a:lnTo>
                  <a:pt x="90" y="520"/>
                </a:lnTo>
                <a:lnTo>
                  <a:pt x="96" y="522"/>
                </a:lnTo>
                <a:lnTo>
                  <a:pt x="104" y="524"/>
                </a:lnTo>
                <a:lnTo>
                  <a:pt x="112" y="528"/>
                </a:lnTo>
                <a:lnTo>
                  <a:pt x="116" y="530"/>
                </a:lnTo>
                <a:lnTo>
                  <a:pt x="116" y="530"/>
                </a:lnTo>
                <a:lnTo>
                  <a:pt x="120" y="534"/>
                </a:lnTo>
                <a:lnTo>
                  <a:pt x="126" y="536"/>
                </a:lnTo>
                <a:lnTo>
                  <a:pt x="136" y="540"/>
                </a:lnTo>
                <a:lnTo>
                  <a:pt x="136" y="540"/>
                </a:lnTo>
                <a:lnTo>
                  <a:pt x="144" y="548"/>
                </a:lnTo>
                <a:lnTo>
                  <a:pt x="148" y="554"/>
                </a:lnTo>
                <a:lnTo>
                  <a:pt x="150" y="558"/>
                </a:lnTo>
                <a:lnTo>
                  <a:pt x="150" y="558"/>
                </a:lnTo>
                <a:lnTo>
                  <a:pt x="152" y="562"/>
                </a:lnTo>
                <a:lnTo>
                  <a:pt x="156" y="564"/>
                </a:lnTo>
                <a:lnTo>
                  <a:pt x="162" y="564"/>
                </a:lnTo>
                <a:lnTo>
                  <a:pt x="162" y="564"/>
                </a:lnTo>
                <a:lnTo>
                  <a:pt x="168" y="568"/>
                </a:lnTo>
                <a:lnTo>
                  <a:pt x="172" y="572"/>
                </a:lnTo>
                <a:lnTo>
                  <a:pt x="174" y="578"/>
                </a:lnTo>
                <a:lnTo>
                  <a:pt x="174" y="578"/>
                </a:lnTo>
                <a:lnTo>
                  <a:pt x="176" y="580"/>
                </a:lnTo>
                <a:lnTo>
                  <a:pt x="178" y="584"/>
                </a:lnTo>
                <a:lnTo>
                  <a:pt x="184" y="590"/>
                </a:lnTo>
                <a:lnTo>
                  <a:pt x="192" y="594"/>
                </a:lnTo>
                <a:lnTo>
                  <a:pt x="196" y="596"/>
                </a:lnTo>
                <a:lnTo>
                  <a:pt x="196" y="596"/>
                </a:lnTo>
                <a:lnTo>
                  <a:pt x="200" y="598"/>
                </a:lnTo>
                <a:lnTo>
                  <a:pt x="204" y="602"/>
                </a:lnTo>
                <a:lnTo>
                  <a:pt x="210" y="608"/>
                </a:lnTo>
                <a:lnTo>
                  <a:pt x="210" y="608"/>
                </a:lnTo>
                <a:lnTo>
                  <a:pt x="214" y="610"/>
                </a:lnTo>
                <a:lnTo>
                  <a:pt x="222" y="614"/>
                </a:lnTo>
                <a:lnTo>
                  <a:pt x="232" y="620"/>
                </a:lnTo>
                <a:lnTo>
                  <a:pt x="232" y="620"/>
                </a:lnTo>
                <a:lnTo>
                  <a:pt x="248" y="626"/>
                </a:lnTo>
                <a:lnTo>
                  <a:pt x="258" y="632"/>
                </a:lnTo>
                <a:lnTo>
                  <a:pt x="258" y="632"/>
                </a:lnTo>
                <a:lnTo>
                  <a:pt x="264" y="632"/>
                </a:lnTo>
                <a:lnTo>
                  <a:pt x="272" y="632"/>
                </a:lnTo>
                <a:lnTo>
                  <a:pt x="282" y="630"/>
                </a:lnTo>
                <a:lnTo>
                  <a:pt x="302" y="622"/>
                </a:lnTo>
                <a:lnTo>
                  <a:pt x="320" y="610"/>
                </a:lnTo>
                <a:lnTo>
                  <a:pt x="338" y="600"/>
                </a:lnTo>
                <a:lnTo>
                  <a:pt x="364" y="586"/>
                </a:lnTo>
                <a:lnTo>
                  <a:pt x="380" y="580"/>
                </a:lnTo>
                <a:lnTo>
                  <a:pt x="382" y="578"/>
                </a:lnTo>
                <a:lnTo>
                  <a:pt x="382" y="578"/>
                </a:lnTo>
                <a:lnTo>
                  <a:pt x="368" y="604"/>
                </a:lnTo>
                <a:lnTo>
                  <a:pt x="358" y="628"/>
                </a:lnTo>
                <a:lnTo>
                  <a:pt x="358" y="628"/>
                </a:lnTo>
                <a:lnTo>
                  <a:pt x="344" y="670"/>
                </a:lnTo>
                <a:lnTo>
                  <a:pt x="342" y="682"/>
                </a:lnTo>
                <a:lnTo>
                  <a:pt x="342" y="688"/>
                </a:lnTo>
                <a:lnTo>
                  <a:pt x="342" y="692"/>
                </a:lnTo>
                <a:lnTo>
                  <a:pt x="344" y="692"/>
                </a:lnTo>
                <a:lnTo>
                  <a:pt x="346" y="692"/>
                </a:lnTo>
                <a:lnTo>
                  <a:pt x="358" y="702"/>
                </a:lnTo>
                <a:lnTo>
                  <a:pt x="358" y="702"/>
                </a:lnTo>
                <a:lnTo>
                  <a:pt x="366" y="708"/>
                </a:lnTo>
                <a:lnTo>
                  <a:pt x="384" y="724"/>
                </a:lnTo>
                <a:lnTo>
                  <a:pt x="396" y="730"/>
                </a:lnTo>
                <a:lnTo>
                  <a:pt x="410" y="738"/>
                </a:lnTo>
                <a:lnTo>
                  <a:pt x="420" y="740"/>
                </a:lnTo>
                <a:lnTo>
                  <a:pt x="432" y="742"/>
                </a:lnTo>
                <a:lnTo>
                  <a:pt x="432" y="742"/>
                </a:lnTo>
                <a:lnTo>
                  <a:pt x="440" y="740"/>
                </a:lnTo>
                <a:lnTo>
                  <a:pt x="446" y="742"/>
                </a:lnTo>
                <a:lnTo>
                  <a:pt x="452" y="744"/>
                </a:lnTo>
                <a:lnTo>
                  <a:pt x="456" y="746"/>
                </a:lnTo>
                <a:lnTo>
                  <a:pt x="460" y="752"/>
                </a:lnTo>
                <a:lnTo>
                  <a:pt x="462" y="754"/>
                </a:lnTo>
                <a:lnTo>
                  <a:pt x="462" y="754"/>
                </a:lnTo>
                <a:lnTo>
                  <a:pt x="472" y="762"/>
                </a:lnTo>
                <a:lnTo>
                  <a:pt x="484" y="766"/>
                </a:lnTo>
                <a:lnTo>
                  <a:pt x="488" y="766"/>
                </a:lnTo>
                <a:lnTo>
                  <a:pt x="494" y="764"/>
                </a:lnTo>
                <a:lnTo>
                  <a:pt x="494" y="764"/>
                </a:lnTo>
                <a:lnTo>
                  <a:pt x="500" y="764"/>
                </a:lnTo>
                <a:lnTo>
                  <a:pt x="506" y="768"/>
                </a:lnTo>
                <a:lnTo>
                  <a:pt x="588" y="768"/>
                </a:lnTo>
                <a:lnTo>
                  <a:pt x="588" y="768"/>
                </a:lnTo>
                <a:lnTo>
                  <a:pt x="586" y="750"/>
                </a:lnTo>
                <a:lnTo>
                  <a:pt x="584" y="736"/>
                </a:lnTo>
                <a:lnTo>
                  <a:pt x="584" y="736"/>
                </a:lnTo>
                <a:lnTo>
                  <a:pt x="552" y="654"/>
                </a:lnTo>
                <a:lnTo>
                  <a:pt x="534" y="602"/>
                </a:lnTo>
                <a:lnTo>
                  <a:pt x="530" y="586"/>
                </a:lnTo>
                <a:lnTo>
                  <a:pt x="530" y="580"/>
                </a:lnTo>
                <a:lnTo>
                  <a:pt x="530" y="578"/>
                </a:lnTo>
                <a:lnTo>
                  <a:pt x="530" y="578"/>
                </a:lnTo>
                <a:lnTo>
                  <a:pt x="534" y="574"/>
                </a:lnTo>
                <a:lnTo>
                  <a:pt x="536" y="566"/>
                </a:lnTo>
                <a:lnTo>
                  <a:pt x="538" y="548"/>
                </a:lnTo>
                <a:lnTo>
                  <a:pt x="548" y="572"/>
                </a:lnTo>
                <a:lnTo>
                  <a:pt x="554" y="580"/>
                </a:lnTo>
                <a:lnTo>
                  <a:pt x="558" y="594"/>
                </a:lnTo>
                <a:lnTo>
                  <a:pt x="568" y="610"/>
                </a:lnTo>
                <a:lnTo>
                  <a:pt x="570" y="614"/>
                </a:lnTo>
                <a:lnTo>
                  <a:pt x="584" y="638"/>
                </a:lnTo>
                <a:lnTo>
                  <a:pt x="590" y="638"/>
                </a:lnTo>
                <a:lnTo>
                  <a:pt x="592" y="642"/>
                </a:lnTo>
                <a:lnTo>
                  <a:pt x="590" y="648"/>
                </a:lnTo>
                <a:lnTo>
                  <a:pt x="598" y="658"/>
                </a:lnTo>
                <a:lnTo>
                  <a:pt x="608" y="676"/>
                </a:lnTo>
                <a:lnTo>
                  <a:pt x="626" y="688"/>
                </a:lnTo>
                <a:lnTo>
                  <a:pt x="642" y="690"/>
                </a:lnTo>
                <a:lnTo>
                  <a:pt x="638" y="678"/>
                </a:lnTo>
                <a:lnTo>
                  <a:pt x="646" y="688"/>
                </a:lnTo>
                <a:lnTo>
                  <a:pt x="650" y="672"/>
                </a:lnTo>
                <a:lnTo>
                  <a:pt x="648" y="652"/>
                </a:lnTo>
                <a:lnTo>
                  <a:pt x="638" y="634"/>
                </a:lnTo>
                <a:lnTo>
                  <a:pt x="632" y="622"/>
                </a:lnTo>
                <a:lnTo>
                  <a:pt x="626" y="620"/>
                </a:lnTo>
                <a:lnTo>
                  <a:pt x="624" y="616"/>
                </a:lnTo>
                <a:lnTo>
                  <a:pt x="626" y="612"/>
                </a:lnTo>
                <a:lnTo>
                  <a:pt x="612" y="590"/>
                </a:lnTo>
                <a:lnTo>
                  <a:pt x="608" y="584"/>
                </a:lnTo>
                <a:lnTo>
                  <a:pt x="598" y="568"/>
                </a:lnTo>
                <a:lnTo>
                  <a:pt x="588" y="560"/>
                </a:lnTo>
                <a:lnTo>
                  <a:pt x="584" y="550"/>
                </a:lnTo>
                <a:lnTo>
                  <a:pt x="568" y="530"/>
                </a:lnTo>
                <a:lnTo>
                  <a:pt x="568" y="530"/>
                </a:lnTo>
                <a:lnTo>
                  <a:pt x="586" y="536"/>
                </a:lnTo>
                <a:lnTo>
                  <a:pt x="592" y="538"/>
                </a:lnTo>
                <a:lnTo>
                  <a:pt x="598" y="536"/>
                </a:lnTo>
                <a:lnTo>
                  <a:pt x="598" y="536"/>
                </a:lnTo>
                <a:lnTo>
                  <a:pt x="600" y="538"/>
                </a:lnTo>
                <a:lnTo>
                  <a:pt x="604" y="540"/>
                </a:lnTo>
                <a:lnTo>
                  <a:pt x="618" y="552"/>
                </a:lnTo>
                <a:lnTo>
                  <a:pt x="654" y="590"/>
                </a:lnTo>
                <a:lnTo>
                  <a:pt x="714" y="658"/>
                </a:lnTo>
                <a:lnTo>
                  <a:pt x="714" y="658"/>
                </a:lnTo>
                <a:lnTo>
                  <a:pt x="724" y="666"/>
                </a:lnTo>
                <a:lnTo>
                  <a:pt x="740" y="676"/>
                </a:lnTo>
                <a:lnTo>
                  <a:pt x="770" y="692"/>
                </a:lnTo>
                <a:lnTo>
                  <a:pt x="770" y="692"/>
                </a:lnTo>
                <a:lnTo>
                  <a:pt x="792" y="698"/>
                </a:lnTo>
                <a:lnTo>
                  <a:pt x="804" y="702"/>
                </a:lnTo>
                <a:lnTo>
                  <a:pt x="804" y="702"/>
                </a:lnTo>
                <a:lnTo>
                  <a:pt x="814" y="706"/>
                </a:lnTo>
                <a:lnTo>
                  <a:pt x="822" y="708"/>
                </a:lnTo>
                <a:lnTo>
                  <a:pt x="830" y="708"/>
                </a:lnTo>
                <a:lnTo>
                  <a:pt x="830" y="708"/>
                </a:lnTo>
                <a:lnTo>
                  <a:pt x="836" y="708"/>
                </a:lnTo>
                <a:lnTo>
                  <a:pt x="842" y="708"/>
                </a:lnTo>
                <a:lnTo>
                  <a:pt x="848" y="710"/>
                </a:lnTo>
                <a:lnTo>
                  <a:pt x="852" y="722"/>
                </a:lnTo>
                <a:lnTo>
                  <a:pt x="904" y="736"/>
                </a:lnTo>
                <a:lnTo>
                  <a:pt x="904" y="736"/>
                </a:lnTo>
                <a:lnTo>
                  <a:pt x="910" y="736"/>
                </a:lnTo>
                <a:lnTo>
                  <a:pt x="914" y="734"/>
                </a:lnTo>
                <a:lnTo>
                  <a:pt x="916" y="732"/>
                </a:lnTo>
                <a:lnTo>
                  <a:pt x="916" y="730"/>
                </a:lnTo>
                <a:lnTo>
                  <a:pt x="916" y="730"/>
                </a:lnTo>
                <a:lnTo>
                  <a:pt x="914" y="722"/>
                </a:lnTo>
                <a:lnTo>
                  <a:pt x="910" y="716"/>
                </a:lnTo>
                <a:lnTo>
                  <a:pt x="898" y="700"/>
                </a:lnTo>
                <a:lnTo>
                  <a:pt x="898" y="700"/>
                </a:lnTo>
                <a:lnTo>
                  <a:pt x="892" y="694"/>
                </a:lnTo>
                <a:lnTo>
                  <a:pt x="884" y="690"/>
                </a:lnTo>
                <a:lnTo>
                  <a:pt x="878" y="688"/>
                </a:lnTo>
                <a:lnTo>
                  <a:pt x="878" y="688"/>
                </a:lnTo>
                <a:lnTo>
                  <a:pt x="478" y="422"/>
                </a:lnTo>
                <a:lnTo>
                  <a:pt x="478" y="422"/>
                </a:lnTo>
                <a:lnTo>
                  <a:pt x="478" y="422"/>
                </a:lnTo>
                <a:lnTo>
                  <a:pt x="478" y="420"/>
                </a:lnTo>
                <a:lnTo>
                  <a:pt x="478" y="422"/>
                </a:lnTo>
              </a:path>
            </a:pathLst>
          </a:custGeom>
          <a:solidFill>
            <a:schemeClr val="bg2">
              <a:lumMod val="50000"/>
              <a:lumOff val="50000"/>
              <a:alpha val="8000"/>
            </a:schemeClr>
          </a:solidFill>
          <a:ln w="9360">
            <a:noFill/>
          </a:ln>
          <a:effectLst>
            <a:glow rad="38100">
              <a:schemeClr val="bg2">
                <a:lumMod val="60000"/>
                <a:lumOff val="40000"/>
                <a:alpha val="19000"/>
              </a:schemeClr>
            </a:glo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58"/>
          <p:cNvSpPr/>
          <p:nvPr/>
        </p:nvSpPr>
        <p:spPr>
          <a:xfrm rot="20119200">
            <a:off x="8906400" y="3431160"/>
            <a:ext cx="121680" cy="181440"/>
          </a:xfrm>
          <a:custGeom>
            <a:avLst/>
            <a:gdLst/>
            <a:ahLst/>
            <a:cxnLst/>
            <a:rect l="0" t="0" r="r" b="b"/>
            <a:pathLst>
              <a:path w="247" h="367">
                <a:moveTo>
                  <a:pt x="242" y="366"/>
                </a:moveTo>
                <a:lnTo>
                  <a:pt x="242" y="366"/>
                </a:lnTo>
                <a:lnTo>
                  <a:pt x="244" y="364"/>
                </a:lnTo>
                <a:lnTo>
                  <a:pt x="246" y="364"/>
                </a:lnTo>
                <a:lnTo>
                  <a:pt x="246" y="364"/>
                </a:lnTo>
                <a:lnTo>
                  <a:pt x="236" y="348"/>
                </a:lnTo>
                <a:lnTo>
                  <a:pt x="50" y="54"/>
                </a:lnTo>
                <a:lnTo>
                  <a:pt x="50" y="54"/>
                </a:lnTo>
                <a:lnTo>
                  <a:pt x="32" y="28"/>
                </a:lnTo>
                <a:lnTo>
                  <a:pt x="32" y="26"/>
                </a:lnTo>
                <a:lnTo>
                  <a:pt x="32" y="26"/>
                </a:lnTo>
                <a:lnTo>
                  <a:pt x="22" y="14"/>
                </a:lnTo>
                <a:lnTo>
                  <a:pt x="10" y="4"/>
                </a:lnTo>
                <a:lnTo>
                  <a:pt x="10" y="4"/>
                </a:lnTo>
                <a:lnTo>
                  <a:pt x="6" y="2"/>
                </a:lnTo>
                <a:lnTo>
                  <a:pt x="2" y="0"/>
                </a:lnTo>
                <a:lnTo>
                  <a:pt x="0" y="2"/>
                </a:lnTo>
                <a:lnTo>
                  <a:pt x="0" y="6"/>
                </a:lnTo>
                <a:lnTo>
                  <a:pt x="0" y="6"/>
                </a:lnTo>
                <a:lnTo>
                  <a:pt x="4" y="16"/>
                </a:lnTo>
                <a:lnTo>
                  <a:pt x="10" y="24"/>
                </a:lnTo>
                <a:lnTo>
                  <a:pt x="10" y="24"/>
                </a:lnTo>
                <a:lnTo>
                  <a:pt x="20" y="34"/>
                </a:lnTo>
                <a:lnTo>
                  <a:pt x="28" y="44"/>
                </a:lnTo>
                <a:lnTo>
                  <a:pt x="232" y="352"/>
                </a:lnTo>
                <a:lnTo>
                  <a:pt x="232" y="352"/>
                </a:lnTo>
                <a:lnTo>
                  <a:pt x="238" y="362"/>
                </a:lnTo>
                <a:lnTo>
                  <a:pt x="242" y="366"/>
                </a:lnTo>
                <a:lnTo>
                  <a:pt x="242" y="366"/>
                </a:lnTo>
              </a:path>
            </a:pathLst>
          </a:custGeom>
          <a:solidFill>
            <a:schemeClr val="bg2">
              <a:lumMod val="60000"/>
              <a:lumOff val="40000"/>
              <a:alpha val="18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59"/>
          <p:cNvSpPr/>
          <p:nvPr/>
        </p:nvSpPr>
        <p:spPr>
          <a:xfrm rot="20119200">
            <a:off x="9063000" y="3582360"/>
            <a:ext cx="360" cy="360"/>
          </a:xfrm>
          <a:custGeom>
            <a:avLst/>
            <a:gdLst/>
            <a:ahLst/>
            <a:cxnLst/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bg2">
              <a:lumMod val="60000"/>
              <a:lumOff val="40000"/>
              <a:alpha val="18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60"/>
          <p:cNvSpPr/>
          <p:nvPr/>
        </p:nvSpPr>
        <p:spPr>
          <a:xfrm rot="20119200">
            <a:off x="9025560" y="3376440"/>
            <a:ext cx="120960" cy="181440"/>
          </a:xfrm>
          <a:custGeom>
            <a:avLst/>
            <a:gdLst/>
            <a:ahLst/>
            <a:cxnLst/>
            <a:rect l="0" t="0" r="r" b="b"/>
            <a:pathLst>
              <a:path w="245" h="367">
                <a:moveTo>
                  <a:pt x="2" y="366"/>
                </a:moveTo>
                <a:lnTo>
                  <a:pt x="2" y="366"/>
                </a:lnTo>
                <a:lnTo>
                  <a:pt x="6" y="362"/>
                </a:lnTo>
                <a:lnTo>
                  <a:pt x="14" y="352"/>
                </a:lnTo>
                <a:lnTo>
                  <a:pt x="216" y="44"/>
                </a:lnTo>
                <a:lnTo>
                  <a:pt x="216" y="44"/>
                </a:lnTo>
                <a:lnTo>
                  <a:pt x="226" y="34"/>
                </a:lnTo>
                <a:lnTo>
                  <a:pt x="234" y="24"/>
                </a:lnTo>
                <a:lnTo>
                  <a:pt x="234" y="24"/>
                </a:lnTo>
                <a:lnTo>
                  <a:pt x="240" y="16"/>
                </a:lnTo>
                <a:lnTo>
                  <a:pt x="244" y="6"/>
                </a:lnTo>
                <a:lnTo>
                  <a:pt x="244" y="6"/>
                </a:lnTo>
                <a:lnTo>
                  <a:pt x="244" y="2"/>
                </a:lnTo>
                <a:lnTo>
                  <a:pt x="242" y="0"/>
                </a:lnTo>
                <a:lnTo>
                  <a:pt x="238" y="2"/>
                </a:lnTo>
                <a:lnTo>
                  <a:pt x="234" y="4"/>
                </a:lnTo>
                <a:lnTo>
                  <a:pt x="234" y="4"/>
                </a:lnTo>
                <a:lnTo>
                  <a:pt x="222" y="14"/>
                </a:lnTo>
                <a:lnTo>
                  <a:pt x="212" y="26"/>
                </a:lnTo>
                <a:lnTo>
                  <a:pt x="212" y="28"/>
                </a:lnTo>
                <a:lnTo>
                  <a:pt x="212" y="28"/>
                </a:lnTo>
                <a:lnTo>
                  <a:pt x="194" y="54"/>
                </a:lnTo>
                <a:lnTo>
                  <a:pt x="8" y="348"/>
                </a:lnTo>
                <a:lnTo>
                  <a:pt x="8" y="348"/>
                </a:lnTo>
                <a:lnTo>
                  <a:pt x="0" y="364"/>
                </a:lnTo>
                <a:lnTo>
                  <a:pt x="0" y="364"/>
                </a:lnTo>
                <a:lnTo>
                  <a:pt x="0" y="366"/>
                </a:lnTo>
                <a:lnTo>
                  <a:pt x="0" y="366"/>
                </a:lnTo>
                <a:lnTo>
                  <a:pt x="2" y="366"/>
                </a:lnTo>
                <a:lnTo>
                  <a:pt x="2" y="366"/>
                </a:lnTo>
              </a:path>
            </a:pathLst>
          </a:custGeom>
          <a:solidFill>
            <a:schemeClr val="bg2">
              <a:lumMod val="60000"/>
              <a:lumOff val="40000"/>
              <a:alpha val="18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61"/>
          <p:cNvSpPr/>
          <p:nvPr/>
        </p:nvSpPr>
        <p:spPr>
          <a:xfrm rot="20119200">
            <a:off x="8618040" y="3279600"/>
            <a:ext cx="1011960" cy="862560"/>
          </a:xfrm>
          <a:custGeom>
            <a:avLst/>
            <a:gdLst/>
            <a:ahLst/>
            <a:cxnLst/>
            <a:rect l="0" t="0" r="r" b="b"/>
            <a:pathLst>
              <a:path w="2039" h="1739">
                <a:moveTo>
                  <a:pt x="2036" y="78"/>
                </a:moveTo>
                <a:lnTo>
                  <a:pt x="2018" y="44"/>
                </a:lnTo>
                <a:lnTo>
                  <a:pt x="1978" y="14"/>
                </a:lnTo>
                <a:lnTo>
                  <a:pt x="1916" y="2"/>
                </a:lnTo>
                <a:lnTo>
                  <a:pt x="1850" y="0"/>
                </a:lnTo>
                <a:lnTo>
                  <a:pt x="1850" y="0"/>
                </a:lnTo>
                <a:lnTo>
                  <a:pt x="1832" y="0"/>
                </a:lnTo>
                <a:lnTo>
                  <a:pt x="1808" y="4"/>
                </a:lnTo>
                <a:lnTo>
                  <a:pt x="1778" y="8"/>
                </a:lnTo>
                <a:lnTo>
                  <a:pt x="1742" y="16"/>
                </a:lnTo>
                <a:lnTo>
                  <a:pt x="1702" y="28"/>
                </a:lnTo>
                <a:lnTo>
                  <a:pt x="1656" y="46"/>
                </a:lnTo>
                <a:lnTo>
                  <a:pt x="1606" y="66"/>
                </a:lnTo>
                <a:lnTo>
                  <a:pt x="1606" y="66"/>
                </a:lnTo>
                <a:lnTo>
                  <a:pt x="1558" y="92"/>
                </a:lnTo>
                <a:lnTo>
                  <a:pt x="1510" y="120"/>
                </a:lnTo>
                <a:lnTo>
                  <a:pt x="1466" y="152"/>
                </a:lnTo>
                <a:lnTo>
                  <a:pt x="1424" y="184"/>
                </a:lnTo>
                <a:lnTo>
                  <a:pt x="1382" y="222"/>
                </a:lnTo>
                <a:lnTo>
                  <a:pt x="1342" y="260"/>
                </a:lnTo>
                <a:lnTo>
                  <a:pt x="1302" y="304"/>
                </a:lnTo>
                <a:lnTo>
                  <a:pt x="1264" y="350"/>
                </a:lnTo>
                <a:lnTo>
                  <a:pt x="1264" y="350"/>
                </a:lnTo>
                <a:lnTo>
                  <a:pt x="1234" y="388"/>
                </a:lnTo>
                <a:lnTo>
                  <a:pt x="1204" y="430"/>
                </a:lnTo>
                <a:lnTo>
                  <a:pt x="1176" y="472"/>
                </a:lnTo>
                <a:lnTo>
                  <a:pt x="1152" y="514"/>
                </a:lnTo>
                <a:lnTo>
                  <a:pt x="1110" y="590"/>
                </a:lnTo>
                <a:lnTo>
                  <a:pt x="1080" y="646"/>
                </a:lnTo>
                <a:lnTo>
                  <a:pt x="1080" y="646"/>
                </a:lnTo>
                <a:lnTo>
                  <a:pt x="1074" y="644"/>
                </a:lnTo>
                <a:lnTo>
                  <a:pt x="1074" y="644"/>
                </a:lnTo>
                <a:lnTo>
                  <a:pt x="1068" y="632"/>
                </a:lnTo>
                <a:lnTo>
                  <a:pt x="1060" y="618"/>
                </a:lnTo>
                <a:lnTo>
                  <a:pt x="1060" y="618"/>
                </a:lnTo>
                <a:lnTo>
                  <a:pt x="1064" y="610"/>
                </a:lnTo>
                <a:lnTo>
                  <a:pt x="1066" y="602"/>
                </a:lnTo>
                <a:lnTo>
                  <a:pt x="1066" y="602"/>
                </a:lnTo>
                <a:lnTo>
                  <a:pt x="1064" y="592"/>
                </a:lnTo>
                <a:lnTo>
                  <a:pt x="1060" y="586"/>
                </a:lnTo>
                <a:lnTo>
                  <a:pt x="1052" y="580"/>
                </a:lnTo>
                <a:lnTo>
                  <a:pt x="1042" y="578"/>
                </a:lnTo>
                <a:lnTo>
                  <a:pt x="1042" y="578"/>
                </a:lnTo>
                <a:lnTo>
                  <a:pt x="1040" y="580"/>
                </a:lnTo>
                <a:lnTo>
                  <a:pt x="1042" y="574"/>
                </a:lnTo>
                <a:lnTo>
                  <a:pt x="1036" y="574"/>
                </a:lnTo>
                <a:lnTo>
                  <a:pt x="1032" y="574"/>
                </a:lnTo>
                <a:lnTo>
                  <a:pt x="1032" y="574"/>
                </a:lnTo>
                <a:lnTo>
                  <a:pt x="1024" y="568"/>
                </a:lnTo>
                <a:lnTo>
                  <a:pt x="1024" y="568"/>
                </a:lnTo>
                <a:lnTo>
                  <a:pt x="1022" y="568"/>
                </a:lnTo>
                <a:lnTo>
                  <a:pt x="1018" y="570"/>
                </a:lnTo>
                <a:lnTo>
                  <a:pt x="1012" y="570"/>
                </a:lnTo>
                <a:lnTo>
                  <a:pt x="1014" y="574"/>
                </a:lnTo>
                <a:lnTo>
                  <a:pt x="1008" y="574"/>
                </a:lnTo>
                <a:lnTo>
                  <a:pt x="1004" y="574"/>
                </a:lnTo>
                <a:lnTo>
                  <a:pt x="1008" y="580"/>
                </a:lnTo>
                <a:lnTo>
                  <a:pt x="1008" y="580"/>
                </a:lnTo>
                <a:lnTo>
                  <a:pt x="1008" y="580"/>
                </a:lnTo>
                <a:lnTo>
                  <a:pt x="1000" y="578"/>
                </a:lnTo>
                <a:lnTo>
                  <a:pt x="1000" y="578"/>
                </a:lnTo>
                <a:lnTo>
                  <a:pt x="990" y="580"/>
                </a:lnTo>
                <a:lnTo>
                  <a:pt x="982" y="586"/>
                </a:lnTo>
                <a:lnTo>
                  <a:pt x="978" y="592"/>
                </a:lnTo>
                <a:lnTo>
                  <a:pt x="976" y="602"/>
                </a:lnTo>
                <a:lnTo>
                  <a:pt x="976" y="602"/>
                </a:lnTo>
                <a:lnTo>
                  <a:pt x="978" y="608"/>
                </a:lnTo>
                <a:lnTo>
                  <a:pt x="980" y="616"/>
                </a:lnTo>
                <a:lnTo>
                  <a:pt x="980" y="616"/>
                </a:lnTo>
                <a:lnTo>
                  <a:pt x="970" y="632"/>
                </a:lnTo>
                <a:lnTo>
                  <a:pt x="964" y="644"/>
                </a:lnTo>
                <a:lnTo>
                  <a:pt x="964" y="644"/>
                </a:lnTo>
                <a:lnTo>
                  <a:pt x="958" y="646"/>
                </a:lnTo>
                <a:lnTo>
                  <a:pt x="958" y="646"/>
                </a:lnTo>
                <a:lnTo>
                  <a:pt x="928" y="590"/>
                </a:lnTo>
                <a:lnTo>
                  <a:pt x="886" y="514"/>
                </a:lnTo>
                <a:lnTo>
                  <a:pt x="860" y="472"/>
                </a:lnTo>
                <a:lnTo>
                  <a:pt x="834" y="430"/>
                </a:lnTo>
                <a:lnTo>
                  <a:pt x="804" y="388"/>
                </a:lnTo>
                <a:lnTo>
                  <a:pt x="774" y="350"/>
                </a:lnTo>
                <a:lnTo>
                  <a:pt x="774" y="350"/>
                </a:lnTo>
                <a:lnTo>
                  <a:pt x="736" y="304"/>
                </a:lnTo>
                <a:lnTo>
                  <a:pt x="696" y="260"/>
                </a:lnTo>
                <a:lnTo>
                  <a:pt x="656" y="222"/>
                </a:lnTo>
                <a:lnTo>
                  <a:pt x="614" y="184"/>
                </a:lnTo>
                <a:lnTo>
                  <a:pt x="572" y="152"/>
                </a:lnTo>
                <a:lnTo>
                  <a:pt x="528" y="120"/>
                </a:lnTo>
                <a:lnTo>
                  <a:pt x="480" y="92"/>
                </a:lnTo>
                <a:lnTo>
                  <a:pt x="432" y="66"/>
                </a:lnTo>
                <a:lnTo>
                  <a:pt x="432" y="66"/>
                </a:lnTo>
                <a:lnTo>
                  <a:pt x="382" y="46"/>
                </a:lnTo>
                <a:lnTo>
                  <a:pt x="336" y="28"/>
                </a:lnTo>
                <a:lnTo>
                  <a:pt x="296" y="16"/>
                </a:lnTo>
                <a:lnTo>
                  <a:pt x="260" y="8"/>
                </a:lnTo>
                <a:lnTo>
                  <a:pt x="230" y="4"/>
                </a:lnTo>
                <a:lnTo>
                  <a:pt x="206" y="0"/>
                </a:lnTo>
                <a:lnTo>
                  <a:pt x="188" y="0"/>
                </a:lnTo>
                <a:lnTo>
                  <a:pt x="122" y="2"/>
                </a:lnTo>
                <a:lnTo>
                  <a:pt x="60" y="14"/>
                </a:lnTo>
                <a:lnTo>
                  <a:pt x="20" y="44"/>
                </a:lnTo>
                <a:lnTo>
                  <a:pt x="2" y="78"/>
                </a:lnTo>
                <a:lnTo>
                  <a:pt x="0" y="114"/>
                </a:lnTo>
                <a:lnTo>
                  <a:pt x="10" y="156"/>
                </a:lnTo>
                <a:lnTo>
                  <a:pt x="32" y="202"/>
                </a:lnTo>
                <a:lnTo>
                  <a:pt x="32" y="202"/>
                </a:lnTo>
                <a:lnTo>
                  <a:pt x="42" y="218"/>
                </a:lnTo>
                <a:lnTo>
                  <a:pt x="54" y="232"/>
                </a:lnTo>
                <a:lnTo>
                  <a:pt x="58" y="236"/>
                </a:lnTo>
                <a:lnTo>
                  <a:pt x="64" y="240"/>
                </a:lnTo>
                <a:lnTo>
                  <a:pt x="64" y="240"/>
                </a:lnTo>
                <a:lnTo>
                  <a:pt x="68" y="242"/>
                </a:lnTo>
                <a:lnTo>
                  <a:pt x="72" y="246"/>
                </a:lnTo>
                <a:lnTo>
                  <a:pt x="78" y="258"/>
                </a:lnTo>
                <a:lnTo>
                  <a:pt x="82" y="272"/>
                </a:lnTo>
                <a:lnTo>
                  <a:pt x="82" y="272"/>
                </a:lnTo>
                <a:lnTo>
                  <a:pt x="90" y="286"/>
                </a:lnTo>
                <a:lnTo>
                  <a:pt x="100" y="298"/>
                </a:lnTo>
                <a:lnTo>
                  <a:pt x="108" y="302"/>
                </a:lnTo>
                <a:lnTo>
                  <a:pt x="114" y="308"/>
                </a:lnTo>
                <a:lnTo>
                  <a:pt x="114" y="308"/>
                </a:lnTo>
                <a:lnTo>
                  <a:pt x="122" y="312"/>
                </a:lnTo>
                <a:lnTo>
                  <a:pt x="128" y="318"/>
                </a:lnTo>
                <a:lnTo>
                  <a:pt x="140" y="332"/>
                </a:lnTo>
                <a:lnTo>
                  <a:pt x="150" y="348"/>
                </a:lnTo>
                <a:lnTo>
                  <a:pt x="154" y="358"/>
                </a:lnTo>
                <a:lnTo>
                  <a:pt x="154" y="358"/>
                </a:lnTo>
                <a:lnTo>
                  <a:pt x="156" y="364"/>
                </a:lnTo>
                <a:lnTo>
                  <a:pt x="158" y="370"/>
                </a:lnTo>
                <a:lnTo>
                  <a:pt x="170" y="384"/>
                </a:lnTo>
                <a:lnTo>
                  <a:pt x="186" y="404"/>
                </a:lnTo>
                <a:lnTo>
                  <a:pt x="186" y="404"/>
                </a:lnTo>
                <a:lnTo>
                  <a:pt x="190" y="428"/>
                </a:lnTo>
                <a:lnTo>
                  <a:pt x="192" y="446"/>
                </a:lnTo>
                <a:lnTo>
                  <a:pt x="192" y="452"/>
                </a:lnTo>
                <a:lnTo>
                  <a:pt x="190" y="458"/>
                </a:lnTo>
                <a:lnTo>
                  <a:pt x="190" y="458"/>
                </a:lnTo>
                <a:lnTo>
                  <a:pt x="188" y="462"/>
                </a:lnTo>
                <a:lnTo>
                  <a:pt x="188" y="466"/>
                </a:lnTo>
                <a:lnTo>
                  <a:pt x="194" y="474"/>
                </a:lnTo>
                <a:lnTo>
                  <a:pt x="206" y="484"/>
                </a:lnTo>
                <a:lnTo>
                  <a:pt x="206" y="484"/>
                </a:lnTo>
                <a:lnTo>
                  <a:pt x="210" y="488"/>
                </a:lnTo>
                <a:lnTo>
                  <a:pt x="214" y="498"/>
                </a:lnTo>
                <a:lnTo>
                  <a:pt x="216" y="506"/>
                </a:lnTo>
                <a:lnTo>
                  <a:pt x="218" y="512"/>
                </a:lnTo>
                <a:lnTo>
                  <a:pt x="218" y="518"/>
                </a:lnTo>
                <a:lnTo>
                  <a:pt x="214" y="526"/>
                </a:lnTo>
                <a:lnTo>
                  <a:pt x="214" y="526"/>
                </a:lnTo>
                <a:lnTo>
                  <a:pt x="212" y="532"/>
                </a:lnTo>
                <a:lnTo>
                  <a:pt x="212" y="542"/>
                </a:lnTo>
                <a:lnTo>
                  <a:pt x="214" y="552"/>
                </a:lnTo>
                <a:lnTo>
                  <a:pt x="218" y="562"/>
                </a:lnTo>
                <a:lnTo>
                  <a:pt x="228" y="580"/>
                </a:lnTo>
                <a:lnTo>
                  <a:pt x="232" y="586"/>
                </a:lnTo>
                <a:lnTo>
                  <a:pt x="236" y="590"/>
                </a:lnTo>
                <a:lnTo>
                  <a:pt x="236" y="590"/>
                </a:lnTo>
                <a:lnTo>
                  <a:pt x="238" y="594"/>
                </a:lnTo>
                <a:lnTo>
                  <a:pt x="242" y="598"/>
                </a:lnTo>
                <a:lnTo>
                  <a:pt x="246" y="612"/>
                </a:lnTo>
                <a:lnTo>
                  <a:pt x="250" y="628"/>
                </a:lnTo>
                <a:lnTo>
                  <a:pt x="250" y="628"/>
                </a:lnTo>
                <a:lnTo>
                  <a:pt x="252" y="632"/>
                </a:lnTo>
                <a:lnTo>
                  <a:pt x="254" y="642"/>
                </a:lnTo>
                <a:lnTo>
                  <a:pt x="264" y="656"/>
                </a:lnTo>
                <a:lnTo>
                  <a:pt x="278" y="678"/>
                </a:lnTo>
                <a:lnTo>
                  <a:pt x="278" y="678"/>
                </a:lnTo>
                <a:lnTo>
                  <a:pt x="294" y="698"/>
                </a:lnTo>
                <a:lnTo>
                  <a:pt x="304" y="712"/>
                </a:lnTo>
                <a:lnTo>
                  <a:pt x="316" y="734"/>
                </a:lnTo>
                <a:lnTo>
                  <a:pt x="316" y="734"/>
                </a:lnTo>
                <a:lnTo>
                  <a:pt x="320" y="740"/>
                </a:lnTo>
                <a:lnTo>
                  <a:pt x="326" y="744"/>
                </a:lnTo>
                <a:lnTo>
                  <a:pt x="344" y="752"/>
                </a:lnTo>
                <a:lnTo>
                  <a:pt x="364" y="760"/>
                </a:lnTo>
                <a:lnTo>
                  <a:pt x="414" y="768"/>
                </a:lnTo>
                <a:lnTo>
                  <a:pt x="468" y="768"/>
                </a:lnTo>
                <a:lnTo>
                  <a:pt x="516" y="768"/>
                </a:lnTo>
                <a:lnTo>
                  <a:pt x="584" y="772"/>
                </a:lnTo>
                <a:lnTo>
                  <a:pt x="626" y="778"/>
                </a:lnTo>
                <a:lnTo>
                  <a:pt x="628" y="780"/>
                </a:lnTo>
                <a:lnTo>
                  <a:pt x="628" y="780"/>
                </a:lnTo>
                <a:lnTo>
                  <a:pt x="596" y="796"/>
                </a:lnTo>
                <a:lnTo>
                  <a:pt x="568" y="814"/>
                </a:lnTo>
                <a:lnTo>
                  <a:pt x="542" y="832"/>
                </a:lnTo>
                <a:lnTo>
                  <a:pt x="518" y="850"/>
                </a:lnTo>
                <a:lnTo>
                  <a:pt x="518" y="850"/>
                </a:lnTo>
                <a:lnTo>
                  <a:pt x="472" y="890"/>
                </a:lnTo>
                <a:lnTo>
                  <a:pt x="442" y="918"/>
                </a:lnTo>
                <a:lnTo>
                  <a:pt x="422" y="938"/>
                </a:lnTo>
                <a:lnTo>
                  <a:pt x="414" y="952"/>
                </a:lnTo>
                <a:lnTo>
                  <a:pt x="412" y="958"/>
                </a:lnTo>
                <a:lnTo>
                  <a:pt x="416" y="962"/>
                </a:lnTo>
                <a:lnTo>
                  <a:pt x="418" y="962"/>
                </a:lnTo>
                <a:lnTo>
                  <a:pt x="420" y="962"/>
                </a:lnTo>
                <a:lnTo>
                  <a:pt x="430" y="996"/>
                </a:lnTo>
                <a:lnTo>
                  <a:pt x="430" y="996"/>
                </a:lnTo>
                <a:lnTo>
                  <a:pt x="438" y="1020"/>
                </a:lnTo>
                <a:lnTo>
                  <a:pt x="446" y="1044"/>
                </a:lnTo>
                <a:lnTo>
                  <a:pt x="458" y="1074"/>
                </a:lnTo>
                <a:lnTo>
                  <a:pt x="474" y="1102"/>
                </a:lnTo>
                <a:lnTo>
                  <a:pt x="490" y="1130"/>
                </a:lnTo>
                <a:lnTo>
                  <a:pt x="500" y="1142"/>
                </a:lnTo>
                <a:lnTo>
                  <a:pt x="510" y="1152"/>
                </a:lnTo>
                <a:lnTo>
                  <a:pt x="520" y="1160"/>
                </a:lnTo>
                <a:lnTo>
                  <a:pt x="530" y="1166"/>
                </a:lnTo>
                <a:lnTo>
                  <a:pt x="530" y="1166"/>
                </a:lnTo>
                <a:lnTo>
                  <a:pt x="548" y="1174"/>
                </a:lnTo>
                <a:lnTo>
                  <a:pt x="560" y="1184"/>
                </a:lnTo>
                <a:lnTo>
                  <a:pt x="568" y="1194"/>
                </a:lnTo>
                <a:lnTo>
                  <a:pt x="572" y="1204"/>
                </a:lnTo>
                <a:lnTo>
                  <a:pt x="574" y="1214"/>
                </a:lnTo>
                <a:lnTo>
                  <a:pt x="574" y="1222"/>
                </a:lnTo>
                <a:lnTo>
                  <a:pt x="574" y="1228"/>
                </a:lnTo>
                <a:lnTo>
                  <a:pt x="574" y="1228"/>
                </a:lnTo>
                <a:lnTo>
                  <a:pt x="578" y="1236"/>
                </a:lnTo>
                <a:lnTo>
                  <a:pt x="588" y="1256"/>
                </a:lnTo>
                <a:lnTo>
                  <a:pt x="596" y="1268"/>
                </a:lnTo>
                <a:lnTo>
                  <a:pt x="604" y="1278"/>
                </a:lnTo>
                <a:lnTo>
                  <a:pt x="616" y="1284"/>
                </a:lnTo>
                <a:lnTo>
                  <a:pt x="626" y="1288"/>
                </a:lnTo>
                <a:lnTo>
                  <a:pt x="626" y="1288"/>
                </a:lnTo>
                <a:lnTo>
                  <a:pt x="632" y="1290"/>
                </a:lnTo>
                <a:lnTo>
                  <a:pt x="638" y="1294"/>
                </a:lnTo>
                <a:lnTo>
                  <a:pt x="642" y="1300"/>
                </a:lnTo>
                <a:lnTo>
                  <a:pt x="646" y="1306"/>
                </a:lnTo>
                <a:lnTo>
                  <a:pt x="652" y="1322"/>
                </a:lnTo>
                <a:lnTo>
                  <a:pt x="656" y="1340"/>
                </a:lnTo>
                <a:lnTo>
                  <a:pt x="660" y="1374"/>
                </a:lnTo>
                <a:lnTo>
                  <a:pt x="662" y="1388"/>
                </a:lnTo>
                <a:lnTo>
                  <a:pt x="662" y="1388"/>
                </a:lnTo>
                <a:lnTo>
                  <a:pt x="662" y="1404"/>
                </a:lnTo>
                <a:lnTo>
                  <a:pt x="660" y="1420"/>
                </a:lnTo>
                <a:lnTo>
                  <a:pt x="656" y="1442"/>
                </a:lnTo>
                <a:lnTo>
                  <a:pt x="650" y="1464"/>
                </a:lnTo>
                <a:lnTo>
                  <a:pt x="642" y="1486"/>
                </a:lnTo>
                <a:lnTo>
                  <a:pt x="636" y="1498"/>
                </a:lnTo>
                <a:lnTo>
                  <a:pt x="630" y="1508"/>
                </a:lnTo>
                <a:lnTo>
                  <a:pt x="622" y="1518"/>
                </a:lnTo>
                <a:lnTo>
                  <a:pt x="612" y="1528"/>
                </a:lnTo>
                <a:lnTo>
                  <a:pt x="612" y="1528"/>
                </a:lnTo>
                <a:lnTo>
                  <a:pt x="596" y="1544"/>
                </a:lnTo>
                <a:lnTo>
                  <a:pt x="582" y="1558"/>
                </a:lnTo>
                <a:lnTo>
                  <a:pt x="562" y="1580"/>
                </a:lnTo>
                <a:lnTo>
                  <a:pt x="550" y="1596"/>
                </a:lnTo>
                <a:lnTo>
                  <a:pt x="548" y="1602"/>
                </a:lnTo>
                <a:lnTo>
                  <a:pt x="548" y="1602"/>
                </a:lnTo>
                <a:lnTo>
                  <a:pt x="538" y="1616"/>
                </a:lnTo>
                <a:lnTo>
                  <a:pt x="530" y="1632"/>
                </a:lnTo>
                <a:lnTo>
                  <a:pt x="522" y="1652"/>
                </a:lnTo>
                <a:lnTo>
                  <a:pt x="522" y="1652"/>
                </a:lnTo>
                <a:lnTo>
                  <a:pt x="518" y="1676"/>
                </a:lnTo>
                <a:lnTo>
                  <a:pt x="516" y="1698"/>
                </a:lnTo>
                <a:lnTo>
                  <a:pt x="518" y="1716"/>
                </a:lnTo>
                <a:lnTo>
                  <a:pt x="520" y="1724"/>
                </a:lnTo>
                <a:lnTo>
                  <a:pt x="522" y="1732"/>
                </a:lnTo>
                <a:lnTo>
                  <a:pt x="522" y="1732"/>
                </a:lnTo>
                <a:lnTo>
                  <a:pt x="526" y="1736"/>
                </a:lnTo>
                <a:lnTo>
                  <a:pt x="532" y="1738"/>
                </a:lnTo>
                <a:lnTo>
                  <a:pt x="538" y="1738"/>
                </a:lnTo>
                <a:lnTo>
                  <a:pt x="544" y="1738"/>
                </a:lnTo>
                <a:lnTo>
                  <a:pt x="554" y="1734"/>
                </a:lnTo>
                <a:lnTo>
                  <a:pt x="558" y="1732"/>
                </a:lnTo>
                <a:lnTo>
                  <a:pt x="640" y="1640"/>
                </a:lnTo>
                <a:lnTo>
                  <a:pt x="636" y="1610"/>
                </a:lnTo>
                <a:lnTo>
                  <a:pt x="636" y="1610"/>
                </a:lnTo>
                <a:lnTo>
                  <a:pt x="648" y="1598"/>
                </a:lnTo>
                <a:lnTo>
                  <a:pt x="658" y="1590"/>
                </a:lnTo>
                <a:lnTo>
                  <a:pt x="664" y="1588"/>
                </a:lnTo>
                <a:lnTo>
                  <a:pt x="670" y="1586"/>
                </a:lnTo>
                <a:lnTo>
                  <a:pt x="670" y="1586"/>
                </a:lnTo>
                <a:lnTo>
                  <a:pt x="678" y="1582"/>
                </a:lnTo>
                <a:lnTo>
                  <a:pt x="684" y="1578"/>
                </a:lnTo>
                <a:lnTo>
                  <a:pt x="698" y="1562"/>
                </a:lnTo>
                <a:lnTo>
                  <a:pt x="712" y="1538"/>
                </a:lnTo>
                <a:lnTo>
                  <a:pt x="712" y="1538"/>
                </a:lnTo>
                <a:lnTo>
                  <a:pt x="732" y="1520"/>
                </a:lnTo>
                <a:lnTo>
                  <a:pt x="752" y="1500"/>
                </a:lnTo>
                <a:lnTo>
                  <a:pt x="770" y="1476"/>
                </a:lnTo>
                <a:lnTo>
                  <a:pt x="770" y="1476"/>
                </a:lnTo>
                <a:lnTo>
                  <a:pt x="790" y="1446"/>
                </a:lnTo>
                <a:lnTo>
                  <a:pt x="812" y="1410"/>
                </a:lnTo>
                <a:lnTo>
                  <a:pt x="830" y="1374"/>
                </a:lnTo>
                <a:lnTo>
                  <a:pt x="836" y="1356"/>
                </a:lnTo>
                <a:lnTo>
                  <a:pt x="840" y="1342"/>
                </a:lnTo>
                <a:lnTo>
                  <a:pt x="840" y="1342"/>
                </a:lnTo>
                <a:lnTo>
                  <a:pt x="854" y="1266"/>
                </a:lnTo>
                <a:lnTo>
                  <a:pt x="878" y="1136"/>
                </a:lnTo>
                <a:lnTo>
                  <a:pt x="890" y="1070"/>
                </a:lnTo>
                <a:lnTo>
                  <a:pt x="904" y="1014"/>
                </a:lnTo>
                <a:lnTo>
                  <a:pt x="910" y="992"/>
                </a:lnTo>
                <a:lnTo>
                  <a:pt x="916" y="974"/>
                </a:lnTo>
                <a:lnTo>
                  <a:pt x="922" y="964"/>
                </a:lnTo>
                <a:lnTo>
                  <a:pt x="924" y="960"/>
                </a:lnTo>
                <a:lnTo>
                  <a:pt x="926" y="960"/>
                </a:lnTo>
                <a:lnTo>
                  <a:pt x="926" y="960"/>
                </a:lnTo>
                <a:lnTo>
                  <a:pt x="932" y="958"/>
                </a:lnTo>
                <a:lnTo>
                  <a:pt x="938" y="954"/>
                </a:lnTo>
                <a:lnTo>
                  <a:pt x="950" y="942"/>
                </a:lnTo>
                <a:lnTo>
                  <a:pt x="964" y="926"/>
                </a:lnTo>
                <a:lnTo>
                  <a:pt x="976" y="908"/>
                </a:lnTo>
                <a:lnTo>
                  <a:pt x="968" y="972"/>
                </a:lnTo>
                <a:lnTo>
                  <a:pt x="972" y="994"/>
                </a:lnTo>
                <a:lnTo>
                  <a:pt x="962" y="1022"/>
                </a:lnTo>
                <a:lnTo>
                  <a:pt x="962" y="1068"/>
                </a:lnTo>
                <a:lnTo>
                  <a:pt x="962" y="1080"/>
                </a:lnTo>
                <a:lnTo>
                  <a:pt x="962" y="1146"/>
                </a:lnTo>
                <a:lnTo>
                  <a:pt x="972" y="1150"/>
                </a:lnTo>
                <a:lnTo>
                  <a:pt x="972" y="1160"/>
                </a:lnTo>
                <a:lnTo>
                  <a:pt x="962" y="1170"/>
                </a:lnTo>
                <a:lnTo>
                  <a:pt x="964" y="1202"/>
                </a:lnTo>
                <a:lnTo>
                  <a:pt x="964" y="1252"/>
                </a:lnTo>
                <a:lnTo>
                  <a:pt x="984" y="1294"/>
                </a:lnTo>
                <a:lnTo>
                  <a:pt x="1016" y="1320"/>
                </a:lnTo>
                <a:lnTo>
                  <a:pt x="1018" y="1292"/>
                </a:lnTo>
                <a:lnTo>
                  <a:pt x="1022" y="1320"/>
                </a:lnTo>
                <a:lnTo>
                  <a:pt x="1054" y="1294"/>
                </a:lnTo>
                <a:lnTo>
                  <a:pt x="1074" y="1252"/>
                </a:lnTo>
                <a:lnTo>
                  <a:pt x="1074" y="1202"/>
                </a:lnTo>
                <a:lnTo>
                  <a:pt x="1076" y="1170"/>
                </a:lnTo>
                <a:lnTo>
                  <a:pt x="1066" y="1160"/>
                </a:lnTo>
                <a:lnTo>
                  <a:pt x="1066" y="1150"/>
                </a:lnTo>
                <a:lnTo>
                  <a:pt x="1076" y="1146"/>
                </a:lnTo>
                <a:lnTo>
                  <a:pt x="1076" y="1080"/>
                </a:lnTo>
                <a:lnTo>
                  <a:pt x="1076" y="1068"/>
                </a:lnTo>
                <a:lnTo>
                  <a:pt x="1076" y="1022"/>
                </a:lnTo>
                <a:lnTo>
                  <a:pt x="1066" y="994"/>
                </a:lnTo>
                <a:lnTo>
                  <a:pt x="1068" y="972"/>
                </a:lnTo>
                <a:lnTo>
                  <a:pt x="1062" y="908"/>
                </a:lnTo>
                <a:lnTo>
                  <a:pt x="1062" y="908"/>
                </a:lnTo>
                <a:lnTo>
                  <a:pt x="1074" y="926"/>
                </a:lnTo>
                <a:lnTo>
                  <a:pt x="1088" y="942"/>
                </a:lnTo>
                <a:lnTo>
                  <a:pt x="1100" y="954"/>
                </a:lnTo>
                <a:lnTo>
                  <a:pt x="1106" y="958"/>
                </a:lnTo>
                <a:lnTo>
                  <a:pt x="1112" y="960"/>
                </a:lnTo>
                <a:lnTo>
                  <a:pt x="1112" y="960"/>
                </a:lnTo>
                <a:lnTo>
                  <a:pt x="1114" y="960"/>
                </a:lnTo>
                <a:lnTo>
                  <a:pt x="1116" y="964"/>
                </a:lnTo>
                <a:lnTo>
                  <a:pt x="1122" y="974"/>
                </a:lnTo>
                <a:lnTo>
                  <a:pt x="1128" y="992"/>
                </a:lnTo>
                <a:lnTo>
                  <a:pt x="1134" y="1014"/>
                </a:lnTo>
                <a:lnTo>
                  <a:pt x="1148" y="1070"/>
                </a:lnTo>
                <a:lnTo>
                  <a:pt x="1160" y="1136"/>
                </a:lnTo>
                <a:lnTo>
                  <a:pt x="1184" y="1266"/>
                </a:lnTo>
                <a:lnTo>
                  <a:pt x="1198" y="1342"/>
                </a:lnTo>
                <a:lnTo>
                  <a:pt x="1198" y="1342"/>
                </a:lnTo>
                <a:lnTo>
                  <a:pt x="1202" y="1356"/>
                </a:lnTo>
                <a:lnTo>
                  <a:pt x="1208" y="1374"/>
                </a:lnTo>
                <a:lnTo>
                  <a:pt x="1226" y="1410"/>
                </a:lnTo>
                <a:lnTo>
                  <a:pt x="1248" y="1446"/>
                </a:lnTo>
                <a:lnTo>
                  <a:pt x="1268" y="1476"/>
                </a:lnTo>
                <a:lnTo>
                  <a:pt x="1268" y="1476"/>
                </a:lnTo>
                <a:lnTo>
                  <a:pt x="1286" y="1500"/>
                </a:lnTo>
                <a:lnTo>
                  <a:pt x="1304" y="1520"/>
                </a:lnTo>
                <a:lnTo>
                  <a:pt x="1326" y="1538"/>
                </a:lnTo>
                <a:lnTo>
                  <a:pt x="1326" y="1538"/>
                </a:lnTo>
                <a:lnTo>
                  <a:pt x="1340" y="1562"/>
                </a:lnTo>
                <a:lnTo>
                  <a:pt x="1354" y="1578"/>
                </a:lnTo>
                <a:lnTo>
                  <a:pt x="1360" y="1582"/>
                </a:lnTo>
                <a:lnTo>
                  <a:pt x="1366" y="1586"/>
                </a:lnTo>
                <a:lnTo>
                  <a:pt x="1366" y="1586"/>
                </a:lnTo>
                <a:lnTo>
                  <a:pt x="1374" y="1588"/>
                </a:lnTo>
                <a:lnTo>
                  <a:pt x="1380" y="1590"/>
                </a:lnTo>
                <a:lnTo>
                  <a:pt x="1390" y="1598"/>
                </a:lnTo>
                <a:lnTo>
                  <a:pt x="1402" y="1610"/>
                </a:lnTo>
                <a:lnTo>
                  <a:pt x="1398" y="1640"/>
                </a:lnTo>
                <a:lnTo>
                  <a:pt x="1480" y="1732"/>
                </a:lnTo>
                <a:lnTo>
                  <a:pt x="1480" y="1732"/>
                </a:lnTo>
                <a:lnTo>
                  <a:pt x="1484" y="1734"/>
                </a:lnTo>
                <a:lnTo>
                  <a:pt x="1494" y="1738"/>
                </a:lnTo>
                <a:lnTo>
                  <a:pt x="1500" y="1738"/>
                </a:lnTo>
                <a:lnTo>
                  <a:pt x="1506" y="1738"/>
                </a:lnTo>
                <a:lnTo>
                  <a:pt x="1512" y="1736"/>
                </a:lnTo>
                <a:lnTo>
                  <a:pt x="1516" y="1732"/>
                </a:lnTo>
                <a:lnTo>
                  <a:pt x="1516" y="1732"/>
                </a:lnTo>
                <a:lnTo>
                  <a:pt x="1518" y="1724"/>
                </a:lnTo>
                <a:lnTo>
                  <a:pt x="1520" y="1716"/>
                </a:lnTo>
                <a:lnTo>
                  <a:pt x="1522" y="1698"/>
                </a:lnTo>
                <a:lnTo>
                  <a:pt x="1520" y="1676"/>
                </a:lnTo>
                <a:lnTo>
                  <a:pt x="1516" y="1652"/>
                </a:lnTo>
                <a:lnTo>
                  <a:pt x="1516" y="1652"/>
                </a:lnTo>
                <a:lnTo>
                  <a:pt x="1508" y="1632"/>
                </a:lnTo>
                <a:lnTo>
                  <a:pt x="1500" y="1616"/>
                </a:lnTo>
                <a:lnTo>
                  <a:pt x="1490" y="1602"/>
                </a:lnTo>
                <a:lnTo>
                  <a:pt x="1490" y="1602"/>
                </a:lnTo>
                <a:lnTo>
                  <a:pt x="1486" y="1596"/>
                </a:lnTo>
                <a:lnTo>
                  <a:pt x="1476" y="1580"/>
                </a:lnTo>
                <a:lnTo>
                  <a:pt x="1456" y="1558"/>
                </a:lnTo>
                <a:lnTo>
                  <a:pt x="1442" y="1544"/>
                </a:lnTo>
                <a:lnTo>
                  <a:pt x="1424" y="1528"/>
                </a:lnTo>
                <a:lnTo>
                  <a:pt x="1424" y="1528"/>
                </a:lnTo>
                <a:lnTo>
                  <a:pt x="1416" y="1518"/>
                </a:lnTo>
                <a:lnTo>
                  <a:pt x="1408" y="1508"/>
                </a:lnTo>
                <a:lnTo>
                  <a:pt x="1402" y="1498"/>
                </a:lnTo>
                <a:lnTo>
                  <a:pt x="1396" y="1486"/>
                </a:lnTo>
                <a:lnTo>
                  <a:pt x="1386" y="1464"/>
                </a:lnTo>
                <a:lnTo>
                  <a:pt x="1382" y="1442"/>
                </a:lnTo>
                <a:lnTo>
                  <a:pt x="1378" y="1420"/>
                </a:lnTo>
                <a:lnTo>
                  <a:pt x="1376" y="1404"/>
                </a:lnTo>
                <a:lnTo>
                  <a:pt x="1376" y="1388"/>
                </a:lnTo>
                <a:lnTo>
                  <a:pt x="1376" y="1388"/>
                </a:lnTo>
                <a:lnTo>
                  <a:pt x="1378" y="1374"/>
                </a:lnTo>
                <a:lnTo>
                  <a:pt x="1382" y="1340"/>
                </a:lnTo>
                <a:lnTo>
                  <a:pt x="1386" y="1322"/>
                </a:lnTo>
                <a:lnTo>
                  <a:pt x="1392" y="1306"/>
                </a:lnTo>
                <a:lnTo>
                  <a:pt x="1396" y="1300"/>
                </a:lnTo>
                <a:lnTo>
                  <a:pt x="1400" y="1294"/>
                </a:lnTo>
                <a:lnTo>
                  <a:pt x="1406" y="1290"/>
                </a:lnTo>
                <a:lnTo>
                  <a:pt x="1410" y="1288"/>
                </a:lnTo>
                <a:lnTo>
                  <a:pt x="1410" y="1288"/>
                </a:lnTo>
                <a:lnTo>
                  <a:pt x="1422" y="1284"/>
                </a:lnTo>
                <a:lnTo>
                  <a:pt x="1432" y="1278"/>
                </a:lnTo>
                <a:lnTo>
                  <a:pt x="1442" y="1268"/>
                </a:lnTo>
                <a:lnTo>
                  <a:pt x="1450" y="1256"/>
                </a:lnTo>
                <a:lnTo>
                  <a:pt x="1460" y="1236"/>
                </a:lnTo>
                <a:lnTo>
                  <a:pt x="1464" y="1228"/>
                </a:lnTo>
                <a:lnTo>
                  <a:pt x="1464" y="1228"/>
                </a:lnTo>
                <a:lnTo>
                  <a:pt x="1464" y="1222"/>
                </a:lnTo>
                <a:lnTo>
                  <a:pt x="1464" y="1214"/>
                </a:lnTo>
                <a:lnTo>
                  <a:pt x="1466" y="1204"/>
                </a:lnTo>
                <a:lnTo>
                  <a:pt x="1470" y="1194"/>
                </a:lnTo>
                <a:lnTo>
                  <a:pt x="1478" y="1184"/>
                </a:lnTo>
                <a:lnTo>
                  <a:pt x="1490" y="1174"/>
                </a:lnTo>
                <a:lnTo>
                  <a:pt x="1508" y="1166"/>
                </a:lnTo>
                <a:lnTo>
                  <a:pt x="1508" y="1166"/>
                </a:lnTo>
                <a:lnTo>
                  <a:pt x="1518" y="1160"/>
                </a:lnTo>
                <a:lnTo>
                  <a:pt x="1528" y="1152"/>
                </a:lnTo>
                <a:lnTo>
                  <a:pt x="1538" y="1142"/>
                </a:lnTo>
                <a:lnTo>
                  <a:pt x="1548" y="1130"/>
                </a:lnTo>
                <a:lnTo>
                  <a:pt x="1564" y="1102"/>
                </a:lnTo>
                <a:lnTo>
                  <a:pt x="1580" y="1074"/>
                </a:lnTo>
                <a:lnTo>
                  <a:pt x="1592" y="1044"/>
                </a:lnTo>
                <a:lnTo>
                  <a:pt x="1600" y="1020"/>
                </a:lnTo>
                <a:lnTo>
                  <a:pt x="1608" y="996"/>
                </a:lnTo>
                <a:lnTo>
                  <a:pt x="1618" y="962"/>
                </a:lnTo>
                <a:lnTo>
                  <a:pt x="1618" y="962"/>
                </a:lnTo>
                <a:lnTo>
                  <a:pt x="1620" y="962"/>
                </a:lnTo>
                <a:lnTo>
                  <a:pt x="1622" y="962"/>
                </a:lnTo>
                <a:lnTo>
                  <a:pt x="1626" y="958"/>
                </a:lnTo>
                <a:lnTo>
                  <a:pt x="1624" y="952"/>
                </a:lnTo>
                <a:lnTo>
                  <a:pt x="1614" y="938"/>
                </a:lnTo>
                <a:lnTo>
                  <a:pt x="1596" y="918"/>
                </a:lnTo>
                <a:lnTo>
                  <a:pt x="1566" y="890"/>
                </a:lnTo>
                <a:lnTo>
                  <a:pt x="1520" y="850"/>
                </a:lnTo>
                <a:lnTo>
                  <a:pt x="1520" y="850"/>
                </a:lnTo>
                <a:lnTo>
                  <a:pt x="1496" y="832"/>
                </a:lnTo>
                <a:lnTo>
                  <a:pt x="1470" y="814"/>
                </a:lnTo>
                <a:lnTo>
                  <a:pt x="1440" y="796"/>
                </a:lnTo>
                <a:lnTo>
                  <a:pt x="1410" y="780"/>
                </a:lnTo>
                <a:lnTo>
                  <a:pt x="1412" y="778"/>
                </a:lnTo>
                <a:lnTo>
                  <a:pt x="1454" y="772"/>
                </a:lnTo>
                <a:lnTo>
                  <a:pt x="1522" y="768"/>
                </a:lnTo>
                <a:lnTo>
                  <a:pt x="1570" y="768"/>
                </a:lnTo>
                <a:lnTo>
                  <a:pt x="1624" y="768"/>
                </a:lnTo>
                <a:lnTo>
                  <a:pt x="1674" y="760"/>
                </a:lnTo>
                <a:lnTo>
                  <a:pt x="1674" y="760"/>
                </a:lnTo>
                <a:lnTo>
                  <a:pt x="1694" y="752"/>
                </a:lnTo>
                <a:lnTo>
                  <a:pt x="1710" y="744"/>
                </a:lnTo>
                <a:lnTo>
                  <a:pt x="1718" y="740"/>
                </a:lnTo>
                <a:lnTo>
                  <a:pt x="1722" y="734"/>
                </a:lnTo>
                <a:lnTo>
                  <a:pt x="1722" y="734"/>
                </a:lnTo>
                <a:lnTo>
                  <a:pt x="1734" y="712"/>
                </a:lnTo>
                <a:lnTo>
                  <a:pt x="1744" y="698"/>
                </a:lnTo>
                <a:lnTo>
                  <a:pt x="1760" y="678"/>
                </a:lnTo>
                <a:lnTo>
                  <a:pt x="1760" y="678"/>
                </a:lnTo>
                <a:lnTo>
                  <a:pt x="1774" y="656"/>
                </a:lnTo>
                <a:lnTo>
                  <a:pt x="1782" y="642"/>
                </a:lnTo>
                <a:lnTo>
                  <a:pt x="1786" y="632"/>
                </a:lnTo>
                <a:lnTo>
                  <a:pt x="1788" y="628"/>
                </a:lnTo>
                <a:lnTo>
                  <a:pt x="1788" y="628"/>
                </a:lnTo>
                <a:lnTo>
                  <a:pt x="1792" y="612"/>
                </a:lnTo>
                <a:lnTo>
                  <a:pt x="1796" y="598"/>
                </a:lnTo>
                <a:lnTo>
                  <a:pt x="1798" y="594"/>
                </a:lnTo>
                <a:lnTo>
                  <a:pt x="1802" y="590"/>
                </a:lnTo>
                <a:lnTo>
                  <a:pt x="1802" y="590"/>
                </a:lnTo>
                <a:lnTo>
                  <a:pt x="1806" y="586"/>
                </a:lnTo>
                <a:lnTo>
                  <a:pt x="1810" y="580"/>
                </a:lnTo>
                <a:lnTo>
                  <a:pt x="1820" y="562"/>
                </a:lnTo>
                <a:lnTo>
                  <a:pt x="1824" y="552"/>
                </a:lnTo>
                <a:lnTo>
                  <a:pt x="1826" y="542"/>
                </a:lnTo>
                <a:lnTo>
                  <a:pt x="1826" y="532"/>
                </a:lnTo>
                <a:lnTo>
                  <a:pt x="1822" y="526"/>
                </a:lnTo>
                <a:lnTo>
                  <a:pt x="1822" y="526"/>
                </a:lnTo>
                <a:lnTo>
                  <a:pt x="1820" y="518"/>
                </a:lnTo>
                <a:lnTo>
                  <a:pt x="1820" y="512"/>
                </a:lnTo>
                <a:lnTo>
                  <a:pt x="1820" y="506"/>
                </a:lnTo>
                <a:lnTo>
                  <a:pt x="1824" y="498"/>
                </a:lnTo>
                <a:lnTo>
                  <a:pt x="1828" y="488"/>
                </a:lnTo>
                <a:lnTo>
                  <a:pt x="1832" y="484"/>
                </a:lnTo>
                <a:lnTo>
                  <a:pt x="1832" y="484"/>
                </a:lnTo>
                <a:lnTo>
                  <a:pt x="1842" y="474"/>
                </a:lnTo>
                <a:lnTo>
                  <a:pt x="1850" y="466"/>
                </a:lnTo>
                <a:lnTo>
                  <a:pt x="1850" y="462"/>
                </a:lnTo>
                <a:lnTo>
                  <a:pt x="1848" y="458"/>
                </a:lnTo>
                <a:lnTo>
                  <a:pt x="1848" y="458"/>
                </a:lnTo>
                <a:lnTo>
                  <a:pt x="1846" y="452"/>
                </a:lnTo>
                <a:lnTo>
                  <a:pt x="1846" y="446"/>
                </a:lnTo>
                <a:lnTo>
                  <a:pt x="1848" y="428"/>
                </a:lnTo>
                <a:lnTo>
                  <a:pt x="1852" y="404"/>
                </a:lnTo>
                <a:lnTo>
                  <a:pt x="1852" y="404"/>
                </a:lnTo>
                <a:lnTo>
                  <a:pt x="1868" y="384"/>
                </a:lnTo>
                <a:lnTo>
                  <a:pt x="1880" y="370"/>
                </a:lnTo>
                <a:lnTo>
                  <a:pt x="1882" y="364"/>
                </a:lnTo>
                <a:lnTo>
                  <a:pt x="1884" y="358"/>
                </a:lnTo>
                <a:lnTo>
                  <a:pt x="1884" y="358"/>
                </a:lnTo>
                <a:lnTo>
                  <a:pt x="1888" y="348"/>
                </a:lnTo>
                <a:lnTo>
                  <a:pt x="1896" y="332"/>
                </a:lnTo>
                <a:lnTo>
                  <a:pt x="1910" y="318"/>
                </a:lnTo>
                <a:lnTo>
                  <a:pt x="1916" y="312"/>
                </a:lnTo>
                <a:lnTo>
                  <a:pt x="1924" y="308"/>
                </a:lnTo>
                <a:lnTo>
                  <a:pt x="1924" y="308"/>
                </a:lnTo>
                <a:lnTo>
                  <a:pt x="1930" y="302"/>
                </a:lnTo>
                <a:lnTo>
                  <a:pt x="1936" y="298"/>
                </a:lnTo>
                <a:lnTo>
                  <a:pt x="1946" y="286"/>
                </a:lnTo>
                <a:lnTo>
                  <a:pt x="1956" y="272"/>
                </a:lnTo>
                <a:lnTo>
                  <a:pt x="1956" y="272"/>
                </a:lnTo>
                <a:lnTo>
                  <a:pt x="1960" y="258"/>
                </a:lnTo>
                <a:lnTo>
                  <a:pt x="1966" y="246"/>
                </a:lnTo>
                <a:lnTo>
                  <a:pt x="1970" y="242"/>
                </a:lnTo>
                <a:lnTo>
                  <a:pt x="1974" y="240"/>
                </a:lnTo>
                <a:lnTo>
                  <a:pt x="1974" y="240"/>
                </a:lnTo>
                <a:lnTo>
                  <a:pt x="1980" y="236"/>
                </a:lnTo>
                <a:lnTo>
                  <a:pt x="1984" y="232"/>
                </a:lnTo>
                <a:lnTo>
                  <a:pt x="1994" y="218"/>
                </a:lnTo>
                <a:lnTo>
                  <a:pt x="2006" y="202"/>
                </a:lnTo>
                <a:lnTo>
                  <a:pt x="2028" y="156"/>
                </a:lnTo>
                <a:lnTo>
                  <a:pt x="2038" y="114"/>
                </a:lnTo>
                <a:lnTo>
                  <a:pt x="2036" y="78"/>
                </a:lnTo>
                <a:lnTo>
                  <a:pt x="1014" y="582"/>
                </a:lnTo>
                <a:lnTo>
                  <a:pt x="1014" y="584"/>
                </a:lnTo>
                <a:lnTo>
                  <a:pt x="1014" y="582"/>
                </a:lnTo>
                <a:lnTo>
                  <a:pt x="1014" y="582"/>
                </a:lnTo>
                <a:lnTo>
                  <a:pt x="1014" y="582"/>
                </a:lnTo>
              </a:path>
            </a:pathLst>
          </a:custGeom>
          <a:solidFill>
            <a:schemeClr val="bg2">
              <a:lumMod val="60000"/>
              <a:lumOff val="40000"/>
              <a:alpha val="21000"/>
            </a:schemeClr>
          </a:solidFill>
          <a:ln w="9360">
            <a:noFill/>
          </a:ln>
          <a:effectLst>
            <a:glow rad="50800">
              <a:schemeClr val="bg2">
                <a:lumMod val="60000"/>
                <a:lumOff val="40000"/>
                <a:alpha val="33000"/>
              </a:schemeClr>
            </a:glo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CustomShape 62"/>
          <p:cNvSpPr/>
          <p:nvPr/>
        </p:nvSpPr>
        <p:spPr>
          <a:xfrm rot="822600">
            <a:off x="8736840" y="5787360"/>
            <a:ext cx="1192320" cy="1016640"/>
          </a:xfrm>
          <a:custGeom>
            <a:avLst/>
            <a:gdLst/>
            <a:ahLst/>
            <a:cxnLst/>
            <a:rect l="0" t="0" r="r" b="b"/>
            <a:pathLst>
              <a:path w="2039" h="1739">
                <a:moveTo>
                  <a:pt x="2036" y="78"/>
                </a:moveTo>
                <a:lnTo>
                  <a:pt x="2018" y="44"/>
                </a:lnTo>
                <a:lnTo>
                  <a:pt x="1978" y="14"/>
                </a:lnTo>
                <a:lnTo>
                  <a:pt x="1916" y="2"/>
                </a:lnTo>
                <a:lnTo>
                  <a:pt x="1850" y="0"/>
                </a:lnTo>
                <a:lnTo>
                  <a:pt x="1850" y="0"/>
                </a:lnTo>
                <a:lnTo>
                  <a:pt x="1832" y="0"/>
                </a:lnTo>
                <a:lnTo>
                  <a:pt x="1808" y="4"/>
                </a:lnTo>
                <a:lnTo>
                  <a:pt x="1778" y="8"/>
                </a:lnTo>
                <a:lnTo>
                  <a:pt x="1742" y="16"/>
                </a:lnTo>
                <a:lnTo>
                  <a:pt x="1702" y="28"/>
                </a:lnTo>
                <a:lnTo>
                  <a:pt x="1656" y="46"/>
                </a:lnTo>
                <a:lnTo>
                  <a:pt x="1606" y="66"/>
                </a:lnTo>
                <a:lnTo>
                  <a:pt x="1606" y="66"/>
                </a:lnTo>
                <a:lnTo>
                  <a:pt x="1558" y="92"/>
                </a:lnTo>
                <a:lnTo>
                  <a:pt x="1510" y="120"/>
                </a:lnTo>
                <a:lnTo>
                  <a:pt x="1466" y="152"/>
                </a:lnTo>
                <a:lnTo>
                  <a:pt x="1424" y="184"/>
                </a:lnTo>
                <a:lnTo>
                  <a:pt x="1382" y="222"/>
                </a:lnTo>
                <a:lnTo>
                  <a:pt x="1342" y="260"/>
                </a:lnTo>
                <a:lnTo>
                  <a:pt x="1302" y="304"/>
                </a:lnTo>
                <a:lnTo>
                  <a:pt x="1264" y="350"/>
                </a:lnTo>
                <a:lnTo>
                  <a:pt x="1264" y="350"/>
                </a:lnTo>
                <a:lnTo>
                  <a:pt x="1234" y="388"/>
                </a:lnTo>
                <a:lnTo>
                  <a:pt x="1204" y="430"/>
                </a:lnTo>
                <a:lnTo>
                  <a:pt x="1176" y="472"/>
                </a:lnTo>
                <a:lnTo>
                  <a:pt x="1152" y="514"/>
                </a:lnTo>
                <a:lnTo>
                  <a:pt x="1110" y="590"/>
                </a:lnTo>
                <a:lnTo>
                  <a:pt x="1080" y="646"/>
                </a:lnTo>
                <a:lnTo>
                  <a:pt x="1080" y="646"/>
                </a:lnTo>
                <a:lnTo>
                  <a:pt x="1074" y="644"/>
                </a:lnTo>
                <a:lnTo>
                  <a:pt x="1074" y="644"/>
                </a:lnTo>
                <a:lnTo>
                  <a:pt x="1068" y="632"/>
                </a:lnTo>
                <a:lnTo>
                  <a:pt x="1060" y="618"/>
                </a:lnTo>
                <a:lnTo>
                  <a:pt x="1060" y="618"/>
                </a:lnTo>
                <a:lnTo>
                  <a:pt x="1064" y="610"/>
                </a:lnTo>
                <a:lnTo>
                  <a:pt x="1066" y="602"/>
                </a:lnTo>
                <a:lnTo>
                  <a:pt x="1066" y="602"/>
                </a:lnTo>
                <a:lnTo>
                  <a:pt x="1064" y="592"/>
                </a:lnTo>
                <a:lnTo>
                  <a:pt x="1060" y="586"/>
                </a:lnTo>
                <a:lnTo>
                  <a:pt x="1052" y="580"/>
                </a:lnTo>
                <a:lnTo>
                  <a:pt x="1042" y="578"/>
                </a:lnTo>
                <a:lnTo>
                  <a:pt x="1042" y="578"/>
                </a:lnTo>
                <a:lnTo>
                  <a:pt x="1040" y="580"/>
                </a:lnTo>
                <a:lnTo>
                  <a:pt x="1042" y="574"/>
                </a:lnTo>
                <a:lnTo>
                  <a:pt x="1036" y="574"/>
                </a:lnTo>
                <a:lnTo>
                  <a:pt x="1032" y="574"/>
                </a:lnTo>
                <a:lnTo>
                  <a:pt x="1032" y="574"/>
                </a:lnTo>
                <a:lnTo>
                  <a:pt x="1024" y="568"/>
                </a:lnTo>
                <a:lnTo>
                  <a:pt x="1024" y="568"/>
                </a:lnTo>
                <a:lnTo>
                  <a:pt x="1022" y="568"/>
                </a:lnTo>
                <a:lnTo>
                  <a:pt x="1018" y="570"/>
                </a:lnTo>
                <a:lnTo>
                  <a:pt x="1012" y="570"/>
                </a:lnTo>
                <a:lnTo>
                  <a:pt x="1014" y="574"/>
                </a:lnTo>
                <a:lnTo>
                  <a:pt x="1008" y="574"/>
                </a:lnTo>
                <a:lnTo>
                  <a:pt x="1004" y="574"/>
                </a:lnTo>
                <a:lnTo>
                  <a:pt x="1008" y="580"/>
                </a:lnTo>
                <a:lnTo>
                  <a:pt x="1008" y="580"/>
                </a:lnTo>
                <a:lnTo>
                  <a:pt x="1008" y="580"/>
                </a:lnTo>
                <a:lnTo>
                  <a:pt x="1000" y="578"/>
                </a:lnTo>
                <a:lnTo>
                  <a:pt x="1000" y="578"/>
                </a:lnTo>
                <a:lnTo>
                  <a:pt x="990" y="580"/>
                </a:lnTo>
                <a:lnTo>
                  <a:pt x="982" y="586"/>
                </a:lnTo>
                <a:lnTo>
                  <a:pt x="978" y="592"/>
                </a:lnTo>
                <a:lnTo>
                  <a:pt x="976" y="602"/>
                </a:lnTo>
                <a:lnTo>
                  <a:pt x="976" y="602"/>
                </a:lnTo>
                <a:lnTo>
                  <a:pt x="978" y="608"/>
                </a:lnTo>
                <a:lnTo>
                  <a:pt x="980" y="616"/>
                </a:lnTo>
                <a:lnTo>
                  <a:pt x="980" y="616"/>
                </a:lnTo>
                <a:lnTo>
                  <a:pt x="970" y="632"/>
                </a:lnTo>
                <a:lnTo>
                  <a:pt x="964" y="644"/>
                </a:lnTo>
                <a:lnTo>
                  <a:pt x="964" y="644"/>
                </a:lnTo>
                <a:lnTo>
                  <a:pt x="958" y="646"/>
                </a:lnTo>
                <a:lnTo>
                  <a:pt x="958" y="646"/>
                </a:lnTo>
                <a:lnTo>
                  <a:pt x="928" y="590"/>
                </a:lnTo>
                <a:lnTo>
                  <a:pt x="886" y="514"/>
                </a:lnTo>
                <a:lnTo>
                  <a:pt x="860" y="472"/>
                </a:lnTo>
                <a:lnTo>
                  <a:pt x="834" y="430"/>
                </a:lnTo>
                <a:lnTo>
                  <a:pt x="804" y="388"/>
                </a:lnTo>
                <a:lnTo>
                  <a:pt x="774" y="350"/>
                </a:lnTo>
                <a:lnTo>
                  <a:pt x="774" y="350"/>
                </a:lnTo>
                <a:lnTo>
                  <a:pt x="736" y="304"/>
                </a:lnTo>
                <a:lnTo>
                  <a:pt x="696" y="260"/>
                </a:lnTo>
                <a:lnTo>
                  <a:pt x="656" y="222"/>
                </a:lnTo>
                <a:lnTo>
                  <a:pt x="614" y="184"/>
                </a:lnTo>
                <a:lnTo>
                  <a:pt x="572" y="152"/>
                </a:lnTo>
                <a:lnTo>
                  <a:pt x="528" y="120"/>
                </a:lnTo>
                <a:lnTo>
                  <a:pt x="480" y="92"/>
                </a:lnTo>
                <a:lnTo>
                  <a:pt x="432" y="66"/>
                </a:lnTo>
                <a:lnTo>
                  <a:pt x="432" y="66"/>
                </a:lnTo>
                <a:lnTo>
                  <a:pt x="382" y="46"/>
                </a:lnTo>
                <a:lnTo>
                  <a:pt x="336" y="28"/>
                </a:lnTo>
                <a:lnTo>
                  <a:pt x="296" y="16"/>
                </a:lnTo>
                <a:lnTo>
                  <a:pt x="260" y="8"/>
                </a:lnTo>
                <a:lnTo>
                  <a:pt x="230" y="4"/>
                </a:lnTo>
                <a:lnTo>
                  <a:pt x="206" y="0"/>
                </a:lnTo>
                <a:lnTo>
                  <a:pt x="188" y="0"/>
                </a:lnTo>
                <a:lnTo>
                  <a:pt x="122" y="2"/>
                </a:lnTo>
                <a:lnTo>
                  <a:pt x="60" y="14"/>
                </a:lnTo>
                <a:lnTo>
                  <a:pt x="20" y="44"/>
                </a:lnTo>
                <a:lnTo>
                  <a:pt x="2" y="78"/>
                </a:lnTo>
                <a:lnTo>
                  <a:pt x="0" y="114"/>
                </a:lnTo>
                <a:lnTo>
                  <a:pt x="10" y="156"/>
                </a:lnTo>
                <a:lnTo>
                  <a:pt x="32" y="202"/>
                </a:lnTo>
                <a:lnTo>
                  <a:pt x="32" y="202"/>
                </a:lnTo>
                <a:lnTo>
                  <a:pt x="42" y="218"/>
                </a:lnTo>
                <a:lnTo>
                  <a:pt x="54" y="232"/>
                </a:lnTo>
                <a:lnTo>
                  <a:pt x="58" y="236"/>
                </a:lnTo>
                <a:lnTo>
                  <a:pt x="64" y="240"/>
                </a:lnTo>
                <a:lnTo>
                  <a:pt x="64" y="240"/>
                </a:lnTo>
                <a:lnTo>
                  <a:pt x="68" y="242"/>
                </a:lnTo>
                <a:lnTo>
                  <a:pt x="72" y="246"/>
                </a:lnTo>
                <a:lnTo>
                  <a:pt x="78" y="258"/>
                </a:lnTo>
                <a:lnTo>
                  <a:pt x="82" y="272"/>
                </a:lnTo>
                <a:lnTo>
                  <a:pt x="82" y="272"/>
                </a:lnTo>
                <a:lnTo>
                  <a:pt x="90" y="286"/>
                </a:lnTo>
                <a:lnTo>
                  <a:pt x="100" y="298"/>
                </a:lnTo>
                <a:lnTo>
                  <a:pt x="108" y="302"/>
                </a:lnTo>
                <a:lnTo>
                  <a:pt x="114" y="308"/>
                </a:lnTo>
                <a:lnTo>
                  <a:pt x="114" y="308"/>
                </a:lnTo>
                <a:lnTo>
                  <a:pt x="122" y="312"/>
                </a:lnTo>
                <a:lnTo>
                  <a:pt x="128" y="318"/>
                </a:lnTo>
                <a:lnTo>
                  <a:pt x="140" y="332"/>
                </a:lnTo>
                <a:lnTo>
                  <a:pt x="150" y="348"/>
                </a:lnTo>
                <a:lnTo>
                  <a:pt x="154" y="358"/>
                </a:lnTo>
                <a:lnTo>
                  <a:pt x="154" y="358"/>
                </a:lnTo>
                <a:lnTo>
                  <a:pt x="156" y="364"/>
                </a:lnTo>
                <a:lnTo>
                  <a:pt x="158" y="370"/>
                </a:lnTo>
                <a:lnTo>
                  <a:pt x="170" y="384"/>
                </a:lnTo>
                <a:lnTo>
                  <a:pt x="186" y="404"/>
                </a:lnTo>
                <a:lnTo>
                  <a:pt x="186" y="404"/>
                </a:lnTo>
                <a:lnTo>
                  <a:pt x="190" y="428"/>
                </a:lnTo>
                <a:lnTo>
                  <a:pt x="192" y="446"/>
                </a:lnTo>
                <a:lnTo>
                  <a:pt x="192" y="452"/>
                </a:lnTo>
                <a:lnTo>
                  <a:pt x="190" y="458"/>
                </a:lnTo>
                <a:lnTo>
                  <a:pt x="190" y="458"/>
                </a:lnTo>
                <a:lnTo>
                  <a:pt x="188" y="462"/>
                </a:lnTo>
                <a:lnTo>
                  <a:pt x="188" y="466"/>
                </a:lnTo>
                <a:lnTo>
                  <a:pt x="194" y="474"/>
                </a:lnTo>
                <a:lnTo>
                  <a:pt x="206" y="484"/>
                </a:lnTo>
                <a:lnTo>
                  <a:pt x="206" y="484"/>
                </a:lnTo>
                <a:lnTo>
                  <a:pt x="210" y="488"/>
                </a:lnTo>
                <a:lnTo>
                  <a:pt x="214" y="498"/>
                </a:lnTo>
                <a:lnTo>
                  <a:pt x="216" y="506"/>
                </a:lnTo>
                <a:lnTo>
                  <a:pt x="218" y="512"/>
                </a:lnTo>
                <a:lnTo>
                  <a:pt x="218" y="518"/>
                </a:lnTo>
                <a:lnTo>
                  <a:pt x="214" y="526"/>
                </a:lnTo>
                <a:lnTo>
                  <a:pt x="214" y="526"/>
                </a:lnTo>
                <a:lnTo>
                  <a:pt x="212" y="532"/>
                </a:lnTo>
                <a:lnTo>
                  <a:pt x="212" y="542"/>
                </a:lnTo>
                <a:lnTo>
                  <a:pt x="214" y="552"/>
                </a:lnTo>
                <a:lnTo>
                  <a:pt x="218" y="562"/>
                </a:lnTo>
                <a:lnTo>
                  <a:pt x="228" y="580"/>
                </a:lnTo>
                <a:lnTo>
                  <a:pt x="232" y="586"/>
                </a:lnTo>
                <a:lnTo>
                  <a:pt x="236" y="590"/>
                </a:lnTo>
                <a:lnTo>
                  <a:pt x="236" y="590"/>
                </a:lnTo>
                <a:lnTo>
                  <a:pt x="238" y="594"/>
                </a:lnTo>
                <a:lnTo>
                  <a:pt x="242" y="598"/>
                </a:lnTo>
                <a:lnTo>
                  <a:pt x="246" y="612"/>
                </a:lnTo>
                <a:lnTo>
                  <a:pt x="250" y="628"/>
                </a:lnTo>
                <a:lnTo>
                  <a:pt x="250" y="628"/>
                </a:lnTo>
                <a:lnTo>
                  <a:pt x="252" y="632"/>
                </a:lnTo>
                <a:lnTo>
                  <a:pt x="254" y="642"/>
                </a:lnTo>
                <a:lnTo>
                  <a:pt x="264" y="656"/>
                </a:lnTo>
                <a:lnTo>
                  <a:pt x="278" y="678"/>
                </a:lnTo>
                <a:lnTo>
                  <a:pt x="278" y="678"/>
                </a:lnTo>
                <a:lnTo>
                  <a:pt x="294" y="698"/>
                </a:lnTo>
                <a:lnTo>
                  <a:pt x="304" y="712"/>
                </a:lnTo>
                <a:lnTo>
                  <a:pt x="316" y="734"/>
                </a:lnTo>
                <a:lnTo>
                  <a:pt x="316" y="734"/>
                </a:lnTo>
                <a:lnTo>
                  <a:pt x="320" y="740"/>
                </a:lnTo>
                <a:lnTo>
                  <a:pt x="326" y="744"/>
                </a:lnTo>
                <a:lnTo>
                  <a:pt x="344" y="752"/>
                </a:lnTo>
                <a:lnTo>
                  <a:pt x="364" y="760"/>
                </a:lnTo>
                <a:lnTo>
                  <a:pt x="414" y="768"/>
                </a:lnTo>
                <a:lnTo>
                  <a:pt x="468" y="768"/>
                </a:lnTo>
                <a:lnTo>
                  <a:pt x="516" y="768"/>
                </a:lnTo>
                <a:lnTo>
                  <a:pt x="584" y="772"/>
                </a:lnTo>
                <a:lnTo>
                  <a:pt x="626" y="778"/>
                </a:lnTo>
                <a:lnTo>
                  <a:pt x="628" y="780"/>
                </a:lnTo>
                <a:lnTo>
                  <a:pt x="628" y="780"/>
                </a:lnTo>
                <a:lnTo>
                  <a:pt x="596" y="796"/>
                </a:lnTo>
                <a:lnTo>
                  <a:pt x="568" y="814"/>
                </a:lnTo>
                <a:lnTo>
                  <a:pt x="542" y="832"/>
                </a:lnTo>
                <a:lnTo>
                  <a:pt x="518" y="850"/>
                </a:lnTo>
                <a:lnTo>
                  <a:pt x="518" y="850"/>
                </a:lnTo>
                <a:lnTo>
                  <a:pt x="472" y="890"/>
                </a:lnTo>
                <a:lnTo>
                  <a:pt x="442" y="918"/>
                </a:lnTo>
                <a:lnTo>
                  <a:pt x="422" y="938"/>
                </a:lnTo>
                <a:lnTo>
                  <a:pt x="414" y="952"/>
                </a:lnTo>
                <a:lnTo>
                  <a:pt x="412" y="958"/>
                </a:lnTo>
                <a:lnTo>
                  <a:pt x="416" y="962"/>
                </a:lnTo>
                <a:lnTo>
                  <a:pt x="418" y="962"/>
                </a:lnTo>
                <a:lnTo>
                  <a:pt x="420" y="962"/>
                </a:lnTo>
                <a:lnTo>
                  <a:pt x="430" y="996"/>
                </a:lnTo>
                <a:lnTo>
                  <a:pt x="430" y="996"/>
                </a:lnTo>
                <a:lnTo>
                  <a:pt x="438" y="1020"/>
                </a:lnTo>
                <a:lnTo>
                  <a:pt x="446" y="1044"/>
                </a:lnTo>
                <a:lnTo>
                  <a:pt x="458" y="1074"/>
                </a:lnTo>
                <a:lnTo>
                  <a:pt x="474" y="1102"/>
                </a:lnTo>
                <a:lnTo>
                  <a:pt x="490" y="1130"/>
                </a:lnTo>
                <a:lnTo>
                  <a:pt x="500" y="1142"/>
                </a:lnTo>
                <a:lnTo>
                  <a:pt x="510" y="1152"/>
                </a:lnTo>
                <a:lnTo>
                  <a:pt x="520" y="1160"/>
                </a:lnTo>
                <a:lnTo>
                  <a:pt x="530" y="1166"/>
                </a:lnTo>
                <a:lnTo>
                  <a:pt x="530" y="1166"/>
                </a:lnTo>
                <a:lnTo>
                  <a:pt x="548" y="1174"/>
                </a:lnTo>
                <a:lnTo>
                  <a:pt x="560" y="1184"/>
                </a:lnTo>
                <a:lnTo>
                  <a:pt x="568" y="1194"/>
                </a:lnTo>
                <a:lnTo>
                  <a:pt x="572" y="1204"/>
                </a:lnTo>
                <a:lnTo>
                  <a:pt x="574" y="1214"/>
                </a:lnTo>
                <a:lnTo>
                  <a:pt x="574" y="1222"/>
                </a:lnTo>
                <a:lnTo>
                  <a:pt x="574" y="1228"/>
                </a:lnTo>
                <a:lnTo>
                  <a:pt x="574" y="1228"/>
                </a:lnTo>
                <a:lnTo>
                  <a:pt x="578" y="1236"/>
                </a:lnTo>
                <a:lnTo>
                  <a:pt x="588" y="1256"/>
                </a:lnTo>
                <a:lnTo>
                  <a:pt x="596" y="1268"/>
                </a:lnTo>
                <a:lnTo>
                  <a:pt x="604" y="1278"/>
                </a:lnTo>
                <a:lnTo>
                  <a:pt x="616" y="1284"/>
                </a:lnTo>
                <a:lnTo>
                  <a:pt x="626" y="1288"/>
                </a:lnTo>
                <a:lnTo>
                  <a:pt x="626" y="1288"/>
                </a:lnTo>
                <a:lnTo>
                  <a:pt x="632" y="1290"/>
                </a:lnTo>
                <a:lnTo>
                  <a:pt x="638" y="1294"/>
                </a:lnTo>
                <a:lnTo>
                  <a:pt x="642" y="1300"/>
                </a:lnTo>
                <a:lnTo>
                  <a:pt x="646" y="1306"/>
                </a:lnTo>
                <a:lnTo>
                  <a:pt x="652" y="1322"/>
                </a:lnTo>
                <a:lnTo>
                  <a:pt x="656" y="1340"/>
                </a:lnTo>
                <a:lnTo>
                  <a:pt x="660" y="1374"/>
                </a:lnTo>
                <a:lnTo>
                  <a:pt x="662" y="1388"/>
                </a:lnTo>
                <a:lnTo>
                  <a:pt x="662" y="1388"/>
                </a:lnTo>
                <a:lnTo>
                  <a:pt x="662" y="1404"/>
                </a:lnTo>
                <a:lnTo>
                  <a:pt x="660" y="1420"/>
                </a:lnTo>
                <a:lnTo>
                  <a:pt x="656" y="1442"/>
                </a:lnTo>
                <a:lnTo>
                  <a:pt x="650" y="1464"/>
                </a:lnTo>
                <a:lnTo>
                  <a:pt x="642" y="1486"/>
                </a:lnTo>
                <a:lnTo>
                  <a:pt x="636" y="1498"/>
                </a:lnTo>
                <a:lnTo>
                  <a:pt x="630" y="1508"/>
                </a:lnTo>
                <a:lnTo>
                  <a:pt x="622" y="1518"/>
                </a:lnTo>
                <a:lnTo>
                  <a:pt x="612" y="1528"/>
                </a:lnTo>
                <a:lnTo>
                  <a:pt x="612" y="1528"/>
                </a:lnTo>
                <a:lnTo>
                  <a:pt x="596" y="1544"/>
                </a:lnTo>
                <a:lnTo>
                  <a:pt x="582" y="1558"/>
                </a:lnTo>
                <a:lnTo>
                  <a:pt x="562" y="1580"/>
                </a:lnTo>
                <a:lnTo>
                  <a:pt x="550" y="1596"/>
                </a:lnTo>
                <a:lnTo>
                  <a:pt x="548" y="1602"/>
                </a:lnTo>
                <a:lnTo>
                  <a:pt x="548" y="1602"/>
                </a:lnTo>
                <a:lnTo>
                  <a:pt x="538" y="1616"/>
                </a:lnTo>
                <a:lnTo>
                  <a:pt x="530" y="1632"/>
                </a:lnTo>
                <a:lnTo>
                  <a:pt x="522" y="1652"/>
                </a:lnTo>
                <a:lnTo>
                  <a:pt x="522" y="1652"/>
                </a:lnTo>
                <a:lnTo>
                  <a:pt x="518" y="1676"/>
                </a:lnTo>
                <a:lnTo>
                  <a:pt x="516" y="1698"/>
                </a:lnTo>
                <a:lnTo>
                  <a:pt x="518" y="1716"/>
                </a:lnTo>
                <a:lnTo>
                  <a:pt x="520" y="1724"/>
                </a:lnTo>
                <a:lnTo>
                  <a:pt x="522" y="1732"/>
                </a:lnTo>
                <a:lnTo>
                  <a:pt x="522" y="1732"/>
                </a:lnTo>
                <a:lnTo>
                  <a:pt x="526" y="1736"/>
                </a:lnTo>
                <a:lnTo>
                  <a:pt x="532" y="1738"/>
                </a:lnTo>
                <a:lnTo>
                  <a:pt x="538" y="1738"/>
                </a:lnTo>
                <a:lnTo>
                  <a:pt x="544" y="1738"/>
                </a:lnTo>
                <a:lnTo>
                  <a:pt x="554" y="1734"/>
                </a:lnTo>
                <a:lnTo>
                  <a:pt x="558" y="1732"/>
                </a:lnTo>
                <a:lnTo>
                  <a:pt x="640" y="1640"/>
                </a:lnTo>
                <a:lnTo>
                  <a:pt x="636" y="1610"/>
                </a:lnTo>
                <a:lnTo>
                  <a:pt x="636" y="1610"/>
                </a:lnTo>
                <a:lnTo>
                  <a:pt x="648" y="1598"/>
                </a:lnTo>
                <a:lnTo>
                  <a:pt x="658" y="1590"/>
                </a:lnTo>
                <a:lnTo>
                  <a:pt x="664" y="1588"/>
                </a:lnTo>
                <a:lnTo>
                  <a:pt x="670" y="1586"/>
                </a:lnTo>
                <a:lnTo>
                  <a:pt x="670" y="1586"/>
                </a:lnTo>
                <a:lnTo>
                  <a:pt x="678" y="1582"/>
                </a:lnTo>
                <a:lnTo>
                  <a:pt x="684" y="1578"/>
                </a:lnTo>
                <a:lnTo>
                  <a:pt x="698" y="1562"/>
                </a:lnTo>
                <a:lnTo>
                  <a:pt x="712" y="1538"/>
                </a:lnTo>
                <a:lnTo>
                  <a:pt x="712" y="1538"/>
                </a:lnTo>
                <a:lnTo>
                  <a:pt x="732" y="1520"/>
                </a:lnTo>
                <a:lnTo>
                  <a:pt x="752" y="1500"/>
                </a:lnTo>
                <a:lnTo>
                  <a:pt x="770" y="1476"/>
                </a:lnTo>
                <a:lnTo>
                  <a:pt x="770" y="1476"/>
                </a:lnTo>
                <a:lnTo>
                  <a:pt x="790" y="1446"/>
                </a:lnTo>
                <a:lnTo>
                  <a:pt x="812" y="1410"/>
                </a:lnTo>
                <a:lnTo>
                  <a:pt x="830" y="1374"/>
                </a:lnTo>
                <a:lnTo>
                  <a:pt x="836" y="1356"/>
                </a:lnTo>
                <a:lnTo>
                  <a:pt x="840" y="1342"/>
                </a:lnTo>
                <a:lnTo>
                  <a:pt x="840" y="1342"/>
                </a:lnTo>
                <a:lnTo>
                  <a:pt x="854" y="1266"/>
                </a:lnTo>
                <a:lnTo>
                  <a:pt x="878" y="1136"/>
                </a:lnTo>
                <a:lnTo>
                  <a:pt x="890" y="1070"/>
                </a:lnTo>
                <a:lnTo>
                  <a:pt x="904" y="1014"/>
                </a:lnTo>
                <a:lnTo>
                  <a:pt x="910" y="992"/>
                </a:lnTo>
                <a:lnTo>
                  <a:pt x="916" y="974"/>
                </a:lnTo>
                <a:lnTo>
                  <a:pt x="922" y="964"/>
                </a:lnTo>
                <a:lnTo>
                  <a:pt x="924" y="960"/>
                </a:lnTo>
                <a:lnTo>
                  <a:pt x="926" y="960"/>
                </a:lnTo>
                <a:lnTo>
                  <a:pt x="926" y="960"/>
                </a:lnTo>
                <a:lnTo>
                  <a:pt x="932" y="958"/>
                </a:lnTo>
                <a:lnTo>
                  <a:pt x="938" y="954"/>
                </a:lnTo>
                <a:lnTo>
                  <a:pt x="950" y="942"/>
                </a:lnTo>
                <a:lnTo>
                  <a:pt x="964" y="926"/>
                </a:lnTo>
                <a:lnTo>
                  <a:pt x="976" y="908"/>
                </a:lnTo>
                <a:lnTo>
                  <a:pt x="968" y="972"/>
                </a:lnTo>
                <a:lnTo>
                  <a:pt x="972" y="994"/>
                </a:lnTo>
                <a:lnTo>
                  <a:pt x="962" y="1022"/>
                </a:lnTo>
                <a:lnTo>
                  <a:pt x="962" y="1068"/>
                </a:lnTo>
                <a:lnTo>
                  <a:pt x="962" y="1080"/>
                </a:lnTo>
                <a:lnTo>
                  <a:pt x="962" y="1146"/>
                </a:lnTo>
                <a:lnTo>
                  <a:pt x="972" y="1150"/>
                </a:lnTo>
                <a:lnTo>
                  <a:pt x="972" y="1160"/>
                </a:lnTo>
                <a:lnTo>
                  <a:pt x="962" y="1170"/>
                </a:lnTo>
                <a:lnTo>
                  <a:pt x="964" y="1202"/>
                </a:lnTo>
                <a:lnTo>
                  <a:pt x="964" y="1252"/>
                </a:lnTo>
                <a:lnTo>
                  <a:pt x="984" y="1294"/>
                </a:lnTo>
                <a:lnTo>
                  <a:pt x="1016" y="1320"/>
                </a:lnTo>
                <a:lnTo>
                  <a:pt x="1018" y="1292"/>
                </a:lnTo>
                <a:lnTo>
                  <a:pt x="1022" y="1320"/>
                </a:lnTo>
                <a:lnTo>
                  <a:pt x="1054" y="1294"/>
                </a:lnTo>
                <a:lnTo>
                  <a:pt x="1074" y="1252"/>
                </a:lnTo>
                <a:lnTo>
                  <a:pt x="1074" y="1202"/>
                </a:lnTo>
                <a:lnTo>
                  <a:pt x="1076" y="1170"/>
                </a:lnTo>
                <a:lnTo>
                  <a:pt x="1066" y="1160"/>
                </a:lnTo>
                <a:lnTo>
                  <a:pt x="1066" y="1150"/>
                </a:lnTo>
                <a:lnTo>
                  <a:pt x="1076" y="1146"/>
                </a:lnTo>
                <a:lnTo>
                  <a:pt x="1076" y="1080"/>
                </a:lnTo>
                <a:lnTo>
                  <a:pt x="1076" y="1068"/>
                </a:lnTo>
                <a:lnTo>
                  <a:pt x="1076" y="1022"/>
                </a:lnTo>
                <a:lnTo>
                  <a:pt x="1066" y="994"/>
                </a:lnTo>
                <a:lnTo>
                  <a:pt x="1068" y="972"/>
                </a:lnTo>
                <a:lnTo>
                  <a:pt x="1062" y="908"/>
                </a:lnTo>
                <a:lnTo>
                  <a:pt x="1062" y="908"/>
                </a:lnTo>
                <a:lnTo>
                  <a:pt x="1074" y="926"/>
                </a:lnTo>
                <a:lnTo>
                  <a:pt x="1088" y="942"/>
                </a:lnTo>
                <a:lnTo>
                  <a:pt x="1100" y="954"/>
                </a:lnTo>
                <a:lnTo>
                  <a:pt x="1106" y="958"/>
                </a:lnTo>
                <a:lnTo>
                  <a:pt x="1112" y="960"/>
                </a:lnTo>
                <a:lnTo>
                  <a:pt x="1112" y="960"/>
                </a:lnTo>
                <a:lnTo>
                  <a:pt x="1114" y="960"/>
                </a:lnTo>
                <a:lnTo>
                  <a:pt x="1116" y="964"/>
                </a:lnTo>
                <a:lnTo>
                  <a:pt x="1122" y="974"/>
                </a:lnTo>
                <a:lnTo>
                  <a:pt x="1128" y="992"/>
                </a:lnTo>
                <a:lnTo>
                  <a:pt x="1134" y="1014"/>
                </a:lnTo>
                <a:lnTo>
                  <a:pt x="1148" y="1070"/>
                </a:lnTo>
                <a:lnTo>
                  <a:pt x="1160" y="1136"/>
                </a:lnTo>
                <a:lnTo>
                  <a:pt x="1184" y="1266"/>
                </a:lnTo>
                <a:lnTo>
                  <a:pt x="1198" y="1342"/>
                </a:lnTo>
                <a:lnTo>
                  <a:pt x="1198" y="1342"/>
                </a:lnTo>
                <a:lnTo>
                  <a:pt x="1202" y="1356"/>
                </a:lnTo>
                <a:lnTo>
                  <a:pt x="1208" y="1374"/>
                </a:lnTo>
                <a:lnTo>
                  <a:pt x="1226" y="1410"/>
                </a:lnTo>
                <a:lnTo>
                  <a:pt x="1248" y="1446"/>
                </a:lnTo>
                <a:lnTo>
                  <a:pt x="1268" y="1476"/>
                </a:lnTo>
                <a:lnTo>
                  <a:pt x="1268" y="1476"/>
                </a:lnTo>
                <a:lnTo>
                  <a:pt x="1286" y="1500"/>
                </a:lnTo>
                <a:lnTo>
                  <a:pt x="1304" y="1520"/>
                </a:lnTo>
                <a:lnTo>
                  <a:pt x="1326" y="1538"/>
                </a:lnTo>
                <a:lnTo>
                  <a:pt x="1326" y="1538"/>
                </a:lnTo>
                <a:lnTo>
                  <a:pt x="1340" y="1562"/>
                </a:lnTo>
                <a:lnTo>
                  <a:pt x="1354" y="1578"/>
                </a:lnTo>
                <a:lnTo>
                  <a:pt x="1360" y="1582"/>
                </a:lnTo>
                <a:lnTo>
                  <a:pt x="1366" y="1586"/>
                </a:lnTo>
                <a:lnTo>
                  <a:pt x="1366" y="1586"/>
                </a:lnTo>
                <a:lnTo>
                  <a:pt x="1374" y="1588"/>
                </a:lnTo>
                <a:lnTo>
                  <a:pt x="1380" y="1590"/>
                </a:lnTo>
                <a:lnTo>
                  <a:pt x="1390" y="1598"/>
                </a:lnTo>
                <a:lnTo>
                  <a:pt x="1402" y="1610"/>
                </a:lnTo>
                <a:lnTo>
                  <a:pt x="1398" y="1640"/>
                </a:lnTo>
                <a:lnTo>
                  <a:pt x="1480" y="1732"/>
                </a:lnTo>
                <a:lnTo>
                  <a:pt x="1480" y="1732"/>
                </a:lnTo>
                <a:lnTo>
                  <a:pt x="1484" y="1734"/>
                </a:lnTo>
                <a:lnTo>
                  <a:pt x="1494" y="1738"/>
                </a:lnTo>
                <a:lnTo>
                  <a:pt x="1500" y="1738"/>
                </a:lnTo>
                <a:lnTo>
                  <a:pt x="1506" y="1738"/>
                </a:lnTo>
                <a:lnTo>
                  <a:pt x="1512" y="1736"/>
                </a:lnTo>
                <a:lnTo>
                  <a:pt x="1516" y="1732"/>
                </a:lnTo>
                <a:lnTo>
                  <a:pt x="1516" y="1732"/>
                </a:lnTo>
                <a:lnTo>
                  <a:pt x="1518" y="1724"/>
                </a:lnTo>
                <a:lnTo>
                  <a:pt x="1520" y="1716"/>
                </a:lnTo>
                <a:lnTo>
                  <a:pt x="1522" y="1698"/>
                </a:lnTo>
                <a:lnTo>
                  <a:pt x="1520" y="1676"/>
                </a:lnTo>
                <a:lnTo>
                  <a:pt x="1516" y="1652"/>
                </a:lnTo>
                <a:lnTo>
                  <a:pt x="1516" y="1652"/>
                </a:lnTo>
                <a:lnTo>
                  <a:pt x="1508" y="1632"/>
                </a:lnTo>
                <a:lnTo>
                  <a:pt x="1500" y="1616"/>
                </a:lnTo>
                <a:lnTo>
                  <a:pt x="1490" y="1602"/>
                </a:lnTo>
                <a:lnTo>
                  <a:pt x="1490" y="1602"/>
                </a:lnTo>
                <a:lnTo>
                  <a:pt x="1486" y="1596"/>
                </a:lnTo>
                <a:lnTo>
                  <a:pt x="1476" y="1580"/>
                </a:lnTo>
                <a:lnTo>
                  <a:pt x="1456" y="1558"/>
                </a:lnTo>
                <a:lnTo>
                  <a:pt x="1442" y="1544"/>
                </a:lnTo>
                <a:lnTo>
                  <a:pt x="1424" y="1528"/>
                </a:lnTo>
                <a:lnTo>
                  <a:pt x="1424" y="1528"/>
                </a:lnTo>
                <a:lnTo>
                  <a:pt x="1416" y="1518"/>
                </a:lnTo>
                <a:lnTo>
                  <a:pt x="1408" y="1508"/>
                </a:lnTo>
                <a:lnTo>
                  <a:pt x="1402" y="1498"/>
                </a:lnTo>
                <a:lnTo>
                  <a:pt x="1396" y="1486"/>
                </a:lnTo>
                <a:lnTo>
                  <a:pt x="1386" y="1464"/>
                </a:lnTo>
                <a:lnTo>
                  <a:pt x="1382" y="1442"/>
                </a:lnTo>
                <a:lnTo>
                  <a:pt x="1378" y="1420"/>
                </a:lnTo>
                <a:lnTo>
                  <a:pt x="1376" y="1404"/>
                </a:lnTo>
                <a:lnTo>
                  <a:pt x="1376" y="1388"/>
                </a:lnTo>
                <a:lnTo>
                  <a:pt x="1376" y="1388"/>
                </a:lnTo>
                <a:lnTo>
                  <a:pt x="1378" y="1374"/>
                </a:lnTo>
                <a:lnTo>
                  <a:pt x="1382" y="1340"/>
                </a:lnTo>
                <a:lnTo>
                  <a:pt x="1386" y="1322"/>
                </a:lnTo>
                <a:lnTo>
                  <a:pt x="1392" y="1306"/>
                </a:lnTo>
                <a:lnTo>
                  <a:pt x="1396" y="1300"/>
                </a:lnTo>
                <a:lnTo>
                  <a:pt x="1400" y="1294"/>
                </a:lnTo>
                <a:lnTo>
                  <a:pt x="1406" y="1290"/>
                </a:lnTo>
                <a:lnTo>
                  <a:pt x="1410" y="1288"/>
                </a:lnTo>
                <a:lnTo>
                  <a:pt x="1410" y="1288"/>
                </a:lnTo>
                <a:lnTo>
                  <a:pt x="1422" y="1284"/>
                </a:lnTo>
                <a:lnTo>
                  <a:pt x="1432" y="1278"/>
                </a:lnTo>
                <a:lnTo>
                  <a:pt x="1442" y="1268"/>
                </a:lnTo>
                <a:lnTo>
                  <a:pt x="1450" y="1256"/>
                </a:lnTo>
                <a:lnTo>
                  <a:pt x="1460" y="1236"/>
                </a:lnTo>
                <a:lnTo>
                  <a:pt x="1464" y="1228"/>
                </a:lnTo>
                <a:lnTo>
                  <a:pt x="1464" y="1228"/>
                </a:lnTo>
                <a:lnTo>
                  <a:pt x="1464" y="1222"/>
                </a:lnTo>
                <a:lnTo>
                  <a:pt x="1464" y="1214"/>
                </a:lnTo>
                <a:lnTo>
                  <a:pt x="1466" y="1204"/>
                </a:lnTo>
                <a:lnTo>
                  <a:pt x="1470" y="1194"/>
                </a:lnTo>
                <a:lnTo>
                  <a:pt x="1478" y="1184"/>
                </a:lnTo>
                <a:lnTo>
                  <a:pt x="1490" y="1174"/>
                </a:lnTo>
                <a:lnTo>
                  <a:pt x="1508" y="1166"/>
                </a:lnTo>
                <a:lnTo>
                  <a:pt x="1508" y="1166"/>
                </a:lnTo>
                <a:lnTo>
                  <a:pt x="1518" y="1160"/>
                </a:lnTo>
                <a:lnTo>
                  <a:pt x="1528" y="1152"/>
                </a:lnTo>
                <a:lnTo>
                  <a:pt x="1538" y="1142"/>
                </a:lnTo>
                <a:lnTo>
                  <a:pt x="1548" y="1130"/>
                </a:lnTo>
                <a:lnTo>
                  <a:pt x="1564" y="1102"/>
                </a:lnTo>
                <a:lnTo>
                  <a:pt x="1580" y="1074"/>
                </a:lnTo>
                <a:lnTo>
                  <a:pt x="1592" y="1044"/>
                </a:lnTo>
                <a:lnTo>
                  <a:pt x="1600" y="1020"/>
                </a:lnTo>
                <a:lnTo>
                  <a:pt x="1608" y="996"/>
                </a:lnTo>
                <a:lnTo>
                  <a:pt x="1618" y="962"/>
                </a:lnTo>
                <a:lnTo>
                  <a:pt x="1618" y="962"/>
                </a:lnTo>
                <a:lnTo>
                  <a:pt x="1620" y="962"/>
                </a:lnTo>
                <a:lnTo>
                  <a:pt x="1622" y="962"/>
                </a:lnTo>
                <a:lnTo>
                  <a:pt x="1626" y="958"/>
                </a:lnTo>
                <a:lnTo>
                  <a:pt x="1624" y="952"/>
                </a:lnTo>
                <a:lnTo>
                  <a:pt x="1614" y="938"/>
                </a:lnTo>
                <a:lnTo>
                  <a:pt x="1596" y="918"/>
                </a:lnTo>
                <a:lnTo>
                  <a:pt x="1566" y="890"/>
                </a:lnTo>
                <a:lnTo>
                  <a:pt x="1520" y="850"/>
                </a:lnTo>
                <a:lnTo>
                  <a:pt x="1520" y="850"/>
                </a:lnTo>
                <a:lnTo>
                  <a:pt x="1496" y="832"/>
                </a:lnTo>
                <a:lnTo>
                  <a:pt x="1470" y="814"/>
                </a:lnTo>
                <a:lnTo>
                  <a:pt x="1440" y="796"/>
                </a:lnTo>
                <a:lnTo>
                  <a:pt x="1410" y="780"/>
                </a:lnTo>
                <a:lnTo>
                  <a:pt x="1412" y="778"/>
                </a:lnTo>
                <a:lnTo>
                  <a:pt x="1454" y="772"/>
                </a:lnTo>
                <a:lnTo>
                  <a:pt x="1522" y="768"/>
                </a:lnTo>
                <a:lnTo>
                  <a:pt x="1570" y="768"/>
                </a:lnTo>
                <a:lnTo>
                  <a:pt x="1624" y="768"/>
                </a:lnTo>
                <a:lnTo>
                  <a:pt x="1674" y="760"/>
                </a:lnTo>
                <a:lnTo>
                  <a:pt x="1674" y="760"/>
                </a:lnTo>
                <a:lnTo>
                  <a:pt x="1694" y="752"/>
                </a:lnTo>
                <a:lnTo>
                  <a:pt x="1710" y="744"/>
                </a:lnTo>
                <a:lnTo>
                  <a:pt x="1718" y="740"/>
                </a:lnTo>
                <a:lnTo>
                  <a:pt x="1722" y="734"/>
                </a:lnTo>
                <a:lnTo>
                  <a:pt x="1722" y="734"/>
                </a:lnTo>
                <a:lnTo>
                  <a:pt x="1734" y="712"/>
                </a:lnTo>
                <a:lnTo>
                  <a:pt x="1744" y="698"/>
                </a:lnTo>
                <a:lnTo>
                  <a:pt x="1760" y="678"/>
                </a:lnTo>
                <a:lnTo>
                  <a:pt x="1760" y="678"/>
                </a:lnTo>
                <a:lnTo>
                  <a:pt x="1774" y="656"/>
                </a:lnTo>
                <a:lnTo>
                  <a:pt x="1782" y="642"/>
                </a:lnTo>
                <a:lnTo>
                  <a:pt x="1786" y="632"/>
                </a:lnTo>
                <a:lnTo>
                  <a:pt x="1788" y="628"/>
                </a:lnTo>
                <a:lnTo>
                  <a:pt x="1788" y="628"/>
                </a:lnTo>
                <a:lnTo>
                  <a:pt x="1792" y="612"/>
                </a:lnTo>
                <a:lnTo>
                  <a:pt x="1796" y="598"/>
                </a:lnTo>
                <a:lnTo>
                  <a:pt x="1798" y="594"/>
                </a:lnTo>
                <a:lnTo>
                  <a:pt x="1802" y="590"/>
                </a:lnTo>
                <a:lnTo>
                  <a:pt x="1802" y="590"/>
                </a:lnTo>
                <a:lnTo>
                  <a:pt x="1806" y="586"/>
                </a:lnTo>
                <a:lnTo>
                  <a:pt x="1810" y="580"/>
                </a:lnTo>
                <a:lnTo>
                  <a:pt x="1820" y="562"/>
                </a:lnTo>
                <a:lnTo>
                  <a:pt x="1824" y="552"/>
                </a:lnTo>
                <a:lnTo>
                  <a:pt x="1826" y="542"/>
                </a:lnTo>
                <a:lnTo>
                  <a:pt x="1826" y="532"/>
                </a:lnTo>
                <a:lnTo>
                  <a:pt x="1822" y="526"/>
                </a:lnTo>
                <a:lnTo>
                  <a:pt x="1822" y="526"/>
                </a:lnTo>
                <a:lnTo>
                  <a:pt x="1820" y="518"/>
                </a:lnTo>
                <a:lnTo>
                  <a:pt x="1820" y="512"/>
                </a:lnTo>
                <a:lnTo>
                  <a:pt x="1820" y="506"/>
                </a:lnTo>
                <a:lnTo>
                  <a:pt x="1824" y="498"/>
                </a:lnTo>
                <a:lnTo>
                  <a:pt x="1828" y="488"/>
                </a:lnTo>
                <a:lnTo>
                  <a:pt x="1832" y="484"/>
                </a:lnTo>
                <a:lnTo>
                  <a:pt x="1832" y="484"/>
                </a:lnTo>
                <a:lnTo>
                  <a:pt x="1842" y="474"/>
                </a:lnTo>
                <a:lnTo>
                  <a:pt x="1850" y="466"/>
                </a:lnTo>
                <a:lnTo>
                  <a:pt x="1850" y="462"/>
                </a:lnTo>
                <a:lnTo>
                  <a:pt x="1848" y="458"/>
                </a:lnTo>
                <a:lnTo>
                  <a:pt x="1848" y="458"/>
                </a:lnTo>
                <a:lnTo>
                  <a:pt x="1846" y="452"/>
                </a:lnTo>
                <a:lnTo>
                  <a:pt x="1846" y="446"/>
                </a:lnTo>
                <a:lnTo>
                  <a:pt x="1848" y="428"/>
                </a:lnTo>
                <a:lnTo>
                  <a:pt x="1852" y="404"/>
                </a:lnTo>
                <a:lnTo>
                  <a:pt x="1852" y="404"/>
                </a:lnTo>
                <a:lnTo>
                  <a:pt x="1868" y="384"/>
                </a:lnTo>
                <a:lnTo>
                  <a:pt x="1880" y="370"/>
                </a:lnTo>
                <a:lnTo>
                  <a:pt x="1882" y="364"/>
                </a:lnTo>
                <a:lnTo>
                  <a:pt x="1884" y="358"/>
                </a:lnTo>
                <a:lnTo>
                  <a:pt x="1884" y="358"/>
                </a:lnTo>
                <a:lnTo>
                  <a:pt x="1888" y="348"/>
                </a:lnTo>
                <a:lnTo>
                  <a:pt x="1896" y="332"/>
                </a:lnTo>
                <a:lnTo>
                  <a:pt x="1910" y="318"/>
                </a:lnTo>
                <a:lnTo>
                  <a:pt x="1916" y="312"/>
                </a:lnTo>
                <a:lnTo>
                  <a:pt x="1924" y="308"/>
                </a:lnTo>
                <a:lnTo>
                  <a:pt x="1924" y="308"/>
                </a:lnTo>
                <a:lnTo>
                  <a:pt x="1930" y="302"/>
                </a:lnTo>
                <a:lnTo>
                  <a:pt x="1936" y="298"/>
                </a:lnTo>
                <a:lnTo>
                  <a:pt x="1946" y="286"/>
                </a:lnTo>
                <a:lnTo>
                  <a:pt x="1956" y="272"/>
                </a:lnTo>
                <a:lnTo>
                  <a:pt x="1956" y="272"/>
                </a:lnTo>
                <a:lnTo>
                  <a:pt x="1960" y="258"/>
                </a:lnTo>
                <a:lnTo>
                  <a:pt x="1966" y="246"/>
                </a:lnTo>
                <a:lnTo>
                  <a:pt x="1970" y="242"/>
                </a:lnTo>
                <a:lnTo>
                  <a:pt x="1974" y="240"/>
                </a:lnTo>
                <a:lnTo>
                  <a:pt x="1974" y="240"/>
                </a:lnTo>
                <a:lnTo>
                  <a:pt x="1980" y="236"/>
                </a:lnTo>
                <a:lnTo>
                  <a:pt x="1984" y="232"/>
                </a:lnTo>
                <a:lnTo>
                  <a:pt x="1994" y="218"/>
                </a:lnTo>
                <a:lnTo>
                  <a:pt x="2006" y="202"/>
                </a:lnTo>
                <a:lnTo>
                  <a:pt x="2028" y="156"/>
                </a:lnTo>
                <a:lnTo>
                  <a:pt x="2038" y="114"/>
                </a:lnTo>
                <a:lnTo>
                  <a:pt x="2036" y="78"/>
                </a:lnTo>
                <a:lnTo>
                  <a:pt x="1014" y="582"/>
                </a:lnTo>
                <a:lnTo>
                  <a:pt x="1014" y="584"/>
                </a:lnTo>
                <a:lnTo>
                  <a:pt x="1014" y="582"/>
                </a:lnTo>
                <a:lnTo>
                  <a:pt x="1014" y="582"/>
                </a:lnTo>
                <a:lnTo>
                  <a:pt x="1014" y="582"/>
                </a:lnTo>
              </a:path>
            </a:pathLst>
          </a:custGeom>
          <a:solidFill>
            <a:schemeClr val="bg2">
              <a:lumMod val="60000"/>
              <a:lumOff val="40000"/>
              <a:alpha val="7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63"/>
          <p:cNvSpPr/>
          <p:nvPr/>
        </p:nvSpPr>
        <p:spPr>
          <a:xfrm rot="1992000">
            <a:off x="8506080" y="6090120"/>
            <a:ext cx="360" cy="360"/>
          </a:xfrm>
          <a:custGeom>
            <a:avLst/>
            <a:gdLst/>
            <a:ahLst/>
            <a:cxnLst/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bg2">
              <a:lumMod val="60000"/>
              <a:lumOff val="40000"/>
              <a:alpha val="18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64"/>
          <p:cNvSpPr/>
          <p:nvPr/>
        </p:nvSpPr>
        <p:spPr>
          <a:xfrm rot="592800">
            <a:off x="7625520" y="6549120"/>
            <a:ext cx="1087560" cy="891720"/>
          </a:xfrm>
          <a:custGeom>
            <a:avLst/>
            <a:gdLst/>
            <a:ahLst/>
            <a:cxnLst/>
            <a:rect l="0" t="0" r="r" b="b"/>
            <a:pathLst>
              <a:path w="2091" h="1715">
                <a:moveTo>
                  <a:pt x="2088" y="78"/>
                </a:moveTo>
                <a:lnTo>
                  <a:pt x="2070" y="44"/>
                </a:lnTo>
                <a:lnTo>
                  <a:pt x="2028" y="16"/>
                </a:lnTo>
                <a:lnTo>
                  <a:pt x="1964" y="4"/>
                </a:lnTo>
                <a:lnTo>
                  <a:pt x="1896" y="0"/>
                </a:lnTo>
                <a:lnTo>
                  <a:pt x="1896" y="0"/>
                </a:lnTo>
                <a:lnTo>
                  <a:pt x="1876" y="2"/>
                </a:lnTo>
                <a:lnTo>
                  <a:pt x="1852" y="4"/>
                </a:lnTo>
                <a:lnTo>
                  <a:pt x="1822" y="10"/>
                </a:lnTo>
                <a:lnTo>
                  <a:pt x="1784" y="18"/>
                </a:lnTo>
                <a:lnTo>
                  <a:pt x="1740" y="30"/>
                </a:lnTo>
                <a:lnTo>
                  <a:pt x="1694" y="46"/>
                </a:lnTo>
                <a:lnTo>
                  <a:pt x="1642" y="66"/>
                </a:lnTo>
                <a:lnTo>
                  <a:pt x="1642" y="66"/>
                </a:lnTo>
                <a:lnTo>
                  <a:pt x="1592" y="92"/>
                </a:lnTo>
                <a:lnTo>
                  <a:pt x="1544" y="118"/>
                </a:lnTo>
                <a:lnTo>
                  <a:pt x="1498" y="148"/>
                </a:lnTo>
                <a:lnTo>
                  <a:pt x="1454" y="180"/>
                </a:lnTo>
                <a:lnTo>
                  <a:pt x="1410" y="216"/>
                </a:lnTo>
                <a:lnTo>
                  <a:pt x="1368" y="254"/>
                </a:lnTo>
                <a:lnTo>
                  <a:pt x="1328" y="296"/>
                </a:lnTo>
                <a:lnTo>
                  <a:pt x="1286" y="342"/>
                </a:lnTo>
                <a:lnTo>
                  <a:pt x="1286" y="342"/>
                </a:lnTo>
                <a:lnTo>
                  <a:pt x="1254" y="380"/>
                </a:lnTo>
                <a:lnTo>
                  <a:pt x="1224" y="420"/>
                </a:lnTo>
                <a:lnTo>
                  <a:pt x="1196" y="462"/>
                </a:lnTo>
                <a:lnTo>
                  <a:pt x="1170" y="504"/>
                </a:lnTo>
                <a:lnTo>
                  <a:pt x="1124" y="578"/>
                </a:lnTo>
                <a:lnTo>
                  <a:pt x="1096" y="632"/>
                </a:lnTo>
                <a:lnTo>
                  <a:pt x="1096" y="632"/>
                </a:lnTo>
                <a:lnTo>
                  <a:pt x="1092" y="622"/>
                </a:lnTo>
                <a:lnTo>
                  <a:pt x="1082" y="608"/>
                </a:lnTo>
                <a:lnTo>
                  <a:pt x="1082" y="608"/>
                </a:lnTo>
                <a:lnTo>
                  <a:pt x="1086" y="600"/>
                </a:lnTo>
                <a:lnTo>
                  <a:pt x="1088" y="592"/>
                </a:lnTo>
                <a:lnTo>
                  <a:pt x="1088" y="592"/>
                </a:lnTo>
                <a:lnTo>
                  <a:pt x="1086" y="584"/>
                </a:lnTo>
                <a:lnTo>
                  <a:pt x="1082" y="576"/>
                </a:lnTo>
                <a:lnTo>
                  <a:pt x="1074" y="572"/>
                </a:lnTo>
                <a:lnTo>
                  <a:pt x="1066" y="570"/>
                </a:lnTo>
                <a:lnTo>
                  <a:pt x="1066" y="570"/>
                </a:lnTo>
                <a:lnTo>
                  <a:pt x="1064" y="570"/>
                </a:lnTo>
                <a:lnTo>
                  <a:pt x="1066" y="564"/>
                </a:lnTo>
                <a:lnTo>
                  <a:pt x="1060" y="564"/>
                </a:lnTo>
                <a:lnTo>
                  <a:pt x="1056" y="564"/>
                </a:lnTo>
                <a:lnTo>
                  <a:pt x="1056" y="564"/>
                </a:lnTo>
                <a:lnTo>
                  <a:pt x="1050" y="558"/>
                </a:lnTo>
                <a:lnTo>
                  <a:pt x="1048" y="560"/>
                </a:lnTo>
                <a:lnTo>
                  <a:pt x="1048" y="558"/>
                </a:lnTo>
                <a:lnTo>
                  <a:pt x="1044" y="562"/>
                </a:lnTo>
                <a:lnTo>
                  <a:pt x="1038" y="560"/>
                </a:lnTo>
                <a:lnTo>
                  <a:pt x="1038" y="564"/>
                </a:lnTo>
                <a:lnTo>
                  <a:pt x="1034" y="564"/>
                </a:lnTo>
                <a:lnTo>
                  <a:pt x="1030" y="564"/>
                </a:lnTo>
                <a:lnTo>
                  <a:pt x="1034" y="572"/>
                </a:lnTo>
                <a:lnTo>
                  <a:pt x="1034" y="572"/>
                </a:lnTo>
                <a:lnTo>
                  <a:pt x="1034" y="572"/>
                </a:lnTo>
                <a:lnTo>
                  <a:pt x="1026" y="570"/>
                </a:lnTo>
                <a:lnTo>
                  <a:pt x="1026" y="570"/>
                </a:lnTo>
                <a:lnTo>
                  <a:pt x="1016" y="572"/>
                </a:lnTo>
                <a:lnTo>
                  <a:pt x="1010" y="576"/>
                </a:lnTo>
                <a:lnTo>
                  <a:pt x="1004" y="584"/>
                </a:lnTo>
                <a:lnTo>
                  <a:pt x="1004" y="592"/>
                </a:lnTo>
                <a:lnTo>
                  <a:pt x="1004" y="592"/>
                </a:lnTo>
                <a:lnTo>
                  <a:pt x="1004" y="598"/>
                </a:lnTo>
                <a:lnTo>
                  <a:pt x="1008" y="604"/>
                </a:lnTo>
                <a:lnTo>
                  <a:pt x="1008" y="604"/>
                </a:lnTo>
                <a:lnTo>
                  <a:pt x="998" y="618"/>
                </a:lnTo>
                <a:lnTo>
                  <a:pt x="992" y="628"/>
                </a:lnTo>
                <a:lnTo>
                  <a:pt x="992" y="628"/>
                </a:lnTo>
                <a:lnTo>
                  <a:pt x="962" y="574"/>
                </a:lnTo>
                <a:lnTo>
                  <a:pt x="918" y="500"/>
                </a:lnTo>
                <a:lnTo>
                  <a:pt x="892" y="460"/>
                </a:lnTo>
                <a:lnTo>
                  <a:pt x="864" y="420"/>
                </a:lnTo>
                <a:lnTo>
                  <a:pt x="834" y="378"/>
                </a:lnTo>
                <a:lnTo>
                  <a:pt x="802" y="342"/>
                </a:lnTo>
                <a:lnTo>
                  <a:pt x="802" y="342"/>
                </a:lnTo>
                <a:lnTo>
                  <a:pt x="762" y="296"/>
                </a:lnTo>
                <a:lnTo>
                  <a:pt x="720" y="254"/>
                </a:lnTo>
                <a:lnTo>
                  <a:pt x="680" y="216"/>
                </a:lnTo>
                <a:lnTo>
                  <a:pt x="636" y="180"/>
                </a:lnTo>
                <a:lnTo>
                  <a:pt x="592" y="148"/>
                </a:lnTo>
                <a:lnTo>
                  <a:pt x="546" y="118"/>
                </a:lnTo>
                <a:lnTo>
                  <a:pt x="498" y="92"/>
                </a:lnTo>
                <a:lnTo>
                  <a:pt x="448" y="66"/>
                </a:lnTo>
                <a:lnTo>
                  <a:pt x="448" y="66"/>
                </a:lnTo>
                <a:lnTo>
                  <a:pt x="396" y="46"/>
                </a:lnTo>
                <a:lnTo>
                  <a:pt x="348" y="30"/>
                </a:lnTo>
                <a:lnTo>
                  <a:pt x="306" y="18"/>
                </a:lnTo>
                <a:lnTo>
                  <a:pt x="268" y="10"/>
                </a:lnTo>
                <a:lnTo>
                  <a:pt x="238" y="4"/>
                </a:lnTo>
                <a:lnTo>
                  <a:pt x="214" y="2"/>
                </a:lnTo>
                <a:lnTo>
                  <a:pt x="194" y="0"/>
                </a:lnTo>
                <a:lnTo>
                  <a:pt x="126" y="4"/>
                </a:lnTo>
                <a:lnTo>
                  <a:pt x="62" y="16"/>
                </a:lnTo>
                <a:lnTo>
                  <a:pt x="20" y="44"/>
                </a:lnTo>
                <a:lnTo>
                  <a:pt x="2" y="78"/>
                </a:lnTo>
                <a:lnTo>
                  <a:pt x="0" y="112"/>
                </a:lnTo>
                <a:lnTo>
                  <a:pt x="12" y="154"/>
                </a:lnTo>
                <a:lnTo>
                  <a:pt x="34" y="198"/>
                </a:lnTo>
                <a:lnTo>
                  <a:pt x="34" y="198"/>
                </a:lnTo>
                <a:lnTo>
                  <a:pt x="44" y="214"/>
                </a:lnTo>
                <a:lnTo>
                  <a:pt x="56" y="226"/>
                </a:lnTo>
                <a:lnTo>
                  <a:pt x="60" y="232"/>
                </a:lnTo>
                <a:lnTo>
                  <a:pt x="66" y="234"/>
                </a:lnTo>
                <a:lnTo>
                  <a:pt x="66" y="234"/>
                </a:lnTo>
                <a:lnTo>
                  <a:pt x="70" y="236"/>
                </a:lnTo>
                <a:lnTo>
                  <a:pt x="74" y="240"/>
                </a:lnTo>
                <a:lnTo>
                  <a:pt x="80" y="252"/>
                </a:lnTo>
                <a:lnTo>
                  <a:pt x="86" y="264"/>
                </a:lnTo>
                <a:lnTo>
                  <a:pt x="86" y="264"/>
                </a:lnTo>
                <a:lnTo>
                  <a:pt x="94" y="278"/>
                </a:lnTo>
                <a:lnTo>
                  <a:pt x="104" y="290"/>
                </a:lnTo>
                <a:lnTo>
                  <a:pt x="112" y="296"/>
                </a:lnTo>
                <a:lnTo>
                  <a:pt x="118" y="300"/>
                </a:lnTo>
                <a:lnTo>
                  <a:pt x="118" y="300"/>
                </a:lnTo>
                <a:lnTo>
                  <a:pt x="126" y="304"/>
                </a:lnTo>
                <a:lnTo>
                  <a:pt x="132" y="310"/>
                </a:lnTo>
                <a:lnTo>
                  <a:pt x="146" y="324"/>
                </a:lnTo>
                <a:lnTo>
                  <a:pt x="156" y="340"/>
                </a:lnTo>
                <a:lnTo>
                  <a:pt x="160" y="350"/>
                </a:lnTo>
                <a:lnTo>
                  <a:pt x="160" y="350"/>
                </a:lnTo>
                <a:lnTo>
                  <a:pt x="160" y="354"/>
                </a:lnTo>
                <a:lnTo>
                  <a:pt x="164" y="360"/>
                </a:lnTo>
                <a:lnTo>
                  <a:pt x="176" y="374"/>
                </a:lnTo>
                <a:lnTo>
                  <a:pt x="192" y="394"/>
                </a:lnTo>
                <a:lnTo>
                  <a:pt x="192" y="394"/>
                </a:lnTo>
                <a:lnTo>
                  <a:pt x="198" y="416"/>
                </a:lnTo>
                <a:lnTo>
                  <a:pt x="200" y="434"/>
                </a:lnTo>
                <a:lnTo>
                  <a:pt x="198" y="442"/>
                </a:lnTo>
                <a:lnTo>
                  <a:pt x="196" y="446"/>
                </a:lnTo>
                <a:lnTo>
                  <a:pt x="196" y="446"/>
                </a:lnTo>
                <a:lnTo>
                  <a:pt x="194" y="450"/>
                </a:lnTo>
                <a:lnTo>
                  <a:pt x="196" y="454"/>
                </a:lnTo>
                <a:lnTo>
                  <a:pt x="202" y="462"/>
                </a:lnTo>
                <a:lnTo>
                  <a:pt x="214" y="472"/>
                </a:lnTo>
                <a:lnTo>
                  <a:pt x="214" y="472"/>
                </a:lnTo>
                <a:lnTo>
                  <a:pt x="216" y="476"/>
                </a:lnTo>
                <a:lnTo>
                  <a:pt x="222" y="486"/>
                </a:lnTo>
                <a:lnTo>
                  <a:pt x="224" y="492"/>
                </a:lnTo>
                <a:lnTo>
                  <a:pt x="226" y="498"/>
                </a:lnTo>
                <a:lnTo>
                  <a:pt x="226" y="506"/>
                </a:lnTo>
                <a:lnTo>
                  <a:pt x="222" y="512"/>
                </a:lnTo>
                <a:lnTo>
                  <a:pt x="222" y="512"/>
                </a:lnTo>
                <a:lnTo>
                  <a:pt x="220" y="518"/>
                </a:lnTo>
                <a:lnTo>
                  <a:pt x="220" y="526"/>
                </a:lnTo>
                <a:lnTo>
                  <a:pt x="222" y="536"/>
                </a:lnTo>
                <a:lnTo>
                  <a:pt x="226" y="546"/>
                </a:lnTo>
                <a:lnTo>
                  <a:pt x="236" y="564"/>
                </a:lnTo>
                <a:lnTo>
                  <a:pt x="240" y="572"/>
                </a:lnTo>
                <a:lnTo>
                  <a:pt x="244" y="574"/>
                </a:lnTo>
                <a:lnTo>
                  <a:pt x="244" y="574"/>
                </a:lnTo>
                <a:lnTo>
                  <a:pt x="248" y="578"/>
                </a:lnTo>
                <a:lnTo>
                  <a:pt x="250" y="582"/>
                </a:lnTo>
                <a:lnTo>
                  <a:pt x="256" y="594"/>
                </a:lnTo>
                <a:lnTo>
                  <a:pt x="260" y="612"/>
                </a:lnTo>
                <a:lnTo>
                  <a:pt x="260" y="612"/>
                </a:lnTo>
                <a:lnTo>
                  <a:pt x="260" y="614"/>
                </a:lnTo>
                <a:lnTo>
                  <a:pt x="264" y="624"/>
                </a:lnTo>
                <a:lnTo>
                  <a:pt x="272" y="640"/>
                </a:lnTo>
                <a:lnTo>
                  <a:pt x="288" y="660"/>
                </a:lnTo>
                <a:lnTo>
                  <a:pt x="288" y="660"/>
                </a:lnTo>
                <a:lnTo>
                  <a:pt x="304" y="680"/>
                </a:lnTo>
                <a:lnTo>
                  <a:pt x="314" y="694"/>
                </a:lnTo>
                <a:lnTo>
                  <a:pt x="328" y="714"/>
                </a:lnTo>
                <a:lnTo>
                  <a:pt x="328" y="714"/>
                </a:lnTo>
                <a:lnTo>
                  <a:pt x="332" y="718"/>
                </a:lnTo>
                <a:lnTo>
                  <a:pt x="338" y="724"/>
                </a:lnTo>
                <a:lnTo>
                  <a:pt x="356" y="732"/>
                </a:lnTo>
                <a:lnTo>
                  <a:pt x="378" y="740"/>
                </a:lnTo>
                <a:lnTo>
                  <a:pt x="430" y="746"/>
                </a:lnTo>
                <a:lnTo>
                  <a:pt x="484" y="746"/>
                </a:lnTo>
                <a:lnTo>
                  <a:pt x="534" y="746"/>
                </a:lnTo>
                <a:lnTo>
                  <a:pt x="604" y="752"/>
                </a:lnTo>
                <a:lnTo>
                  <a:pt x="622" y="754"/>
                </a:lnTo>
                <a:lnTo>
                  <a:pt x="622" y="754"/>
                </a:lnTo>
                <a:lnTo>
                  <a:pt x="562" y="790"/>
                </a:lnTo>
                <a:lnTo>
                  <a:pt x="518" y="820"/>
                </a:lnTo>
                <a:lnTo>
                  <a:pt x="488" y="842"/>
                </a:lnTo>
                <a:lnTo>
                  <a:pt x="470" y="858"/>
                </a:lnTo>
                <a:lnTo>
                  <a:pt x="462" y="868"/>
                </a:lnTo>
                <a:lnTo>
                  <a:pt x="458" y="874"/>
                </a:lnTo>
                <a:lnTo>
                  <a:pt x="458" y="876"/>
                </a:lnTo>
                <a:lnTo>
                  <a:pt x="458" y="878"/>
                </a:lnTo>
                <a:lnTo>
                  <a:pt x="384" y="988"/>
                </a:lnTo>
                <a:lnTo>
                  <a:pt x="388" y="1004"/>
                </a:lnTo>
                <a:lnTo>
                  <a:pt x="384" y="1022"/>
                </a:lnTo>
                <a:lnTo>
                  <a:pt x="366" y="1052"/>
                </a:lnTo>
                <a:lnTo>
                  <a:pt x="354" y="1078"/>
                </a:lnTo>
                <a:lnTo>
                  <a:pt x="342" y="1124"/>
                </a:lnTo>
                <a:lnTo>
                  <a:pt x="342" y="1124"/>
                </a:lnTo>
                <a:lnTo>
                  <a:pt x="342" y="1130"/>
                </a:lnTo>
                <a:lnTo>
                  <a:pt x="344" y="1142"/>
                </a:lnTo>
                <a:lnTo>
                  <a:pt x="348" y="1148"/>
                </a:lnTo>
                <a:lnTo>
                  <a:pt x="350" y="1156"/>
                </a:lnTo>
                <a:lnTo>
                  <a:pt x="356" y="1162"/>
                </a:lnTo>
                <a:lnTo>
                  <a:pt x="364" y="1166"/>
                </a:lnTo>
                <a:lnTo>
                  <a:pt x="364" y="1166"/>
                </a:lnTo>
                <a:lnTo>
                  <a:pt x="372" y="1170"/>
                </a:lnTo>
                <a:lnTo>
                  <a:pt x="376" y="1176"/>
                </a:lnTo>
                <a:lnTo>
                  <a:pt x="380" y="1184"/>
                </a:lnTo>
                <a:lnTo>
                  <a:pt x="382" y="1192"/>
                </a:lnTo>
                <a:lnTo>
                  <a:pt x="380" y="1206"/>
                </a:lnTo>
                <a:lnTo>
                  <a:pt x="380" y="1212"/>
                </a:lnTo>
                <a:lnTo>
                  <a:pt x="382" y="1244"/>
                </a:lnTo>
                <a:lnTo>
                  <a:pt x="382" y="1244"/>
                </a:lnTo>
                <a:lnTo>
                  <a:pt x="384" y="1248"/>
                </a:lnTo>
                <a:lnTo>
                  <a:pt x="392" y="1258"/>
                </a:lnTo>
                <a:lnTo>
                  <a:pt x="398" y="1264"/>
                </a:lnTo>
                <a:lnTo>
                  <a:pt x="406" y="1268"/>
                </a:lnTo>
                <a:lnTo>
                  <a:pt x="416" y="1272"/>
                </a:lnTo>
                <a:lnTo>
                  <a:pt x="428" y="1272"/>
                </a:lnTo>
                <a:lnTo>
                  <a:pt x="428" y="1272"/>
                </a:lnTo>
                <a:lnTo>
                  <a:pt x="440" y="1274"/>
                </a:lnTo>
                <a:lnTo>
                  <a:pt x="448" y="1280"/>
                </a:lnTo>
                <a:lnTo>
                  <a:pt x="452" y="1286"/>
                </a:lnTo>
                <a:lnTo>
                  <a:pt x="456" y="1294"/>
                </a:lnTo>
                <a:lnTo>
                  <a:pt x="458" y="1310"/>
                </a:lnTo>
                <a:lnTo>
                  <a:pt x="458" y="1316"/>
                </a:lnTo>
                <a:lnTo>
                  <a:pt x="458" y="1316"/>
                </a:lnTo>
                <a:lnTo>
                  <a:pt x="456" y="1338"/>
                </a:lnTo>
                <a:lnTo>
                  <a:pt x="458" y="1354"/>
                </a:lnTo>
                <a:lnTo>
                  <a:pt x="458" y="1360"/>
                </a:lnTo>
                <a:lnTo>
                  <a:pt x="460" y="1364"/>
                </a:lnTo>
                <a:lnTo>
                  <a:pt x="460" y="1364"/>
                </a:lnTo>
                <a:lnTo>
                  <a:pt x="468" y="1374"/>
                </a:lnTo>
                <a:lnTo>
                  <a:pt x="474" y="1378"/>
                </a:lnTo>
                <a:lnTo>
                  <a:pt x="486" y="1380"/>
                </a:lnTo>
                <a:lnTo>
                  <a:pt x="486" y="1380"/>
                </a:lnTo>
                <a:lnTo>
                  <a:pt x="502" y="1380"/>
                </a:lnTo>
                <a:lnTo>
                  <a:pt x="514" y="1384"/>
                </a:lnTo>
                <a:lnTo>
                  <a:pt x="522" y="1390"/>
                </a:lnTo>
                <a:lnTo>
                  <a:pt x="526" y="1394"/>
                </a:lnTo>
                <a:lnTo>
                  <a:pt x="526" y="1396"/>
                </a:lnTo>
                <a:lnTo>
                  <a:pt x="526" y="1396"/>
                </a:lnTo>
                <a:lnTo>
                  <a:pt x="526" y="1400"/>
                </a:lnTo>
                <a:lnTo>
                  <a:pt x="530" y="1404"/>
                </a:lnTo>
                <a:lnTo>
                  <a:pt x="532" y="1408"/>
                </a:lnTo>
                <a:lnTo>
                  <a:pt x="534" y="1414"/>
                </a:lnTo>
                <a:lnTo>
                  <a:pt x="536" y="1422"/>
                </a:lnTo>
                <a:lnTo>
                  <a:pt x="536" y="1432"/>
                </a:lnTo>
                <a:lnTo>
                  <a:pt x="532" y="1446"/>
                </a:lnTo>
                <a:lnTo>
                  <a:pt x="524" y="1462"/>
                </a:lnTo>
                <a:lnTo>
                  <a:pt x="524" y="1462"/>
                </a:lnTo>
                <a:lnTo>
                  <a:pt x="492" y="1522"/>
                </a:lnTo>
                <a:lnTo>
                  <a:pt x="478" y="1540"/>
                </a:lnTo>
                <a:lnTo>
                  <a:pt x="472" y="1546"/>
                </a:lnTo>
                <a:lnTo>
                  <a:pt x="466" y="1550"/>
                </a:lnTo>
                <a:lnTo>
                  <a:pt x="466" y="1550"/>
                </a:lnTo>
                <a:lnTo>
                  <a:pt x="460" y="1554"/>
                </a:lnTo>
                <a:lnTo>
                  <a:pt x="454" y="1560"/>
                </a:lnTo>
                <a:lnTo>
                  <a:pt x="440" y="1578"/>
                </a:lnTo>
                <a:lnTo>
                  <a:pt x="424" y="1604"/>
                </a:lnTo>
                <a:lnTo>
                  <a:pt x="424" y="1604"/>
                </a:lnTo>
                <a:lnTo>
                  <a:pt x="420" y="1614"/>
                </a:lnTo>
                <a:lnTo>
                  <a:pt x="412" y="1636"/>
                </a:lnTo>
                <a:lnTo>
                  <a:pt x="410" y="1650"/>
                </a:lnTo>
                <a:lnTo>
                  <a:pt x="408" y="1666"/>
                </a:lnTo>
                <a:lnTo>
                  <a:pt x="410" y="1680"/>
                </a:lnTo>
                <a:lnTo>
                  <a:pt x="414" y="1686"/>
                </a:lnTo>
                <a:lnTo>
                  <a:pt x="416" y="1692"/>
                </a:lnTo>
                <a:lnTo>
                  <a:pt x="416" y="1692"/>
                </a:lnTo>
                <a:lnTo>
                  <a:pt x="426" y="1702"/>
                </a:lnTo>
                <a:lnTo>
                  <a:pt x="438" y="1710"/>
                </a:lnTo>
                <a:lnTo>
                  <a:pt x="450" y="1714"/>
                </a:lnTo>
                <a:lnTo>
                  <a:pt x="456" y="1714"/>
                </a:lnTo>
                <a:lnTo>
                  <a:pt x="464" y="1714"/>
                </a:lnTo>
                <a:lnTo>
                  <a:pt x="470" y="1712"/>
                </a:lnTo>
                <a:lnTo>
                  <a:pt x="478" y="1710"/>
                </a:lnTo>
                <a:lnTo>
                  <a:pt x="486" y="1704"/>
                </a:lnTo>
                <a:lnTo>
                  <a:pt x="492" y="1698"/>
                </a:lnTo>
                <a:lnTo>
                  <a:pt x="500" y="1690"/>
                </a:lnTo>
                <a:lnTo>
                  <a:pt x="508" y="1678"/>
                </a:lnTo>
                <a:lnTo>
                  <a:pt x="514" y="1666"/>
                </a:lnTo>
                <a:lnTo>
                  <a:pt x="522" y="1650"/>
                </a:lnTo>
                <a:lnTo>
                  <a:pt x="522" y="1650"/>
                </a:lnTo>
                <a:lnTo>
                  <a:pt x="548" y="1592"/>
                </a:lnTo>
                <a:lnTo>
                  <a:pt x="568" y="1554"/>
                </a:lnTo>
                <a:lnTo>
                  <a:pt x="582" y="1532"/>
                </a:lnTo>
                <a:lnTo>
                  <a:pt x="586" y="1526"/>
                </a:lnTo>
                <a:lnTo>
                  <a:pt x="586" y="1526"/>
                </a:lnTo>
                <a:lnTo>
                  <a:pt x="590" y="1522"/>
                </a:lnTo>
                <a:lnTo>
                  <a:pt x="594" y="1518"/>
                </a:lnTo>
                <a:lnTo>
                  <a:pt x="600" y="1516"/>
                </a:lnTo>
                <a:lnTo>
                  <a:pt x="608" y="1514"/>
                </a:lnTo>
                <a:lnTo>
                  <a:pt x="620" y="1514"/>
                </a:lnTo>
                <a:lnTo>
                  <a:pt x="632" y="1516"/>
                </a:lnTo>
                <a:lnTo>
                  <a:pt x="648" y="1520"/>
                </a:lnTo>
                <a:lnTo>
                  <a:pt x="648" y="1520"/>
                </a:lnTo>
                <a:lnTo>
                  <a:pt x="662" y="1528"/>
                </a:lnTo>
                <a:lnTo>
                  <a:pt x="668" y="1532"/>
                </a:lnTo>
                <a:lnTo>
                  <a:pt x="670" y="1536"/>
                </a:lnTo>
                <a:lnTo>
                  <a:pt x="668" y="1536"/>
                </a:lnTo>
                <a:lnTo>
                  <a:pt x="664" y="1538"/>
                </a:lnTo>
                <a:lnTo>
                  <a:pt x="670" y="1538"/>
                </a:lnTo>
                <a:lnTo>
                  <a:pt x="670" y="1538"/>
                </a:lnTo>
                <a:lnTo>
                  <a:pt x="682" y="1536"/>
                </a:lnTo>
                <a:lnTo>
                  <a:pt x="692" y="1532"/>
                </a:lnTo>
                <a:lnTo>
                  <a:pt x="700" y="1528"/>
                </a:lnTo>
                <a:lnTo>
                  <a:pt x="700" y="1528"/>
                </a:lnTo>
                <a:lnTo>
                  <a:pt x="708" y="1522"/>
                </a:lnTo>
                <a:lnTo>
                  <a:pt x="716" y="1518"/>
                </a:lnTo>
                <a:lnTo>
                  <a:pt x="724" y="1516"/>
                </a:lnTo>
                <a:lnTo>
                  <a:pt x="724" y="1516"/>
                </a:lnTo>
                <a:lnTo>
                  <a:pt x="734" y="1518"/>
                </a:lnTo>
                <a:lnTo>
                  <a:pt x="744" y="1522"/>
                </a:lnTo>
                <a:lnTo>
                  <a:pt x="754" y="1528"/>
                </a:lnTo>
                <a:lnTo>
                  <a:pt x="754" y="1528"/>
                </a:lnTo>
                <a:lnTo>
                  <a:pt x="758" y="1530"/>
                </a:lnTo>
                <a:lnTo>
                  <a:pt x="768" y="1532"/>
                </a:lnTo>
                <a:lnTo>
                  <a:pt x="774" y="1532"/>
                </a:lnTo>
                <a:lnTo>
                  <a:pt x="780" y="1532"/>
                </a:lnTo>
                <a:lnTo>
                  <a:pt x="786" y="1528"/>
                </a:lnTo>
                <a:lnTo>
                  <a:pt x="794" y="1520"/>
                </a:lnTo>
                <a:lnTo>
                  <a:pt x="794" y="1520"/>
                </a:lnTo>
                <a:lnTo>
                  <a:pt x="800" y="1512"/>
                </a:lnTo>
                <a:lnTo>
                  <a:pt x="806" y="1500"/>
                </a:lnTo>
                <a:lnTo>
                  <a:pt x="812" y="1478"/>
                </a:lnTo>
                <a:lnTo>
                  <a:pt x="816" y="1458"/>
                </a:lnTo>
                <a:lnTo>
                  <a:pt x="816" y="1452"/>
                </a:lnTo>
                <a:lnTo>
                  <a:pt x="840" y="1406"/>
                </a:lnTo>
                <a:lnTo>
                  <a:pt x="844" y="1388"/>
                </a:lnTo>
                <a:lnTo>
                  <a:pt x="870" y="1386"/>
                </a:lnTo>
                <a:lnTo>
                  <a:pt x="894" y="1318"/>
                </a:lnTo>
                <a:lnTo>
                  <a:pt x="922" y="1204"/>
                </a:lnTo>
                <a:lnTo>
                  <a:pt x="952" y="1056"/>
                </a:lnTo>
                <a:lnTo>
                  <a:pt x="970" y="942"/>
                </a:lnTo>
                <a:lnTo>
                  <a:pt x="970" y="942"/>
                </a:lnTo>
                <a:lnTo>
                  <a:pt x="974" y="940"/>
                </a:lnTo>
                <a:lnTo>
                  <a:pt x="978" y="928"/>
                </a:lnTo>
                <a:lnTo>
                  <a:pt x="984" y="908"/>
                </a:lnTo>
                <a:lnTo>
                  <a:pt x="986" y="894"/>
                </a:lnTo>
                <a:lnTo>
                  <a:pt x="988" y="880"/>
                </a:lnTo>
                <a:lnTo>
                  <a:pt x="988" y="880"/>
                </a:lnTo>
                <a:lnTo>
                  <a:pt x="990" y="866"/>
                </a:lnTo>
                <a:lnTo>
                  <a:pt x="994" y="858"/>
                </a:lnTo>
                <a:lnTo>
                  <a:pt x="1000" y="856"/>
                </a:lnTo>
                <a:lnTo>
                  <a:pt x="1004" y="854"/>
                </a:lnTo>
                <a:lnTo>
                  <a:pt x="1004" y="880"/>
                </a:lnTo>
                <a:lnTo>
                  <a:pt x="996" y="942"/>
                </a:lnTo>
                <a:lnTo>
                  <a:pt x="998" y="962"/>
                </a:lnTo>
                <a:lnTo>
                  <a:pt x="990" y="990"/>
                </a:lnTo>
                <a:lnTo>
                  <a:pt x="990" y="1034"/>
                </a:lnTo>
                <a:lnTo>
                  <a:pt x="990" y="1046"/>
                </a:lnTo>
                <a:lnTo>
                  <a:pt x="990" y="1108"/>
                </a:lnTo>
                <a:lnTo>
                  <a:pt x="998" y="1112"/>
                </a:lnTo>
                <a:lnTo>
                  <a:pt x="998" y="1122"/>
                </a:lnTo>
                <a:lnTo>
                  <a:pt x="990" y="1130"/>
                </a:lnTo>
                <a:lnTo>
                  <a:pt x="992" y="1160"/>
                </a:lnTo>
                <a:lnTo>
                  <a:pt x="992" y="1208"/>
                </a:lnTo>
                <a:lnTo>
                  <a:pt x="1010" y="1248"/>
                </a:lnTo>
                <a:lnTo>
                  <a:pt x="1040" y="1274"/>
                </a:lnTo>
                <a:lnTo>
                  <a:pt x="1044" y="1246"/>
                </a:lnTo>
                <a:lnTo>
                  <a:pt x="1048" y="1274"/>
                </a:lnTo>
                <a:lnTo>
                  <a:pt x="1078" y="1248"/>
                </a:lnTo>
                <a:lnTo>
                  <a:pt x="1096" y="1208"/>
                </a:lnTo>
                <a:lnTo>
                  <a:pt x="1096" y="1160"/>
                </a:lnTo>
                <a:lnTo>
                  <a:pt x="1098" y="1130"/>
                </a:lnTo>
                <a:lnTo>
                  <a:pt x="1088" y="1122"/>
                </a:lnTo>
                <a:lnTo>
                  <a:pt x="1088" y="1112"/>
                </a:lnTo>
                <a:lnTo>
                  <a:pt x="1098" y="1108"/>
                </a:lnTo>
                <a:lnTo>
                  <a:pt x="1098" y="1046"/>
                </a:lnTo>
                <a:lnTo>
                  <a:pt x="1098" y="1034"/>
                </a:lnTo>
                <a:lnTo>
                  <a:pt x="1098" y="990"/>
                </a:lnTo>
                <a:lnTo>
                  <a:pt x="1088" y="962"/>
                </a:lnTo>
                <a:lnTo>
                  <a:pt x="1090" y="942"/>
                </a:lnTo>
                <a:lnTo>
                  <a:pt x="1084" y="880"/>
                </a:lnTo>
                <a:lnTo>
                  <a:pt x="1082" y="856"/>
                </a:lnTo>
                <a:lnTo>
                  <a:pt x="1082" y="856"/>
                </a:lnTo>
                <a:lnTo>
                  <a:pt x="1088" y="854"/>
                </a:lnTo>
                <a:lnTo>
                  <a:pt x="1094" y="858"/>
                </a:lnTo>
                <a:lnTo>
                  <a:pt x="1100" y="866"/>
                </a:lnTo>
                <a:lnTo>
                  <a:pt x="1102" y="880"/>
                </a:lnTo>
                <a:lnTo>
                  <a:pt x="1102" y="880"/>
                </a:lnTo>
                <a:lnTo>
                  <a:pt x="1102" y="894"/>
                </a:lnTo>
                <a:lnTo>
                  <a:pt x="1106" y="908"/>
                </a:lnTo>
                <a:lnTo>
                  <a:pt x="1112" y="928"/>
                </a:lnTo>
                <a:lnTo>
                  <a:pt x="1116" y="940"/>
                </a:lnTo>
                <a:lnTo>
                  <a:pt x="1120" y="942"/>
                </a:lnTo>
                <a:lnTo>
                  <a:pt x="1138" y="1056"/>
                </a:lnTo>
                <a:lnTo>
                  <a:pt x="1168" y="1204"/>
                </a:lnTo>
                <a:lnTo>
                  <a:pt x="1196" y="1318"/>
                </a:lnTo>
                <a:lnTo>
                  <a:pt x="1220" y="1386"/>
                </a:lnTo>
                <a:lnTo>
                  <a:pt x="1246" y="1388"/>
                </a:lnTo>
                <a:lnTo>
                  <a:pt x="1250" y="1406"/>
                </a:lnTo>
                <a:lnTo>
                  <a:pt x="1274" y="1452"/>
                </a:lnTo>
                <a:lnTo>
                  <a:pt x="1274" y="1452"/>
                </a:lnTo>
                <a:lnTo>
                  <a:pt x="1274" y="1458"/>
                </a:lnTo>
                <a:lnTo>
                  <a:pt x="1278" y="1478"/>
                </a:lnTo>
                <a:lnTo>
                  <a:pt x="1284" y="1500"/>
                </a:lnTo>
                <a:lnTo>
                  <a:pt x="1290" y="1512"/>
                </a:lnTo>
                <a:lnTo>
                  <a:pt x="1296" y="1520"/>
                </a:lnTo>
                <a:lnTo>
                  <a:pt x="1296" y="1520"/>
                </a:lnTo>
                <a:lnTo>
                  <a:pt x="1304" y="1528"/>
                </a:lnTo>
                <a:lnTo>
                  <a:pt x="1310" y="1532"/>
                </a:lnTo>
                <a:lnTo>
                  <a:pt x="1316" y="1532"/>
                </a:lnTo>
                <a:lnTo>
                  <a:pt x="1322" y="1532"/>
                </a:lnTo>
                <a:lnTo>
                  <a:pt x="1332" y="1530"/>
                </a:lnTo>
                <a:lnTo>
                  <a:pt x="1334" y="1528"/>
                </a:lnTo>
                <a:lnTo>
                  <a:pt x="1334" y="1528"/>
                </a:lnTo>
                <a:lnTo>
                  <a:pt x="1346" y="1522"/>
                </a:lnTo>
                <a:lnTo>
                  <a:pt x="1356" y="1518"/>
                </a:lnTo>
                <a:lnTo>
                  <a:pt x="1366" y="1516"/>
                </a:lnTo>
                <a:lnTo>
                  <a:pt x="1366" y="1516"/>
                </a:lnTo>
                <a:lnTo>
                  <a:pt x="1374" y="1518"/>
                </a:lnTo>
                <a:lnTo>
                  <a:pt x="1382" y="1522"/>
                </a:lnTo>
                <a:lnTo>
                  <a:pt x="1390" y="1528"/>
                </a:lnTo>
                <a:lnTo>
                  <a:pt x="1390" y="1528"/>
                </a:lnTo>
                <a:lnTo>
                  <a:pt x="1398" y="1532"/>
                </a:lnTo>
                <a:lnTo>
                  <a:pt x="1406" y="1536"/>
                </a:lnTo>
                <a:lnTo>
                  <a:pt x="1420" y="1538"/>
                </a:lnTo>
                <a:lnTo>
                  <a:pt x="1420" y="1538"/>
                </a:lnTo>
                <a:lnTo>
                  <a:pt x="1426" y="1538"/>
                </a:lnTo>
                <a:lnTo>
                  <a:pt x="1422" y="1536"/>
                </a:lnTo>
                <a:lnTo>
                  <a:pt x="1420" y="1536"/>
                </a:lnTo>
                <a:lnTo>
                  <a:pt x="1422" y="1532"/>
                </a:lnTo>
                <a:lnTo>
                  <a:pt x="1428" y="1528"/>
                </a:lnTo>
                <a:lnTo>
                  <a:pt x="1442" y="1520"/>
                </a:lnTo>
                <a:lnTo>
                  <a:pt x="1442" y="1520"/>
                </a:lnTo>
                <a:lnTo>
                  <a:pt x="1458" y="1516"/>
                </a:lnTo>
                <a:lnTo>
                  <a:pt x="1470" y="1514"/>
                </a:lnTo>
                <a:lnTo>
                  <a:pt x="1482" y="1514"/>
                </a:lnTo>
                <a:lnTo>
                  <a:pt x="1490" y="1516"/>
                </a:lnTo>
                <a:lnTo>
                  <a:pt x="1496" y="1518"/>
                </a:lnTo>
                <a:lnTo>
                  <a:pt x="1500" y="1522"/>
                </a:lnTo>
                <a:lnTo>
                  <a:pt x="1502" y="1526"/>
                </a:lnTo>
                <a:lnTo>
                  <a:pt x="1502" y="1526"/>
                </a:lnTo>
                <a:lnTo>
                  <a:pt x="1508" y="1532"/>
                </a:lnTo>
                <a:lnTo>
                  <a:pt x="1522" y="1554"/>
                </a:lnTo>
                <a:lnTo>
                  <a:pt x="1542" y="1592"/>
                </a:lnTo>
                <a:lnTo>
                  <a:pt x="1568" y="1650"/>
                </a:lnTo>
                <a:lnTo>
                  <a:pt x="1568" y="1650"/>
                </a:lnTo>
                <a:lnTo>
                  <a:pt x="1576" y="1666"/>
                </a:lnTo>
                <a:lnTo>
                  <a:pt x="1582" y="1678"/>
                </a:lnTo>
                <a:lnTo>
                  <a:pt x="1590" y="1690"/>
                </a:lnTo>
                <a:lnTo>
                  <a:pt x="1598" y="1698"/>
                </a:lnTo>
                <a:lnTo>
                  <a:pt x="1604" y="1704"/>
                </a:lnTo>
                <a:lnTo>
                  <a:pt x="1612" y="1710"/>
                </a:lnTo>
                <a:lnTo>
                  <a:pt x="1620" y="1712"/>
                </a:lnTo>
                <a:lnTo>
                  <a:pt x="1626" y="1714"/>
                </a:lnTo>
                <a:lnTo>
                  <a:pt x="1634" y="1714"/>
                </a:lnTo>
                <a:lnTo>
                  <a:pt x="1640" y="1714"/>
                </a:lnTo>
                <a:lnTo>
                  <a:pt x="1652" y="1710"/>
                </a:lnTo>
                <a:lnTo>
                  <a:pt x="1664" y="1702"/>
                </a:lnTo>
                <a:lnTo>
                  <a:pt x="1672" y="1692"/>
                </a:lnTo>
                <a:lnTo>
                  <a:pt x="1672" y="1692"/>
                </a:lnTo>
                <a:lnTo>
                  <a:pt x="1676" y="1686"/>
                </a:lnTo>
                <a:lnTo>
                  <a:pt x="1678" y="1680"/>
                </a:lnTo>
                <a:lnTo>
                  <a:pt x="1682" y="1666"/>
                </a:lnTo>
                <a:lnTo>
                  <a:pt x="1680" y="1650"/>
                </a:lnTo>
                <a:lnTo>
                  <a:pt x="1678" y="1636"/>
                </a:lnTo>
                <a:lnTo>
                  <a:pt x="1670" y="1614"/>
                </a:lnTo>
                <a:lnTo>
                  <a:pt x="1666" y="1604"/>
                </a:lnTo>
                <a:lnTo>
                  <a:pt x="1666" y="1604"/>
                </a:lnTo>
                <a:lnTo>
                  <a:pt x="1650" y="1578"/>
                </a:lnTo>
                <a:lnTo>
                  <a:pt x="1636" y="1560"/>
                </a:lnTo>
                <a:lnTo>
                  <a:pt x="1630" y="1554"/>
                </a:lnTo>
                <a:lnTo>
                  <a:pt x="1622" y="1550"/>
                </a:lnTo>
                <a:lnTo>
                  <a:pt x="1622" y="1550"/>
                </a:lnTo>
                <a:lnTo>
                  <a:pt x="1618" y="1546"/>
                </a:lnTo>
                <a:lnTo>
                  <a:pt x="1612" y="1540"/>
                </a:lnTo>
                <a:lnTo>
                  <a:pt x="1598" y="1522"/>
                </a:lnTo>
                <a:lnTo>
                  <a:pt x="1566" y="1462"/>
                </a:lnTo>
                <a:lnTo>
                  <a:pt x="1566" y="1462"/>
                </a:lnTo>
                <a:lnTo>
                  <a:pt x="1558" y="1446"/>
                </a:lnTo>
                <a:lnTo>
                  <a:pt x="1554" y="1432"/>
                </a:lnTo>
                <a:lnTo>
                  <a:pt x="1554" y="1422"/>
                </a:lnTo>
                <a:lnTo>
                  <a:pt x="1556" y="1414"/>
                </a:lnTo>
                <a:lnTo>
                  <a:pt x="1558" y="1408"/>
                </a:lnTo>
                <a:lnTo>
                  <a:pt x="1560" y="1404"/>
                </a:lnTo>
                <a:lnTo>
                  <a:pt x="1562" y="1400"/>
                </a:lnTo>
                <a:lnTo>
                  <a:pt x="1564" y="1396"/>
                </a:lnTo>
                <a:lnTo>
                  <a:pt x="1564" y="1396"/>
                </a:lnTo>
                <a:lnTo>
                  <a:pt x="1564" y="1394"/>
                </a:lnTo>
                <a:lnTo>
                  <a:pt x="1566" y="1390"/>
                </a:lnTo>
                <a:lnTo>
                  <a:pt x="1576" y="1384"/>
                </a:lnTo>
                <a:lnTo>
                  <a:pt x="1588" y="1380"/>
                </a:lnTo>
                <a:lnTo>
                  <a:pt x="1604" y="1380"/>
                </a:lnTo>
                <a:lnTo>
                  <a:pt x="1604" y="1380"/>
                </a:lnTo>
                <a:lnTo>
                  <a:pt x="1616" y="1378"/>
                </a:lnTo>
                <a:lnTo>
                  <a:pt x="1622" y="1374"/>
                </a:lnTo>
                <a:lnTo>
                  <a:pt x="1630" y="1364"/>
                </a:lnTo>
                <a:lnTo>
                  <a:pt x="1630" y="1364"/>
                </a:lnTo>
                <a:lnTo>
                  <a:pt x="1632" y="1360"/>
                </a:lnTo>
                <a:lnTo>
                  <a:pt x="1632" y="1354"/>
                </a:lnTo>
                <a:lnTo>
                  <a:pt x="1632" y="1338"/>
                </a:lnTo>
                <a:lnTo>
                  <a:pt x="1632" y="1316"/>
                </a:lnTo>
                <a:lnTo>
                  <a:pt x="1632" y="1316"/>
                </a:lnTo>
                <a:lnTo>
                  <a:pt x="1632" y="1310"/>
                </a:lnTo>
                <a:lnTo>
                  <a:pt x="1634" y="1294"/>
                </a:lnTo>
                <a:lnTo>
                  <a:pt x="1638" y="1286"/>
                </a:lnTo>
                <a:lnTo>
                  <a:pt x="1642" y="1280"/>
                </a:lnTo>
                <a:lnTo>
                  <a:pt x="1650" y="1274"/>
                </a:lnTo>
                <a:lnTo>
                  <a:pt x="1662" y="1272"/>
                </a:lnTo>
                <a:lnTo>
                  <a:pt x="1662" y="1272"/>
                </a:lnTo>
                <a:lnTo>
                  <a:pt x="1674" y="1272"/>
                </a:lnTo>
                <a:lnTo>
                  <a:pt x="1684" y="1268"/>
                </a:lnTo>
                <a:lnTo>
                  <a:pt x="1692" y="1264"/>
                </a:lnTo>
                <a:lnTo>
                  <a:pt x="1698" y="1258"/>
                </a:lnTo>
                <a:lnTo>
                  <a:pt x="1706" y="1248"/>
                </a:lnTo>
                <a:lnTo>
                  <a:pt x="1708" y="1244"/>
                </a:lnTo>
                <a:lnTo>
                  <a:pt x="1710" y="1212"/>
                </a:lnTo>
                <a:lnTo>
                  <a:pt x="1710" y="1212"/>
                </a:lnTo>
                <a:lnTo>
                  <a:pt x="1710" y="1206"/>
                </a:lnTo>
                <a:lnTo>
                  <a:pt x="1708" y="1192"/>
                </a:lnTo>
                <a:lnTo>
                  <a:pt x="1710" y="1184"/>
                </a:lnTo>
                <a:lnTo>
                  <a:pt x="1712" y="1176"/>
                </a:lnTo>
                <a:lnTo>
                  <a:pt x="1718" y="1170"/>
                </a:lnTo>
                <a:lnTo>
                  <a:pt x="1726" y="1166"/>
                </a:lnTo>
                <a:lnTo>
                  <a:pt x="1726" y="1166"/>
                </a:lnTo>
                <a:lnTo>
                  <a:pt x="1734" y="1162"/>
                </a:lnTo>
                <a:lnTo>
                  <a:pt x="1738" y="1156"/>
                </a:lnTo>
                <a:lnTo>
                  <a:pt x="1742" y="1148"/>
                </a:lnTo>
                <a:lnTo>
                  <a:pt x="1746" y="1142"/>
                </a:lnTo>
                <a:lnTo>
                  <a:pt x="1748" y="1130"/>
                </a:lnTo>
                <a:lnTo>
                  <a:pt x="1748" y="1124"/>
                </a:lnTo>
                <a:lnTo>
                  <a:pt x="1736" y="1078"/>
                </a:lnTo>
                <a:lnTo>
                  <a:pt x="1724" y="1052"/>
                </a:lnTo>
                <a:lnTo>
                  <a:pt x="1706" y="1022"/>
                </a:lnTo>
                <a:lnTo>
                  <a:pt x="1702" y="1004"/>
                </a:lnTo>
                <a:lnTo>
                  <a:pt x="1706" y="988"/>
                </a:lnTo>
                <a:lnTo>
                  <a:pt x="1632" y="878"/>
                </a:lnTo>
                <a:lnTo>
                  <a:pt x="1632" y="878"/>
                </a:lnTo>
                <a:lnTo>
                  <a:pt x="1632" y="876"/>
                </a:lnTo>
                <a:lnTo>
                  <a:pt x="1632" y="874"/>
                </a:lnTo>
                <a:lnTo>
                  <a:pt x="1628" y="868"/>
                </a:lnTo>
                <a:lnTo>
                  <a:pt x="1620" y="858"/>
                </a:lnTo>
                <a:lnTo>
                  <a:pt x="1600" y="842"/>
                </a:lnTo>
                <a:lnTo>
                  <a:pt x="1572" y="820"/>
                </a:lnTo>
                <a:lnTo>
                  <a:pt x="1528" y="790"/>
                </a:lnTo>
                <a:lnTo>
                  <a:pt x="1466" y="754"/>
                </a:lnTo>
                <a:lnTo>
                  <a:pt x="1486" y="752"/>
                </a:lnTo>
                <a:lnTo>
                  <a:pt x="1556" y="746"/>
                </a:lnTo>
                <a:lnTo>
                  <a:pt x="1606" y="746"/>
                </a:lnTo>
                <a:lnTo>
                  <a:pt x="1660" y="746"/>
                </a:lnTo>
                <a:lnTo>
                  <a:pt x="1712" y="740"/>
                </a:lnTo>
                <a:lnTo>
                  <a:pt x="1712" y="740"/>
                </a:lnTo>
                <a:lnTo>
                  <a:pt x="1734" y="732"/>
                </a:lnTo>
                <a:lnTo>
                  <a:pt x="1750" y="724"/>
                </a:lnTo>
                <a:lnTo>
                  <a:pt x="1758" y="718"/>
                </a:lnTo>
                <a:lnTo>
                  <a:pt x="1762" y="714"/>
                </a:lnTo>
                <a:lnTo>
                  <a:pt x="1762" y="714"/>
                </a:lnTo>
                <a:lnTo>
                  <a:pt x="1776" y="694"/>
                </a:lnTo>
                <a:lnTo>
                  <a:pt x="1786" y="680"/>
                </a:lnTo>
                <a:lnTo>
                  <a:pt x="1802" y="660"/>
                </a:lnTo>
                <a:lnTo>
                  <a:pt x="1802" y="660"/>
                </a:lnTo>
                <a:lnTo>
                  <a:pt x="1818" y="640"/>
                </a:lnTo>
                <a:lnTo>
                  <a:pt x="1826" y="624"/>
                </a:lnTo>
                <a:lnTo>
                  <a:pt x="1830" y="614"/>
                </a:lnTo>
                <a:lnTo>
                  <a:pt x="1830" y="612"/>
                </a:lnTo>
                <a:lnTo>
                  <a:pt x="1830" y="612"/>
                </a:lnTo>
                <a:lnTo>
                  <a:pt x="1834" y="594"/>
                </a:lnTo>
                <a:lnTo>
                  <a:pt x="1840" y="582"/>
                </a:lnTo>
                <a:lnTo>
                  <a:pt x="1842" y="578"/>
                </a:lnTo>
                <a:lnTo>
                  <a:pt x="1846" y="574"/>
                </a:lnTo>
                <a:lnTo>
                  <a:pt x="1846" y="574"/>
                </a:lnTo>
                <a:lnTo>
                  <a:pt x="1850" y="572"/>
                </a:lnTo>
                <a:lnTo>
                  <a:pt x="1854" y="564"/>
                </a:lnTo>
                <a:lnTo>
                  <a:pt x="1864" y="546"/>
                </a:lnTo>
                <a:lnTo>
                  <a:pt x="1868" y="536"/>
                </a:lnTo>
                <a:lnTo>
                  <a:pt x="1870" y="526"/>
                </a:lnTo>
                <a:lnTo>
                  <a:pt x="1870" y="518"/>
                </a:lnTo>
                <a:lnTo>
                  <a:pt x="1868" y="512"/>
                </a:lnTo>
                <a:lnTo>
                  <a:pt x="1868" y="512"/>
                </a:lnTo>
                <a:lnTo>
                  <a:pt x="1864" y="506"/>
                </a:lnTo>
                <a:lnTo>
                  <a:pt x="1864" y="498"/>
                </a:lnTo>
                <a:lnTo>
                  <a:pt x="1866" y="492"/>
                </a:lnTo>
                <a:lnTo>
                  <a:pt x="1868" y="486"/>
                </a:lnTo>
                <a:lnTo>
                  <a:pt x="1872" y="476"/>
                </a:lnTo>
                <a:lnTo>
                  <a:pt x="1876" y="472"/>
                </a:lnTo>
                <a:lnTo>
                  <a:pt x="1876" y="472"/>
                </a:lnTo>
                <a:lnTo>
                  <a:pt x="1888" y="462"/>
                </a:lnTo>
                <a:lnTo>
                  <a:pt x="1894" y="454"/>
                </a:lnTo>
                <a:lnTo>
                  <a:pt x="1894" y="450"/>
                </a:lnTo>
                <a:lnTo>
                  <a:pt x="1894" y="446"/>
                </a:lnTo>
                <a:lnTo>
                  <a:pt x="1894" y="446"/>
                </a:lnTo>
                <a:lnTo>
                  <a:pt x="1890" y="442"/>
                </a:lnTo>
                <a:lnTo>
                  <a:pt x="1890" y="434"/>
                </a:lnTo>
                <a:lnTo>
                  <a:pt x="1892" y="416"/>
                </a:lnTo>
                <a:lnTo>
                  <a:pt x="1898" y="394"/>
                </a:lnTo>
                <a:lnTo>
                  <a:pt x="1898" y="394"/>
                </a:lnTo>
                <a:lnTo>
                  <a:pt x="1914" y="374"/>
                </a:lnTo>
                <a:lnTo>
                  <a:pt x="1926" y="360"/>
                </a:lnTo>
                <a:lnTo>
                  <a:pt x="1928" y="354"/>
                </a:lnTo>
                <a:lnTo>
                  <a:pt x="1930" y="350"/>
                </a:lnTo>
                <a:lnTo>
                  <a:pt x="1930" y="350"/>
                </a:lnTo>
                <a:lnTo>
                  <a:pt x="1934" y="340"/>
                </a:lnTo>
                <a:lnTo>
                  <a:pt x="1944" y="324"/>
                </a:lnTo>
                <a:lnTo>
                  <a:pt x="1956" y="310"/>
                </a:lnTo>
                <a:lnTo>
                  <a:pt x="1964" y="304"/>
                </a:lnTo>
                <a:lnTo>
                  <a:pt x="1972" y="300"/>
                </a:lnTo>
                <a:lnTo>
                  <a:pt x="1972" y="300"/>
                </a:lnTo>
                <a:lnTo>
                  <a:pt x="1978" y="296"/>
                </a:lnTo>
                <a:lnTo>
                  <a:pt x="1986" y="290"/>
                </a:lnTo>
                <a:lnTo>
                  <a:pt x="1996" y="278"/>
                </a:lnTo>
                <a:lnTo>
                  <a:pt x="2004" y="264"/>
                </a:lnTo>
                <a:lnTo>
                  <a:pt x="2004" y="264"/>
                </a:lnTo>
                <a:lnTo>
                  <a:pt x="2010" y="252"/>
                </a:lnTo>
                <a:lnTo>
                  <a:pt x="2016" y="240"/>
                </a:lnTo>
                <a:lnTo>
                  <a:pt x="2020" y="236"/>
                </a:lnTo>
                <a:lnTo>
                  <a:pt x="2024" y="234"/>
                </a:lnTo>
                <a:lnTo>
                  <a:pt x="2024" y="234"/>
                </a:lnTo>
                <a:lnTo>
                  <a:pt x="2030" y="232"/>
                </a:lnTo>
                <a:lnTo>
                  <a:pt x="2034" y="226"/>
                </a:lnTo>
                <a:lnTo>
                  <a:pt x="2046" y="214"/>
                </a:lnTo>
                <a:lnTo>
                  <a:pt x="2056" y="198"/>
                </a:lnTo>
                <a:lnTo>
                  <a:pt x="2078" y="154"/>
                </a:lnTo>
                <a:lnTo>
                  <a:pt x="2090" y="112"/>
                </a:lnTo>
                <a:lnTo>
                  <a:pt x="2088" y="78"/>
                </a:lnTo>
                <a:lnTo>
                  <a:pt x="1040" y="574"/>
                </a:lnTo>
                <a:lnTo>
                  <a:pt x="1040" y="574"/>
                </a:lnTo>
                <a:lnTo>
                  <a:pt x="1040" y="574"/>
                </a:lnTo>
                <a:lnTo>
                  <a:pt x="1040" y="574"/>
                </a:lnTo>
                <a:lnTo>
                  <a:pt x="1040" y="574"/>
                </a:lnTo>
              </a:path>
            </a:pathLst>
          </a:custGeom>
          <a:solidFill>
            <a:schemeClr val="tx2">
              <a:lumMod val="60000"/>
              <a:lumOff val="40000"/>
              <a:alpha val="10000"/>
            </a:schemeClr>
          </a:solidFill>
          <a:ln w="9360">
            <a:solidFill>
              <a:schemeClr val="tx2">
                <a:lumMod val="60000"/>
                <a:lumOff val="40000"/>
                <a:alpha val="9000"/>
              </a:schemeClr>
            </a:solidFill>
            <a:round/>
          </a:ln>
          <a:effectLst>
            <a:glow rad="63500">
              <a:schemeClr val="tx2">
                <a:lumMod val="60000"/>
                <a:lumOff val="40000"/>
                <a:alpha val="28000"/>
              </a:schemeClr>
            </a:glo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CustomShape 65"/>
          <p:cNvSpPr/>
          <p:nvPr/>
        </p:nvSpPr>
        <p:spPr>
          <a:xfrm rot="2047800">
            <a:off x="7896960" y="1750680"/>
            <a:ext cx="205920" cy="307080"/>
          </a:xfrm>
          <a:custGeom>
            <a:avLst/>
            <a:gdLst/>
            <a:ahLst/>
            <a:cxnLst/>
            <a:rect l="0" t="0" r="r" b="b"/>
            <a:pathLst>
              <a:path w="279" h="415">
                <a:moveTo>
                  <a:pt x="276" y="414"/>
                </a:moveTo>
                <a:lnTo>
                  <a:pt x="276" y="414"/>
                </a:lnTo>
                <a:lnTo>
                  <a:pt x="278" y="414"/>
                </a:lnTo>
                <a:lnTo>
                  <a:pt x="278" y="412"/>
                </a:lnTo>
                <a:lnTo>
                  <a:pt x="278" y="412"/>
                </a:lnTo>
                <a:lnTo>
                  <a:pt x="270" y="396"/>
                </a:lnTo>
                <a:lnTo>
                  <a:pt x="54" y="60"/>
                </a:lnTo>
                <a:lnTo>
                  <a:pt x="54" y="60"/>
                </a:lnTo>
                <a:lnTo>
                  <a:pt x="38" y="32"/>
                </a:lnTo>
                <a:lnTo>
                  <a:pt x="36" y="28"/>
                </a:lnTo>
                <a:lnTo>
                  <a:pt x="36" y="28"/>
                </a:lnTo>
                <a:lnTo>
                  <a:pt x="26" y="14"/>
                </a:lnTo>
                <a:lnTo>
                  <a:pt x="14" y="4"/>
                </a:lnTo>
                <a:lnTo>
                  <a:pt x="10" y="2"/>
                </a:lnTo>
                <a:lnTo>
                  <a:pt x="10" y="2"/>
                </a:lnTo>
                <a:lnTo>
                  <a:pt x="6" y="0"/>
                </a:lnTo>
                <a:lnTo>
                  <a:pt x="2" y="0"/>
                </a:lnTo>
                <a:lnTo>
                  <a:pt x="0" y="2"/>
                </a:lnTo>
                <a:lnTo>
                  <a:pt x="0" y="6"/>
                </a:lnTo>
                <a:lnTo>
                  <a:pt x="0" y="6"/>
                </a:lnTo>
                <a:lnTo>
                  <a:pt x="4" y="18"/>
                </a:lnTo>
                <a:lnTo>
                  <a:pt x="12" y="28"/>
                </a:lnTo>
                <a:lnTo>
                  <a:pt x="12" y="28"/>
                </a:lnTo>
                <a:lnTo>
                  <a:pt x="22" y="36"/>
                </a:lnTo>
                <a:lnTo>
                  <a:pt x="30" y="48"/>
                </a:lnTo>
                <a:lnTo>
                  <a:pt x="264" y="402"/>
                </a:lnTo>
                <a:lnTo>
                  <a:pt x="264" y="402"/>
                </a:lnTo>
                <a:lnTo>
                  <a:pt x="270" y="410"/>
                </a:lnTo>
                <a:lnTo>
                  <a:pt x="276" y="414"/>
                </a:lnTo>
                <a:lnTo>
                  <a:pt x="276" y="414"/>
                </a:lnTo>
              </a:path>
            </a:pathLst>
          </a:custGeom>
          <a:solidFill>
            <a:schemeClr val="bg2">
              <a:lumMod val="60000"/>
              <a:lumOff val="40000"/>
              <a:alpha val="18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CustomShape 66"/>
          <p:cNvSpPr/>
          <p:nvPr/>
        </p:nvSpPr>
        <p:spPr>
          <a:xfrm rot="2047800">
            <a:off x="7996320" y="2096640"/>
            <a:ext cx="360" cy="1080"/>
          </a:xfrm>
          <a:custGeom>
            <a:avLst/>
            <a:gdLst/>
            <a:ahLst/>
            <a:cxnLst/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bg2">
              <a:lumMod val="60000"/>
              <a:lumOff val="40000"/>
              <a:alpha val="18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CustomShape 67"/>
          <p:cNvSpPr/>
          <p:nvPr/>
        </p:nvSpPr>
        <p:spPr>
          <a:xfrm rot="2047800">
            <a:off x="8080200" y="1875240"/>
            <a:ext cx="207360" cy="307080"/>
          </a:xfrm>
          <a:custGeom>
            <a:avLst/>
            <a:gdLst/>
            <a:ahLst/>
            <a:cxnLst/>
            <a:rect l="0" t="0" r="r" b="b"/>
            <a:pathLst>
              <a:path w="281" h="415">
                <a:moveTo>
                  <a:pt x="4" y="414"/>
                </a:moveTo>
                <a:lnTo>
                  <a:pt x="4" y="414"/>
                </a:lnTo>
                <a:lnTo>
                  <a:pt x="8" y="410"/>
                </a:lnTo>
                <a:lnTo>
                  <a:pt x="16" y="402"/>
                </a:lnTo>
                <a:lnTo>
                  <a:pt x="248" y="48"/>
                </a:lnTo>
                <a:lnTo>
                  <a:pt x="248" y="48"/>
                </a:lnTo>
                <a:lnTo>
                  <a:pt x="258" y="36"/>
                </a:lnTo>
                <a:lnTo>
                  <a:pt x="266" y="28"/>
                </a:lnTo>
                <a:lnTo>
                  <a:pt x="266" y="28"/>
                </a:lnTo>
                <a:lnTo>
                  <a:pt x="274" y="18"/>
                </a:lnTo>
                <a:lnTo>
                  <a:pt x="280" y="6"/>
                </a:lnTo>
                <a:lnTo>
                  <a:pt x="280" y="6"/>
                </a:lnTo>
                <a:lnTo>
                  <a:pt x="280" y="2"/>
                </a:lnTo>
                <a:lnTo>
                  <a:pt x="278" y="0"/>
                </a:lnTo>
                <a:lnTo>
                  <a:pt x="274" y="0"/>
                </a:lnTo>
                <a:lnTo>
                  <a:pt x="268" y="2"/>
                </a:lnTo>
                <a:lnTo>
                  <a:pt x="266" y="4"/>
                </a:lnTo>
                <a:lnTo>
                  <a:pt x="266" y="4"/>
                </a:lnTo>
                <a:lnTo>
                  <a:pt x="254" y="14"/>
                </a:lnTo>
                <a:lnTo>
                  <a:pt x="244" y="28"/>
                </a:lnTo>
                <a:lnTo>
                  <a:pt x="240" y="32"/>
                </a:lnTo>
                <a:lnTo>
                  <a:pt x="240" y="32"/>
                </a:lnTo>
                <a:lnTo>
                  <a:pt x="224" y="60"/>
                </a:lnTo>
                <a:lnTo>
                  <a:pt x="10" y="396"/>
                </a:lnTo>
                <a:lnTo>
                  <a:pt x="10" y="396"/>
                </a:lnTo>
                <a:lnTo>
                  <a:pt x="0" y="412"/>
                </a:lnTo>
                <a:lnTo>
                  <a:pt x="0" y="412"/>
                </a:lnTo>
                <a:lnTo>
                  <a:pt x="0" y="414"/>
                </a:lnTo>
                <a:lnTo>
                  <a:pt x="0" y="414"/>
                </a:lnTo>
                <a:lnTo>
                  <a:pt x="4" y="414"/>
                </a:lnTo>
                <a:lnTo>
                  <a:pt x="4" y="414"/>
                </a:lnTo>
              </a:path>
            </a:pathLst>
          </a:custGeom>
          <a:solidFill>
            <a:schemeClr val="bg2">
              <a:lumMod val="60000"/>
              <a:lumOff val="40000"/>
              <a:alpha val="18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68"/>
          <p:cNvSpPr/>
          <p:nvPr/>
        </p:nvSpPr>
        <p:spPr>
          <a:xfrm rot="2047800">
            <a:off x="7176240" y="1506240"/>
            <a:ext cx="1605960" cy="1246680"/>
          </a:xfrm>
          <a:custGeom>
            <a:avLst/>
            <a:gdLst/>
            <a:ahLst/>
            <a:cxnLst/>
            <a:rect l="0" t="0" r="r" b="b"/>
            <a:pathLst>
              <a:path w="2165" h="1681">
                <a:moveTo>
                  <a:pt x="2162" y="70"/>
                </a:moveTo>
                <a:lnTo>
                  <a:pt x="2162" y="70"/>
                </a:lnTo>
                <a:lnTo>
                  <a:pt x="2164" y="64"/>
                </a:lnTo>
                <a:lnTo>
                  <a:pt x="2164" y="60"/>
                </a:lnTo>
                <a:lnTo>
                  <a:pt x="2164" y="52"/>
                </a:lnTo>
                <a:lnTo>
                  <a:pt x="2160" y="44"/>
                </a:lnTo>
                <a:lnTo>
                  <a:pt x="2156" y="36"/>
                </a:lnTo>
                <a:lnTo>
                  <a:pt x="2146" y="28"/>
                </a:lnTo>
                <a:lnTo>
                  <a:pt x="2134" y="18"/>
                </a:lnTo>
                <a:lnTo>
                  <a:pt x="2134" y="18"/>
                </a:lnTo>
                <a:lnTo>
                  <a:pt x="2118" y="12"/>
                </a:lnTo>
                <a:lnTo>
                  <a:pt x="2102" y="6"/>
                </a:lnTo>
                <a:lnTo>
                  <a:pt x="2086" y="4"/>
                </a:lnTo>
                <a:lnTo>
                  <a:pt x="2072" y="2"/>
                </a:lnTo>
                <a:lnTo>
                  <a:pt x="2048" y="0"/>
                </a:lnTo>
                <a:lnTo>
                  <a:pt x="2038" y="0"/>
                </a:lnTo>
                <a:lnTo>
                  <a:pt x="1904" y="40"/>
                </a:lnTo>
                <a:lnTo>
                  <a:pt x="1752" y="118"/>
                </a:lnTo>
                <a:lnTo>
                  <a:pt x="1598" y="244"/>
                </a:lnTo>
                <a:lnTo>
                  <a:pt x="1476" y="370"/>
                </a:lnTo>
                <a:lnTo>
                  <a:pt x="1312" y="580"/>
                </a:lnTo>
                <a:lnTo>
                  <a:pt x="1216" y="732"/>
                </a:lnTo>
                <a:lnTo>
                  <a:pt x="1160" y="836"/>
                </a:lnTo>
                <a:lnTo>
                  <a:pt x="1142" y="870"/>
                </a:lnTo>
                <a:lnTo>
                  <a:pt x="1142" y="870"/>
                </a:lnTo>
                <a:lnTo>
                  <a:pt x="1142" y="860"/>
                </a:lnTo>
                <a:lnTo>
                  <a:pt x="1142" y="860"/>
                </a:lnTo>
                <a:lnTo>
                  <a:pt x="1142" y="856"/>
                </a:lnTo>
                <a:lnTo>
                  <a:pt x="1138" y="848"/>
                </a:lnTo>
                <a:lnTo>
                  <a:pt x="1126" y="832"/>
                </a:lnTo>
                <a:lnTo>
                  <a:pt x="1126" y="832"/>
                </a:lnTo>
                <a:lnTo>
                  <a:pt x="1132" y="822"/>
                </a:lnTo>
                <a:lnTo>
                  <a:pt x="1134" y="812"/>
                </a:lnTo>
                <a:lnTo>
                  <a:pt x="1134" y="812"/>
                </a:lnTo>
                <a:lnTo>
                  <a:pt x="1132" y="802"/>
                </a:lnTo>
                <a:lnTo>
                  <a:pt x="1126" y="794"/>
                </a:lnTo>
                <a:lnTo>
                  <a:pt x="1118" y="788"/>
                </a:lnTo>
                <a:lnTo>
                  <a:pt x="1108" y="786"/>
                </a:lnTo>
                <a:lnTo>
                  <a:pt x="1108" y="786"/>
                </a:lnTo>
                <a:lnTo>
                  <a:pt x="1104" y="786"/>
                </a:lnTo>
                <a:lnTo>
                  <a:pt x="1108" y="780"/>
                </a:lnTo>
                <a:lnTo>
                  <a:pt x="1100" y="780"/>
                </a:lnTo>
                <a:lnTo>
                  <a:pt x="1094" y="780"/>
                </a:lnTo>
                <a:lnTo>
                  <a:pt x="1094" y="780"/>
                </a:lnTo>
                <a:lnTo>
                  <a:pt x="1086" y="774"/>
                </a:lnTo>
                <a:lnTo>
                  <a:pt x="1086" y="776"/>
                </a:lnTo>
                <a:lnTo>
                  <a:pt x="1084" y="774"/>
                </a:lnTo>
                <a:lnTo>
                  <a:pt x="1080" y="778"/>
                </a:lnTo>
                <a:lnTo>
                  <a:pt x="1074" y="776"/>
                </a:lnTo>
                <a:lnTo>
                  <a:pt x="1074" y="780"/>
                </a:lnTo>
                <a:lnTo>
                  <a:pt x="1068" y="780"/>
                </a:lnTo>
                <a:lnTo>
                  <a:pt x="1064" y="780"/>
                </a:lnTo>
                <a:lnTo>
                  <a:pt x="1068" y="788"/>
                </a:lnTo>
                <a:lnTo>
                  <a:pt x="1068" y="788"/>
                </a:lnTo>
                <a:lnTo>
                  <a:pt x="1068" y="788"/>
                </a:lnTo>
                <a:lnTo>
                  <a:pt x="1058" y="786"/>
                </a:lnTo>
                <a:lnTo>
                  <a:pt x="1058" y="786"/>
                </a:lnTo>
                <a:lnTo>
                  <a:pt x="1048" y="788"/>
                </a:lnTo>
                <a:lnTo>
                  <a:pt x="1040" y="794"/>
                </a:lnTo>
                <a:lnTo>
                  <a:pt x="1034" y="802"/>
                </a:lnTo>
                <a:lnTo>
                  <a:pt x="1032" y="812"/>
                </a:lnTo>
                <a:lnTo>
                  <a:pt x="1032" y="812"/>
                </a:lnTo>
                <a:lnTo>
                  <a:pt x="1034" y="820"/>
                </a:lnTo>
                <a:lnTo>
                  <a:pt x="1036" y="828"/>
                </a:lnTo>
                <a:lnTo>
                  <a:pt x="1036" y="828"/>
                </a:lnTo>
                <a:lnTo>
                  <a:pt x="1024" y="846"/>
                </a:lnTo>
                <a:lnTo>
                  <a:pt x="1020" y="854"/>
                </a:lnTo>
                <a:lnTo>
                  <a:pt x="1018" y="860"/>
                </a:lnTo>
                <a:lnTo>
                  <a:pt x="1006" y="836"/>
                </a:lnTo>
                <a:lnTo>
                  <a:pt x="950" y="732"/>
                </a:lnTo>
                <a:lnTo>
                  <a:pt x="854" y="580"/>
                </a:lnTo>
                <a:lnTo>
                  <a:pt x="690" y="370"/>
                </a:lnTo>
                <a:lnTo>
                  <a:pt x="568" y="244"/>
                </a:lnTo>
                <a:lnTo>
                  <a:pt x="412" y="118"/>
                </a:lnTo>
                <a:lnTo>
                  <a:pt x="262" y="40"/>
                </a:lnTo>
                <a:lnTo>
                  <a:pt x="128" y="0"/>
                </a:lnTo>
                <a:lnTo>
                  <a:pt x="128" y="0"/>
                </a:lnTo>
                <a:lnTo>
                  <a:pt x="118" y="0"/>
                </a:lnTo>
                <a:lnTo>
                  <a:pt x="94" y="2"/>
                </a:lnTo>
                <a:lnTo>
                  <a:pt x="80" y="4"/>
                </a:lnTo>
                <a:lnTo>
                  <a:pt x="64" y="6"/>
                </a:lnTo>
                <a:lnTo>
                  <a:pt x="48" y="12"/>
                </a:lnTo>
                <a:lnTo>
                  <a:pt x="32" y="18"/>
                </a:lnTo>
                <a:lnTo>
                  <a:pt x="32" y="18"/>
                </a:lnTo>
                <a:lnTo>
                  <a:pt x="20" y="28"/>
                </a:lnTo>
                <a:lnTo>
                  <a:pt x="10" y="36"/>
                </a:lnTo>
                <a:lnTo>
                  <a:pt x="6" y="44"/>
                </a:lnTo>
                <a:lnTo>
                  <a:pt x="2" y="52"/>
                </a:lnTo>
                <a:lnTo>
                  <a:pt x="2" y="60"/>
                </a:lnTo>
                <a:lnTo>
                  <a:pt x="2" y="64"/>
                </a:lnTo>
                <a:lnTo>
                  <a:pt x="4" y="70"/>
                </a:lnTo>
                <a:lnTo>
                  <a:pt x="0" y="114"/>
                </a:lnTo>
                <a:lnTo>
                  <a:pt x="12" y="226"/>
                </a:lnTo>
                <a:lnTo>
                  <a:pt x="58" y="452"/>
                </a:lnTo>
                <a:lnTo>
                  <a:pt x="80" y="544"/>
                </a:lnTo>
                <a:lnTo>
                  <a:pt x="108" y="686"/>
                </a:lnTo>
                <a:lnTo>
                  <a:pt x="122" y="734"/>
                </a:lnTo>
                <a:lnTo>
                  <a:pt x="154" y="810"/>
                </a:lnTo>
                <a:lnTo>
                  <a:pt x="196" y="876"/>
                </a:lnTo>
                <a:lnTo>
                  <a:pt x="240" y="918"/>
                </a:lnTo>
                <a:lnTo>
                  <a:pt x="284" y="942"/>
                </a:lnTo>
                <a:lnTo>
                  <a:pt x="348" y="952"/>
                </a:lnTo>
                <a:lnTo>
                  <a:pt x="410" y="960"/>
                </a:lnTo>
                <a:lnTo>
                  <a:pt x="622" y="978"/>
                </a:lnTo>
                <a:lnTo>
                  <a:pt x="622" y="978"/>
                </a:lnTo>
                <a:lnTo>
                  <a:pt x="580" y="992"/>
                </a:lnTo>
                <a:lnTo>
                  <a:pt x="538" y="1006"/>
                </a:lnTo>
                <a:lnTo>
                  <a:pt x="504" y="1020"/>
                </a:lnTo>
                <a:lnTo>
                  <a:pt x="486" y="1028"/>
                </a:lnTo>
                <a:lnTo>
                  <a:pt x="486" y="1028"/>
                </a:lnTo>
                <a:lnTo>
                  <a:pt x="444" y="1066"/>
                </a:lnTo>
                <a:lnTo>
                  <a:pt x="410" y="1098"/>
                </a:lnTo>
                <a:lnTo>
                  <a:pt x="346" y="1198"/>
                </a:lnTo>
                <a:lnTo>
                  <a:pt x="346" y="1198"/>
                </a:lnTo>
                <a:lnTo>
                  <a:pt x="338" y="1222"/>
                </a:lnTo>
                <a:lnTo>
                  <a:pt x="330" y="1242"/>
                </a:lnTo>
                <a:lnTo>
                  <a:pt x="326" y="1256"/>
                </a:lnTo>
                <a:lnTo>
                  <a:pt x="326" y="1256"/>
                </a:lnTo>
                <a:lnTo>
                  <a:pt x="326" y="1270"/>
                </a:lnTo>
                <a:lnTo>
                  <a:pt x="330" y="1284"/>
                </a:lnTo>
                <a:lnTo>
                  <a:pt x="334" y="1302"/>
                </a:lnTo>
                <a:lnTo>
                  <a:pt x="334" y="1346"/>
                </a:lnTo>
                <a:lnTo>
                  <a:pt x="358" y="1386"/>
                </a:lnTo>
                <a:lnTo>
                  <a:pt x="370" y="1438"/>
                </a:lnTo>
                <a:lnTo>
                  <a:pt x="370" y="1438"/>
                </a:lnTo>
                <a:lnTo>
                  <a:pt x="372" y="1442"/>
                </a:lnTo>
                <a:lnTo>
                  <a:pt x="376" y="1454"/>
                </a:lnTo>
                <a:lnTo>
                  <a:pt x="380" y="1460"/>
                </a:lnTo>
                <a:lnTo>
                  <a:pt x="386" y="1466"/>
                </a:lnTo>
                <a:lnTo>
                  <a:pt x="396" y="1472"/>
                </a:lnTo>
                <a:lnTo>
                  <a:pt x="406" y="1476"/>
                </a:lnTo>
                <a:lnTo>
                  <a:pt x="406" y="1476"/>
                </a:lnTo>
                <a:lnTo>
                  <a:pt x="418" y="1480"/>
                </a:lnTo>
                <a:lnTo>
                  <a:pt x="424" y="1484"/>
                </a:lnTo>
                <a:lnTo>
                  <a:pt x="430" y="1488"/>
                </a:lnTo>
                <a:lnTo>
                  <a:pt x="434" y="1492"/>
                </a:lnTo>
                <a:lnTo>
                  <a:pt x="436" y="1498"/>
                </a:lnTo>
                <a:lnTo>
                  <a:pt x="436" y="1500"/>
                </a:lnTo>
                <a:lnTo>
                  <a:pt x="436" y="1500"/>
                </a:lnTo>
                <a:lnTo>
                  <a:pt x="444" y="1514"/>
                </a:lnTo>
                <a:lnTo>
                  <a:pt x="458" y="1534"/>
                </a:lnTo>
                <a:lnTo>
                  <a:pt x="458" y="1534"/>
                </a:lnTo>
                <a:lnTo>
                  <a:pt x="466" y="1540"/>
                </a:lnTo>
                <a:lnTo>
                  <a:pt x="478" y="1550"/>
                </a:lnTo>
                <a:lnTo>
                  <a:pt x="490" y="1556"/>
                </a:lnTo>
                <a:lnTo>
                  <a:pt x="498" y="1558"/>
                </a:lnTo>
                <a:lnTo>
                  <a:pt x="504" y="1558"/>
                </a:lnTo>
                <a:lnTo>
                  <a:pt x="504" y="1558"/>
                </a:lnTo>
                <a:lnTo>
                  <a:pt x="510" y="1558"/>
                </a:lnTo>
                <a:lnTo>
                  <a:pt x="516" y="1562"/>
                </a:lnTo>
                <a:lnTo>
                  <a:pt x="528" y="1572"/>
                </a:lnTo>
                <a:lnTo>
                  <a:pt x="536" y="1582"/>
                </a:lnTo>
                <a:lnTo>
                  <a:pt x="540" y="1588"/>
                </a:lnTo>
                <a:lnTo>
                  <a:pt x="540" y="1588"/>
                </a:lnTo>
                <a:lnTo>
                  <a:pt x="548" y="1598"/>
                </a:lnTo>
                <a:lnTo>
                  <a:pt x="558" y="1608"/>
                </a:lnTo>
                <a:lnTo>
                  <a:pt x="564" y="1612"/>
                </a:lnTo>
                <a:lnTo>
                  <a:pt x="570" y="1614"/>
                </a:lnTo>
                <a:lnTo>
                  <a:pt x="570" y="1614"/>
                </a:lnTo>
                <a:lnTo>
                  <a:pt x="586" y="1618"/>
                </a:lnTo>
                <a:lnTo>
                  <a:pt x="602" y="1626"/>
                </a:lnTo>
                <a:lnTo>
                  <a:pt x="622" y="1636"/>
                </a:lnTo>
                <a:lnTo>
                  <a:pt x="648" y="1656"/>
                </a:lnTo>
                <a:lnTo>
                  <a:pt x="676" y="1678"/>
                </a:lnTo>
                <a:lnTo>
                  <a:pt x="676" y="1678"/>
                </a:lnTo>
                <a:lnTo>
                  <a:pt x="682" y="1678"/>
                </a:lnTo>
                <a:lnTo>
                  <a:pt x="694" y="1680"/>
                </a:lnTo>
                <a:lnTo>
                  <a:pt x="708" y="1676"/>
                </a:lnTo>
                <a:lnTo>
                  <a:pt x="716" y="1674"/>
                </a:lnTo>
                <a:lnTo>
                  <a:pt x="724" y="1670"/>
                </a:lnTo>
                <a:lnTo>
                  <a:pt x="724" y="1670"/>
                </a:lnTo>
                <a:lnTo>
                  <a:pt x="730" y="1664"/>
                </a:lnTo>
                <a:lnTo>
                  <a:pt x="736" y="1662"/>
                </a:lnTo>
                <a:lnTo>
                  <a:pt x="742" y="1660"/>
                </a:lnTo>
                <a:lnTo>
                  <a:pt x="746" y="1660"/>
                </a:lnTo>
                <a:lnTo>
                  <a:pt x="754" y="1664"/>
                </a:lnTo>
                <a:lnTo>
                  <a:pt x="756" y="1664"/>
                </a:lnTo>
                <a:lnTo>
                  <a:pt x="772" y="1662"/>
                </a:lnTo>
                <a:lnTo>
                  <a:pt x="796" y="1646"/>
                </a:lnTo>
                <a:lnTo>
                  <a:pt x="836" y="1606"/>
                </a:lnTo>
                <a:lnTo>
                  <a:pt x="836" y="1606"/>
                </a:lnTo>
                <a:lnTo>
                  <a:pt x="840" y="1602"/>
                </a:lnTo>
                <a:lnTo>
                  <a:pt x="852" y="1588"/>
                </a:lnTo>
                <a:lnTo>
                  <a:pt x="870" y="1564"/>
                </a:lnTo>
                <a:lnTo>
                  <a:pt x="892" y="1528"/>
                </a:lnTo>
                <a:lnTo>
                  <a:pt x="892" y="1528"/>
                </a:lnTo>
                <a:lnTo>
                  <a:pt x="914" y="1478"/>
                </a:lnTo>
                <a:lnTo>
                  <a:pt x="938" y="1424"/>
                </a:lnTo>
                <a:lnTo>
                  <a:pt x="964" y="1362"/>
                </a:lnTo>
                <a:lnTo>
                  <a:pt x="964" y="1362"/>
                </a:lnTo>
                <a:lnTo>
                  <a:pt x="988" y="1268"/>
                </a:lnTo>
                <a:lnTo>
                  <a:pt x="1012" y="1188"/>
                </a:lnTo>
                <a:lnTo>
                  <a:pt x="1034" y="1116"/>
                </a:lnTo>
                <a:lnTo>
                  <a:pt x="1032" y="1158"/>
                </a:lnTo>
                <a:lnTo>
                  <a:pt x="1024" y="1232"/>
                </a:lnTo>
                <a:lnTo>
                  <a:pt x="1026" y="1256"/>
                </a:lnTo>
                <a:lnTo>
                  <a:pt x="1016" y="1290"/>
                </a:lnTo>
                <a:lnTo>
                  <a:pt x="1016" y="1342"/>
                </a:lnTo>
                <a:lnTo>
                  <a:pt x="1016" y="1356"/>
                </a:lnTo>
                <a:lnTo>
                  <a:pt x="1016" y="1430"/>
                </a:lnTo>
                <a:lnTo>
                  <a:pt x="1026" y="1436"/>
                </a:lnTo>
                <a:lnTo>
                  <a:pt x="1026" y="1446"/>
                </a:lnTo>
                <a:lnTo>
                  <a:pt x="1016" y="1458"/>
                </a:lnTo>
                <a:lnTo>
                  <a:pt x="1018" y="1494"/>
                </a:lnTo>
                <a:lnTo>
                  <a:pt x="1018" y="1552"/>
                </a:lnTo>
                <a:lnTo>
                  <a:pt x="1040" y="1598"/>
                </a:lnTo>
                <a:lnTo>
                  <a:pt x="1076" y="1628"/>
                </a:lnTo>
                <a:lnTo>
                  <a:pt x="1080" y="1596"/>
                </a:lnTo>
                <a:lnTo>
                  <a:pt x="1084" y="1628"/>
                </a:lnTo>
                <a:lnTo>
                  <a:pt x="1120" y="1598"/>
                </a:lnTo>
                <a:lnTo>
                  <a:pt x="1142" y="1552"/>
                </a:lnTo>
                <a:lnTo>
                  <a:pt x="1142" y="1494"/>
                </a:lnTo>
                <a:lnTo>
                  <a:pt x="1146" y="1458"/>
                </a:lnTo>
                <a:lnTo>
                  <a:pt x="1134" y="1446"/>
                </a:lnTo>
                <a:lnTo>
                  <a:pt x="1134" y="1436"/>
                </a:lnTo>
                <a:lnTo>
                  <a:pt x="1146" y="1430"/>
                </a:lnTo>
                <a:lnTo>
                  <a:pt x="1146" y="1356"/>
                </a:lnTo>
                <a:lnTo>
                  <a:pt x="1146" y="1342"/>
                </a:lnTo>
                <a:lnTo>
                  <a:pt x="1146" y="1290"/>
                </a:lnTo>
                <a:lnTo>
                  <a:pt x="1134" y="1256"/>
                </a:lnTo>
                <a:lnTo>
                  <a:pt x="1136" y="1232"/>
                </a:lnTo>
                <a:lnTo>
                  <a:pt x="1128" y="1158"/>
                </a:lnTo>
                <a:lnTo>
                  <a:pt x="1126" y="1116"/>
                </a:lnTo>
                <a:lnTo>
                  <a:pt x="1126" y="1116"/>
                </a:lnTo>
                <a:lnTo>
                  <a:pt x="1126" y="1106"/>
                </a:lnTo>
                <a:lnTo>
                  <a:pt x="1126" y="1106"/>
                </a:lnTo>
                <a:lnTo>
                  <a:pt x="1138" y="1136"/>
                </a:lnTo>
                <a:lnTo>
                  <a:pt x="1150" y="1176"/>
                </a:lnTo>
                <a:lnTo>
                  <a:pt x="1174" y="1260"/>
                </a:lnTo>
                <a:lnTo>
                  <a:pt x="1202" y="1362"/>
                </a:lnTo>
                <a:lnTo>
                  <a:pt x="1202" y="1362"/>
                </a:lnTo>
                <a:lnTo>
                  <a:pt x="1228" y="1424"/>
                </a:lnTo>
                <a:lnTo>
                  <a:pt x="1250" y="1478"/>
                </a:lnTo>
                <a:lnTo>
                  <a:pt x="1274" y="1528"/>
                </a:lnTo>
                <a:lnTo>
                  <a:pt x="1274" y="1528"/>
                </a:lnTo>
                <a:lnTo>
                  <a:pt x="1296" y="1564"/>
                </a:lnTo>
                <a:lnTo>
                  <a:pt x="1312" y="1588"/>
                </a:lnTo>
                <a:lnTo>
                  <a:pt x="1326" y="1602"/>
                </a:lnTo>
                <a:lnTo>
                  <a:pt x="1330" y="1606"/>
                </a:lnTo>
                <a:lnTo>
                  <a:pt x="1370" y="1646"/>
                </a:lnTo>
                <a:lnTo>
                  <a:pt x="1394" y="1662"/>
                </a:lnTo>
                <a:lnTo>
                  <a:pt x="1410" y="1664"/>
                </a:lnTo>
                <a:lnTo>
                  <a:pt x="1410" y="1664"/>
                </a:lnTo>
                <a:lnTo>
                  <a:pt x="1412" y="1664"/>
                </a:lnTo>
                <a:lnTo>
                  <a:pt x="1420" y="1660"/>
                </a:lnTo>
                <a:lnTo>
                  <a:pt x="1424" y="1660"/>
                </a:lnTo>
                <a:lnTo>
                  <a:pt x="1430" y="1662"/>
                </a:lnTo>
                <a:lnTo>
                  <a:pt x="1436" y="1664"/>
                </a:lnTo>
                <a:lnTo>
                  <a:pt x="1442" y="1670"/>
                </a:lnTo>
                <a:lnTo>
                  <a:pt x="1442" y="1670"/>
                </a:lnTo>
                <a:lnTo>
                  <a:pt x="1450" y="1674"/>
                </a:lnTo>
                <a:lnTo>
                  <a:pt x="1458" y="1676"/>
                </a:lnTo>
                <a:lnTo>
                  <a:pt x="1472" y="1680"/>
                </a:lnTo>
                <a:lnTo>
                  <a:pt x="1484" y="1678"/>
                </a:lnTo>
                <a:lnTo>
                  <a:pt x="1490" y="1678"/>
                </a:lnTo>
                <a:lnTo>
                  <a:pt x="1518" y="1656"/>
                </a:lnTo>
                <a:lnTo>
                  <a:pt x="1544" y="1636"/>
                </a:lnTo>
                <a:lnTo>
                  <a:pt x="1544" y="1636"/>
                </a:lnTo>
                <a:lnTo>
                  <a:pt x="1564" y="1626"/>
                </a:lnTo>
                <a:lnTo>
                  <a:pt x="1580" y="1618"/>
                </a:lnTo>
                <a:lnTo>
                  <a:pt x="1596" y="1614"/>
                </a:lnTo>
                <a:lnTo>
                  <a:pt x="1596" y="1614"/>
                </a:lnTo>
                <a:lnTo>
                  <a:pt x="1602" y="1612"/>
                </a:lnTo>
                <a:lnTo>
                  <a:pt x="1608" y="1608"/>
                </a:lnTo>
                <a:lnTo>
                  <a:pt x="1618" y="1598"/>
                </a:lnTo>
                <a:lnTo>
                  <a:pt x="1626" y="1588"/>
                </a:lnTo>
                <a:lnTo>
                  <a:pt x="1626" y="1588"/>
                </a:lnTo>
                <a:lnTo>
                  <a:pt x="1630" y="1582"/>
                </a:lnTo>
                <a:lnTo>
                  <a:pt x="1638" y="1572"/>
                </a:lnTo>
                <a:lnTo>
                  <a:pt x="1650" y="1562"/>
                </a:lnTo>
                <a:lnTo>
                  <a:pt x="1656" y="1558"/>
                </a:lnTo>
                <a:lnTo>
                  <a:pt x="1662" y="1558"/>
                </a:lnTo>
                <a:lnTo>
                  <a:pt x="1662" y="1558"/>
                </a:lnTo>
                <a:lnTo>
                  <a:pt x="1668" y="1558"/>
                </a:lnTo>
                <a:lnTo>
                  <a:pt x="1674" y="1556"/>
                </a:lnTo>
                <a:lnTo>
                  <a:pt x="1688" y="1550"/>
                </a:lnTo>
                <a:lnTo>
                  <a:pt x="1700" y="1540"/>
                </a:lnTo>
                <a:lnTo>
                  <a:pt x="1708" y="1534"/>
                </a:lnTo>
                <a:lnTo>
                  <a:pt x="1708" y="1534"/>
                </a:lnTo>
                <a:lnTo>
                  <a:pt x="1722" y="1514"/>
                </a:lnTo>
                <a:lnTo>
                  <a:pt x="1730" y="1500"/>
                </a:lnTo>
                <a:lnTo>
                  <a:pt x="1730" y="1500"/>
                </a:lnTo>
                <a:lnTo>
                  <a:pt x="1730" y="1498"/>
                </a:lnTo>
                <a:lnTo>
                  <a:pt x="1732" y="1492"/>
                </a:lnTo>
                <a:lnTo>
                  <a:pt x="1736" y="1488"/>
                </a:lnTo>
                <a:lnTo>
                  <a:pt x="1740" y="1484"/>
                </a:lnTo>
                <a:lnTo>
                  <a:pt x="1748" y="1480"/>
                </a:lnTo>
                <a:lnTo>
                  <a:pt x="1760" y="1476"/>
                </a:lnTo>
                <a:lnTo>
                  <a:pt x="1760" y="1476"/>
                </a:lnTo>
                <a:lnTo>
                  <a:pt x="1770" y="1472"/>
                </a:lnTo>
                <a:lnTo>
                  <a:pt x="1780" y="1466"/>
                </a:lnTo>
                <a:lnTo>
                  <a:pt x="1786" y="1460"/>
                </a:lnTo>
                <a:lnTo>
                  <a:pt x="1790" y="1454"/>
                </a:lnTo>
                <a:lnTo>
                  <a:pt x="1794" y="1442"/>
                </a:lnTo>
                <a:lnTo>
                  <a:pt x="1794" y="1438"/>
                </a:lnTo>
                <a:lnTo>
                  <a:pt x="1808" y="1386"/>
                </a:lnTo>
                <a:lnTo>
                  <a:pt x="1832" y="1346"/>
                </a:lnTo>
                <a:lnTo>
                  <a:pt x="1832" y="1302"/>
                </a:lnTo>
                <a:lnTo>
                  <a:pt x="1832" y="1302"/>
                </a:lnTo>
                <a:lnTo>
                  <a:pt x="1836" y="1284"/>
                </a:lnTo>
                <a:lnTo>
                  <a:pt x="1840" y="1270"/>
                </a:lnTo>
                <a:lnTo>
                  <a:pt x="1840" y="1256"/>
                </a:lnTo>
                <a:lnTo>
                  <a:pt x="1840" y="1256"/>
                </a:lnTo>
                <a:lnTo>
                  <a:pt x="1836" y="1242"/>
                </a:lnTo>
                <a:lnTo>
                  <a:pt x="1828" y="1222"/>
                </a:lnTo>
                <a:lnTo>
                  <a:pt x="1820" y="1198"/>
                </a:lnTo>
                <a:lnTo>
                  <a:pt x="1756" y="1098"/>
                </a:lnTo>
                <a:lnTo>
                  <a:pt x="1756" y="1098"/>
                </a:lnTo>
                <a:lnTo>
                  <a:pt x="1722" y="1066"/>
                </a:lnTo>
                <a:lnTo>
                  <a:pt x="1680" y="1028"/>
                </a:lnTo>
                <a:lnTo>
                  <a:pt x="1680" y="1028"/>
                </a:lnTo>
                <a:lnTo>
                  <a:pt x="1662" y="1020"/>
                </a:lnTo>
                <a:lnTo>
                  <a:pt x="1628" y="1006"/>
                </a:lnTo>
                <a:lnTo>
                  <a:pt x="1586" y="992"/>
                </a:lnTo>
                <a:lnTo>
                  <a:pt x="1544" y="978"/>
                </a:lnTo>
                <a:lnTo>
                  <a:pt x="1756" y="960"/>
                </a:lnTo>
                <a:lnTo>
                  <a:pt x="1818" y="952"/>
                </a:lnTo>
                <a:lnTo>
                  <a:pt x="1882" y="942"/>
                </a:lnTo>
                <a:lnTo>
                  <a:pt x="1926" y="918"/>
                </a:lnTo>
                <a:lnTo>
                  <a:pt x="1970" y="876"/>
                </a:lnTo>
                <a:lnTo>
                  <a:pt x="2012" y="810"/>
                </a:lnTo>
                <a:lnTo>
                  <a:pt x="2044" y="734"/>
                </a:lnTo>
                <a:lnTo>
                  <a:pt x="2058" y="686"/>
                </a:lnTo>
                <a:lnTo>
                  <a:pt x="2086" y="544"/>
                </a:lnTo>
                <a:lnTo>
                  <a:pt x="2108" y="452"/>
                </a:lnTo>
                <a:lnTo>
                  <a:pt x="2154" y="226"/>
                </a:lnTo>
                <a:lnTo>
                  <a:pt x="2164" y="114"/>
                </a:lnTo>
                <a:lnTo>
                  <a:pt x="2162" y="70"/>
                </a:lnTo>
                <a:lnTo>
                  <a:pt x="1076" y="792"/>
                </a:lnTo>
                <a:lnTo>
                  <a:pt x="1076" y="792"/>
                </a:lnTo>
                <a:lnTo>
                  <a:pt x="1076" y="790"/>
                </a:lnTo>
                <a:lnTo>
                  <a:pt x="1076" y="790"/>
                </a:lnTo>
                <a:lnTo>
                  <a:pt x="1076" y="792"/>
                </a:lnTo>
              </a:path>
            </a:pathLst>
          </a:custGeom>
          <a:solidFill>
            <a:schemeClr val="bg2">
              <a:lumMod val="60000"/>
              <a:lumOff val="40000"/>
              <a:alpha val="18000"/>
            </a:schemeClr>
          </a:solidFill>
          <a:ln w="9360">
            <a:solidFill>
              <a:schemeClr val="bg2">
                <a:lumMod val="60000"/>
                <a:lumOff val="40000"/>
                <a:alpha val="19000"/>
              </a:schemeClr>
            </a:solidFill>
            <a:round/>
          </a:ln>
          <a:effectLst>
            <a:glow rad="63500">
              <a:schemeClr val="bg2">
                <a:lumMod val="60000"/>
                <a:lumOff val="40000"/>
                <a:alpha val="18000"/>
              </a:schemeClr>
            </a:glo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CustomShape 69"/>
          <p:cNvSpPr/>
          <p:nvPr/>
        </p:nvSpPr>
        <p:spPr>
          <a:xfrm rot="20120400">
            <a:off x="9368640" y="4435920"/>
            <a:ext cx="135720" cy="201960"/>
          </a:xfrm>
          <a:custGeom>
            <a:avLst/>
            <a:gdLst/>
            <a:ahLst/>
            <a:cxnLst/>
            <a:rect l="0" t="0" r="r" b="b"/>
            <a:pathLst>
              <a:path w="279" h="415">
                <a:moveTo>
                  <a:pt x="276" y="414"/>
                </a:moveTo>
                <a:lnTo>
                  <a:pt x="276" y="414"/>
                </a:lnTo>
                <a:lnTo>
                  <a:pt x="278" y="414"/>
                </a:lnTo>
                <a:lnTo>
                  <a:pt x="278" y="412"/>
                </a:lnTo>
                <a:lnTo>
                  <a:pt x="278" y="412"/>
                </a:lnTo>
                <a:lnTo>
                  <a:pt x="270" y="396"/>
                </a:lnTo>
                <a:lnTo>
                  <a:pt x="54" y="60"/>
                </a:lnTo>
                <a:lnTo>
                  <a:pt x="54" y="60"/>
                </a:lnTo>
                <a:lnTo>
                  <a:pt x="38" y="32"/>
                </a:lnTo>
                <a:lnTo>
                  <a:pt x="36" y="28"/>
                </a:lnTo>
                <a:lnTo>
                  <a:pt x="36" y="28"/>
                </a:lnTo>
                <a:lnTo>
                  <a:pt x="26" y="14"/>
                </a:lnTo>
                <a:lnTo>
                  <a:pt x="14" y="4"/>
                </a:lnTo>
                <a:lnTo>
                  <a:pt x="10" y="2"/>
                </a:lnTo>
                <a:lnTo>
                  <a:pt x="10" y="2"/>
                </a:lnTo>
                <a:lnTo>
                  <a:pt x="6" y="0"/>
                </a:lnTo>
                <a:lnTo>
                  <a:pt x="2" y="0"/>
                </a:lnTo>
                <a:lnTo>
                  <a:pt x="0" y="2"/>
                </a:lnTo>
                <a:lnTo>
                  <a:pt x="0" y="6"/>
                </a:lnTo>
                <a:lnTo>
                  <a:pt x="0" y="6"/>
                </a:lnTo>
                <a:lnTo>
                  <a:pt x="4" y="18"/>
                </a:lnTo>
                <a:lnTo>
                  <a:pt x="12" y="28"/>
                </a:lnTo>
                <a:lnTo>
                  <a:pt x="12" y="28"/>
                </a:lnTo>
                <a:lnTo>
                  <a:pt x="22" y="36"/>
                </a:lnTo>
                <a:lnTo>
                  <a:pt x="30" y="48"/>
                </a:lnTo>
                <a:lnTo>
                  <a:pt x="264" y="402"/>
                </a:lnTo>
                <a:lnTo>
                  <a:pt x="264" y="402"/>
                </a:lnTo>
                <a:lnTo>
                  <a:pt x="270" y="410"/>
                </a:lnTo>
                <a:lnTo>
                  <a:pt x="276" y="414"/>
                </a:lnTo>
                <a:lnTo>
                  <a:pt x="276" y="414"/>
                </a:lnTo>
              </a:path>
            </a:pathLst>
          </a:custGeom>
          <a:solidFill>
            <a:schemeClr val="bg2">
              <a:lumMod val="60000"/>
              <a:lumOff val="40000"/>
              <a:alpha val="18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" name="CustomShape 70"/>
          <p:cNvSpPr/>
          <p:nvPr/>
        </p:nvSpPr>
        <p:spPr>
          <a:xfrm rot="20120400">
            <a:off x="9543960" y="4604760"/>
            <a:ext cx="360" cy="720"/>
          </a:xfrm>
          <a:custGeom>
            <a:avLst/>
            <a:gdLst/>
            <a:ahLst/>
            <a:cxnLst/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bg2">
              <a:lumMod val="60000"/>
              <a:lumOff val="40000"/>
              <a:alpha val="18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CustomShape 71"/>
          <p:cNvSpPr/>
          <p:nvPr/>
        </p:nvSpPr>
        <p:spPr>
          <a:xfrm rot="20120400">
            <a:off x="9501120" y="4375080"/>
            <a:ext cx="136440" cy="201960"/>
          </a:xfrm>
          <a:custGeom>
            <a:avLst/>
            <a:gdLst/>
            <a:ahLst/>
            <a:cxnLst/>
            <a:rect l="0" t="0" r="r" b="b"/>
            <a:pathLst>
              <a:path w="281" h="415">
                <a:moveTo>
                  <a:pt x="4" y="414"/>
                </a:moveTo>
                <a:lnTo>
                  <a:pt x="4" y="414"/>
                </a:lnTo>
                <a:lnTo>
                  <a:pt x="8" y="410"/>
                </a:lnTo>
                <a:lnTo>
                  <a:pt x="16" y="402"/>
                </a:lnTo>
                <a:lnTo>
                  <a:pt x="248" y="48"/>
                </a:lnTo>
                <a:lnTo>
                  <a:pt x="248" y="48"/>
                </a:lnTo>
                <a:lnTo>
                  <a:pt x="258" y="36"/>
                </a:lnTo>
                <a:lnTo>
                  <a:pt x="266" y="28"/>
                </a:lnTo>
                <a:lnTo>
                  <a:pt x="266" y="28"/>
                </a:lnTo>
                <a:lnTo>
                  <a:pt x="274" y="18"/>
                </a:lnTo>
                <a:lnTo>
                  <a:pt x="280" y="6"/>
                </a:lnTo>
                <a:lnTo>
                  <a:pt x="280" y="6"/>
                </a:lnTo>
                <a:lnTo>
                  <a:pt x="280" y="2"/>
                </a:lnTo>
                <a:lnTo>
                  <a:pt x="278" y="0"/>
                </a:lnTo>
                <a:lnTo>
                  <a:pt x="274" y="0"/>
                </a:lnTo>
                <a:lnTo>
                  <a:pt x="268" y="2"/>
                </a:lnTo>
                <a:lnTo>
                  <a:pt x="266" y="4"/>
                </a:lnTo>
                <a:lnTo>
                  <a:pt x="266" y="4"/>
                </a:lnTo>
                <a:lnTo>
                  <a:pt x="254" y="14"/>
                </a:lnTo>
                <a:lnTo>
                  <a:pt x="244" y="28"/>
                </a:lnTo>
                <a:lnTo>
                  <a:pt x="240" y="32"/>
                </a:lnTo>
                <a:lnTo>
                  <a:pt x="240" y="32"/>
                </a:lnTo>
                <a:lnTo>
                  <a:pt x="224" y="60"/>
                </a:lnTo>
                <a:lnTo>
                  <a:pt x="10" y="396"/>
                </a:lnTo>
                <a:lnTo>
                  <a:pt x="10" y="396"/>
                </a:lnTo>
                <a:lnTo>
                  <a:pt x="0" y="412"/>
                </a:lnTo>
                <a:lnTo>
                  <a:pt x="0" y="412"/>
                </a:lnTo>
                <a:lnTo>
                  <a:pt x="0" y="414"/>
                </a:lnTo>
                <a:lnTo>
                  <a:pt x="0" y="414"/>
                </a:lnTo>
                <a:lnTo>
                  <a:pt x="4" y="414"/>
                </a:lnTo>
                <a:lnTo>
                  <a:pt x="4" y="414"/>
                </a:lnTo>
              </a:path>
            </a:pathLst>
          </a:custGeom>
          <a:solidFill>
            <a:schemeClr val="bg2">
              <a:lumMod val="60000"/>
              <a:lumOff val="40000"/>
              <a:alpha val="18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" name="CustomShape 72"/>
          <p:cNvSpPr/>
          <p:nvPr/>
        </p:nvSpPr>
        <p:spPr>
          <a:xfrm rot="20933400">
            <a:off x="9027720" y="4214880"/>
            <a:ext cx="1058040" cy="821160"/>
          </a:xfrm>
          <a:custGeom>
            <a:avLst/>
            <a:gdLst/>
            <a:ahLst/>
            <a:cxnLst/>
            <a:rect l="0" t="0" r="r" b="b"/>
            <a:pathLst>
              <a:path w="2165" h="1681">
                <a:moveTo>
                  <a:pt x="2162" y="70"/>
                </a:moveTo>
                <a:lnTo>
                  <a:pt x="2162" y="70"/>
                </a:lnTo>
                <a:lnTo>
                  <a:pt x="2164" y="64"/>
                </a:lnTo>
                <a:lnTo>
                  <a:pt x="2164" y="60"/>
                </a:lnTo>
                <a:lnTo>
                  <a:pt x="2164" y="52"/>
                </a:lnTo>
                <a:lnTo>
                  <a:pt x="2160" y="44"/>
                </a:lnTo>
                <a:lnTo>
                  <a:pt x="2156" y="36"/>
                </a:lnTo>
                <a:lnTo>
                  <a:pt x="2146" y="28"/>
                </a:lnTo>
                <a:lnTo>
                  <a:pt x="2134" y="18"/>
                </a:lnTo>
                <a:lnTo>
                  <a:pt x="2134" y="18"/>
                </a:lnTo>
                <a:lnTo>
                  <a:pt x="2118" y="12"/>
                </a:lnTo>
                <a:lnTo>
                  <a:pt x="2102" y="6"/>
                </a:lnTo>
                <a:lnTo>
                  <a:pt x="2086" y="4"/>
                </a:lnTo>
                <a:lnTo>
                  <a:pt x="2072" y="2"/>
                </a:lnTo>
                <a:lnTo>
                  <a:pt x="2048" y="0"/>
                </a:lnTo>
                <a:lnTo>
                  <a:pt x="2038" y="0"/>
                </a:lnTo>
                <a:lnTo>
                  <a:pt x="1904" y="40"/>
                </a:lnTo>
                <a:lnTo>
                  <a:pt x="1752" y="118"/>
                </a:lnTo>
                <a:lnTo>
                  <a:pt x="1598" y="244"/>
                </a:lnTo>
                <a:lnTo>
                  <a:pt x="1476" y="370"/>
                </a:lnTo>
                <a:lnTo>
                  <a:pt x="1312" y="580"/>
                </a:lnTo>
                <a:lnTo>
                  <a:pt x="1216" y="732"/>
                </a:lnTo>
                <a:lnTo>
                  <a:pt x="1160" y="836"/>
                </a:lnTo>
                <a:lnTo>
                  <a:pt x="1142" y="870"/>
                </a:lnTo>
                <a:lnTo>
                  <a:pt x="1142" y="870"/>
                </a:lnTo>
                <a:lnTo>
                  <a:pt x="1142" y="860"/>
                </a:lnTo>
                <a:lnTo>
                  <a:pt x="1142" y="860"/>
                </a:lnTo>
                <a:lnTo>
                  <a:pt x="1142" y="856"/>
                </a:lnTo>
                <a:lnTo>
                  <a:pt x="1138" y="848"/>
                </a:lnTo>
                <a:lnTo>
                  <a:pt x="1126" y="832"/>
                </a:lnTo>
                <a:lnTo>
                  <a:pt x="1126" y="832"/>
                </a:lnTo>
                <a:lnTo>
                  <a:pt x="1132" y="822"/>
                </a:lnTo>
                <a:lnTo>
                  <a:pt x="1134" y="812"/>
                </a:lnTo>
                <a:lnTo>
                  <a:pt x="1134" y="812"/>
                </a:lnTo>
                <a:lnTo>
                  <a:pt x="1132" y="802"/>
                </a:lnTo>
                <a:lnTo>
                  <a:pt x="1126" y="794"/>
                </a:lnTo>
                <a:lnTo>
                  <a:pt x="1118" y="788"/>
                </a:lnTo>
                <a:lnTo>
                  <a:pt x="1108" y="786"/>
                </a:lnTo>
                <a:lnTo>
                  <a:pt x="1108" y="786"/>
                </a:lnTo>
                <a:lnTo>
                  <a:pt x="1104" y="786"/>
                </a:lnTo>
                <a:lnTo>
                  <a:pt x="1108" y="780"/>
                </a:lnTo>
                <a:lnTo>
                  <a:pt x="1100" y="780"/>
                </a:lnTo>
                <a:lnTo>
                  <a:pt x="1094" y="780"/>
                </a:lnTo>
                <a:lnTo>
                  <a:pt x="1094" y="780"/>
                </a:lnTo>
                <a:lnTo>
                  <a:pt x="1086" y="774"/>
                </a:lnTo>
                <a:lnTo>
                  <a:pt x="1086" y="776"/>
                </a:lnTo>
                <a:lnTo>
                  <a:pt x="1084" y="774"/>
                </a:lnTo>
                <a:lnTo>
                  <a:pt x="1080" y="778"/>
                </a:lnTo>
                <a:lnTo>
                  <a:pt x="1074" y="776"/>
                </a:lnTo>
                <a:lnTo>
                  <a:pt x="1074" y="780"/>
                </a:lnTo>
                <a:lnTo>
                  <a:pt x="1068" y="780"/>
                </a:lnTo>
                <a:lnTo>
                  <a:pt x="1064" y="780"/>
                </a:lnTo>
                <a:lnTo>
                  <a:pt x="1068" y="788"/>
                </a:lnTo>
                <a:lnTo>
                  <a:pt x="1068" y="788"/>
                </a:lnTo>
                <a:lnTo>
                  <a:pt x="1068" y="788"/>
                </a:lnTo>
                <a:lnTo>
                  <a:pt x="1058" y="786"/>
                </a:lnTo>
                <a:lnTo>
                  <a:pt x="1058" y="786"/>
                </a:lnTo>
                <a:lnTo>
                  <a:pt x="1048" y="788"/>
                </a:lnTo>
                <a:lnTo>
                  <a:pt x="1040" y="794"/>
                </a:lnTo>
                <a:lnTo>
                  <a:pt x="1034" y="802"/>
                </a:lnTo>
                <a:lnTo>
                  <a:pt x="1032" y="812"/>
                </a:lnTo>
                <a:lnTo>
                  <a:pt x="1032" y="812"/>
                </a:lnTo>
                <a:lnTo>
                  <a:pt x="1034" y="820"/>
                </a:lnTo>
                <a:lnTo>
                  <a:pt x="1036" y="828"/>
                </a:lnTo>
                <a:lnTo>
                  <a:pt x="1036" y="828"/>
                </a:lnTo>
                <a:lnTo>
                  <a:pt x="1024" y="846"/>
                </a:lnTo>
                <a:lnTo>
                  <a:pt x="1020" y="854"/>
                </a:lnTo>
                <a:lnTo>
                  <a:pt x="1018" y="860"/>
                </a:lnTo>
                <a:lnTo>
                  <a:pt x="1006" y="836"/>
                </a:lnTo>
                <a:lnTo>
                  <a:pt x="950" y="732"/>
                </a:lnTo>
                <a:lnTo>
                  <a:pt x="854" y="580"/>
                </a:lnTo>
                <a:lnTo>
                  <a:pt x="690" y="370"/>
                </a:lnTo>
                <a:lnTo>
                  <a:pt x="568" y="244"/>
                </a:lnTo>
                <a:lnTo>
                  <a:pt x="412" y="118"/>
                </a:lnTo>
                <a:lnTo>
                  <a:pt x="262" y="40"/>
                </a:lnTo>
                <a:lnTo>
                  <a:pt x="128" y="0"/>
                </a:lnTo>
                <a:lnTo>
                  <a:pt x="128" y="0"/>
                </a:lnTo>
                <a:lnTo>
                  <a:pt x="118" y="0"/>
                </a:lnTo>
                <a:lnTo>
                  <a:pt x="94" y="2"/>
                </a:lnTo>
                <a:lnTo>
                  <a:pt x="80" y="4"/>
                </a:lnTo>
                <a:lnTo>
                  <a:pt x="64" y="6"/>
                </a:lnTo>
                <a:lnTo>
                  <a:pt x="48" y="12"/>
                </a:lnTo>
                <a:lnTo>
                  <a:pt x="32" y="18"/>
                </a:lnTo>
                <a:lnTo>
                  <a:pt x="32" y="18"/>
                </a:lnTo>
                <a:lnTo>
                  <a:pt x="20" y="28"/>
                </a:lnTo>
                <a:lnTo>
                  <a:pt x="10" y="36"/>
                </a:lnTo>
                <a:lnTo>
                  <a:pt x="6" y="44"/>
                </a:lnTo>
                <a:lnTo>
                  <a:pt x="2" y="52"/>
                </a:lnTo>
                <a:lnTo>
                  <a:pt x="2" y="60"/>
                </a:lnTo>
                <a:lnTo>
                  <a:pt x="2" y="64"/>
                </a:lnTo>
                <a:lnTo>
                  <a:pt x="4" y="70"/>
                </a:lnTo>
                <a:lnTo>
                  <a:pt x="0" y="114"/>
                </a:lnTo>
                <a:lnTo>
                  <a:pt x="12" y="226"/>
                </a:lnTo>
                <a:lnTo>
                  <a:pt x="58" y="452"/>
                </a:lnTo>
                <a:lnTo>
                  <a:pt x="80" y="544"/>
                </a:lnTo>
                <a:lnTo>
                  <a:pt x="108" y="686"/>
                </a:lnTo>
                <a:lnTo>
                  <a:pt x="122" y="734"/>
                </a:lnTo>
                <a:lnTo>
                  <a:pt x="154" y="810"/>
                </a:lnTo>
                <a:lnTo>
                  <a:pt x="196" y="876"/>
                </a:lnTo>
                <a:lnTo>
                  <a:pt x="240" y="918"/>
                </a:lnTo>
                <a:lnTo>
                  <a:pt x="284" y="942"/>
                </a:lnTo>
                <a:lnTo>
                  <a:pt x="348" y="952"/>
                </a:lnTo>
                <a:lnTo>
                  <a:pt x="410" y="960"/>
                </a:lnTo>
                <a:lnTo>
                  <a:pt x="622" y="978"/>
                </a:lnTo>
                <a:lnTo>
                  <a:pt x="622" y="978"/>
                </a:lnTo>
                <a:lnTo>
                  <a:pt x="580" y="992"/>
                </a:lnTo>
                <a:lnTo>
                  <a:pt x="538" y="1006"/>
                </a:lnTo>
                <a:lnTo>
                  <a:pt x="504" y="1020"/>
                </a:lnTo>
                <a:lnTo>
                  <a:pt x="486" y="1028"/>
                </a:lnTo>
                <a:lnTo>
                  <a:pt x="486" y="1028"/>
                </a:lnTo>
                <a:lnTo>
                  <a:pt x="444" y="1066"/>
                </a:lnTo>
                <a:lnTo>
                  <a:pt x="410" y="1098"/>
                </a:lnTo>
                <a:lnTo>
                  <a:pt x="346" y="1198"/>
                </a:lnTo>
                <a:lnTo>
                  <a:pt x="346" y="1198"/>
                </a:lnTo>
                <a:lnTo>
                  <a:pt x="338" y="1222"/>
                </a:lnTo>
                <a:lnTo>
                  <a:pt x="330" y="1242"/>
                </a:lnTo>
                <a:lnTo>
                  <a:pt x="326" y="1256"/>
                </a:lnTo>
                <a:lnTo>
                  <a:pt x="326" y="1256"/>
                </a:lnTo>
                <a:lnTo>
                  <a:pt x="326" y="1270"/>
                </a:lnTo>
                <a:lnTo>
                  <a:pt x="330" y="1284"/>
                </a:lnTo>
                <a:lnTo>
                  <a:pt x="334" y="1302"/>
                </a:lnTo>
                <a:lnTo>
                  <a:pt x="334" y="1346"/>
                </a:lnTo>
                <a:lnTo>
                  <a:pt x="358" y="1386"/>
                </a:lnTo>
                <a:lnTo>
                  <a:pt x="370" y="1438"/>
                </a:lnTo>
                <a:lnTo>
                  <a:pt x="370" y="1438"/>
                </a:lnTo>
                <a:lnTo>
                  <a:pt x="372" y="1442"/>
                </a:lnTo>
                <a:lnTo>
                  <a:pt x="376" y="1454"/>
                </a:lnTo>
                <a:lnTo>
                  <a:pt x="380" y="1460"/>
                </a:lnTo>
                <a:lnTo>
                  <a:pt x="386" y="1466"/>
                </a:lnTo>
                <a:lnTo>
                  <a:pt x="396" y="1472"/>
                </a:lnTo>
                <a:lnTo>
                  <a:pt x="406" y="1476"/>
                </a:lnTo>
                <a:lnTo>
                  <a:pt x="406" y="1476"/>
                </a:lnTo>
                <a:lnTo>
                  <a:pt x="418" y="1480"/>
                </a:lnTo>
                <a:lnTo>
                  <a:pt x="424" y="1484"/>
                </a:lnTo>
                <a:lnTo>
                  <a:pt x="430" y="1488"/>
                </a:lnTo>
                <a:lnTo>
                  <a:pt x="434" y="1492"/>
                </a:lnTo>
                <a:lnTo>
                  <a:pt x="436" y="1498"/>
                </a:lnTo>
                <a:lnTo>
                  <a:pt x="436" y="1500"/>
                </a:lnTo>
                <a:lnTo>
                  <a:pt x="436" y="1500"/>
                </a:lnTo>
                <a:lnTo>
                  <a:pt x="444" y="1514"/>
                </a:lnTo>
                <a:lnTo>
                  <a:pt x="458" y="1534"/>
                </a:lnTo>
                <a:lnTo>
                  <a:pt x="458" y="1534"/>
                </a:lnTo>
                <a:lnTo>
                  <a:pt x="466" y="1540"/>
                </a:lnTo>
                <a:lnTo>
                  <a:pt x="478" y="1550"/>
                </a:lnTo>
                <a:lnTo>
                  <a:pt x="490" y="1556"/>
                </a:lnTo>
                <a:lnTo>
                  <a:pt x="498" y="1558"/>
                </a:lnTo>
                <a:lnTo>
                  <a:pt x="504" y="1558"/>
                </a:lnTo>
                <a:lnTo>
                  <a:pt x="504" y="1558"/>
                </a:lnTo>
                <a:lnTo>
                  <a:pt x="510" y="1558"/>
                </a:lnTo>
                <a:lnTo>
                  <a:pt x="516" y="1562"/>
                </a:lnTo>
                <a:lnTo>
                  <a:pt x="528" y="1572"/>
                </a:lnTo>
                <a:lnTo>
                  <a:pt x="536" y="1582"/>
                </a:lnTo>
                <a:lnTo>
                  <a:pt x="540" y="1588"/>
                </a:lnTo>
                <a:lnTo>
                  <a:pt x="540" y="1588"/>
                </a:lnTo>
                <a:lnTo>
                  <a:pt x="548" y="1598"/>
                </a:lnTo>
                <a:lnTo>
                  <a:pt x="558" y="1608"/>
                </a:lnTo>
                <a:lnTo>
                  <a:pt x="564" y="1612"/>
                </a:lnTo>
                <a:lnTo>
                  <a:pt x="570" y="1614"/>
                </a:lnTo>
                <a:lnTo>
                  <a:pt x="570" y="1614"/>
                </a:lnTo>
                <a:lnTo>
                  <a:pt x="586" y="1618"/>
                </a:lnTo>
                <a:lnTo>
                  <a:pt x="602" y="1626"/>
                </a:lnTo>
                <a:lnTo>
                  <a:pt x="622" y="1636"/>
                </a:lnTo>
                <a:lnTo>
                  <a:pt x="648" y="1656"/>
                </a:lnTo>
                <a:lnTo>
                  <a:pt x="676" y="1678"/>
                </a:lnTo>
                <a:lnTo>
                  <a:pt x="676" y="1678"/>
                </a:lnTo>
                <a:lnTo>
                  <a:pt x="682" y="1678"/>
                </a:lnTo>
                <a:lnTo>
                  <a:pt x="694" y="1680"/>
                </a:lnTo>
                <a:lnTo>
                  <a:pt x="708" y="1676"/>
                </a:lnTo>
                <a:lnTo>
                  <a:pt x="716" y="1674"/>
                </a:lnTo>
                <a:lnTo>
                  <a:pt x="724" y="1670"/>
                </a:lnTo>
                <a:lnTo>
                  <a:pt x="724" y="1670"/>
                </a:lnTo>
                <a:lnTo>
                  <a:pt x="730" y="1664"/>
                </a:lnTo>
                <a:lnTo>
                  <a:pt x="736" y="1662"/>
                </a:lnTo>
                <a:lnTo>
                  <a:pt x="742" y="1660"/>
                </a:lnTo>
                <a:lnTo>
                  <a:pt x="746" y="1660"/>
                </a:lnTo>
                <a:lnTo>
                  <a:pt x="754" y="1664"/>
                </a:lnTo>
                <a:lnTo>
                  <a:pt x="756" y="1664"/>
                </a:lnTo>
                <a:lnTo>
                  <a:pt x="772" y="1662"/>
                </a:lnTo>
                <a:lnTo>
                  <a:pt x="796" y="1646"/>
                </a:lnTo>
                <a:lnTo>
                  <a:pt x="836" y="1606"/>
                </a:lnTo>
                <a:lnTo>
                  <a:pt x="836" y="1606"/>
                </a:lnTo>
                <a:lnTo>
                  <a:pt x="840" y="1602"/>
                </a:lnTo>
                <a:lnTo>
                  <a:pt x="852" y="1588"/>
                </a:lnTo>
                <a:lnTo>
                  <a:pt x="870" y="1564"/>
                </a:lnTo>
                <a:lnTo>
                  <a:pt x="892" y="1528"/>
                </a:lnTo>
                <a:lnTo>
                  <a:pt x="892" y="1528"/>
                </a:lnTo>
                <a:lnTo>
                  <a:pt x="914" y="1478"/>
                </a:lnTo>
                <a:lnTo>
                  <a:pt x="938" y="1424"/>
                </a:lnTo>
                <a:lnTo>
                  <a:pt x="964" y="1362"/>
                </a:lnTo>
                <a:lnTo>
                  <a:pt x="964" y="1362"/>
                </a:lnTo>
                <a:lnTo>
                  <a:pt x="988" y="1268"/>
                </a:lnTo>
                <a:lnTo>
                  <a:pt x="1012" y="1188"/>
                </a:lnTo>
                <a:lnTo>
                  <a:pt x="1034" y="1116"/>
                </a:lnTo>
                <a:lnTo>
                  <a:pt x="1032" y="1158"/>
                </a:lnTo>
                <a:lnTo>
                  <a:pt x="1024" y="1232"/>
                </a:lnTo>
                <a:lnTo>
                  <a:pt x="1026" y="1256"/>
                </a:lnTo>
                <a:lnTo>
                  <a:pt x="1016" y="1290"/>
                </a:lnTo>
                <a:lnTo>
                  <a:pt x="1016" y="1342"/>
                </a:lnTo>
                <a:lnTo>
                  <a:pt x="1016" y="1356"/>
                </a:lnTo>
                <a:lnTo>
                  <a:pt x="1016" y="1430"/>
                </a:lnTo>
                <a:lnTo>
                  <a:pt x="1026" y="1436"/>
                </a:lnTo>
                <a:lnTo>
                  <a:pt x="1026" y="1446"/>
                </a:lnTo>
                <a:lnTo>
                  <a:pt x="1016" y="1458"/>
                </a:lnTo>
                <a:lnTo>
                  <a:pt x="1018" y="1494"/>
                </a:lnTo>
                <a:lnTo>
                  <a:pt x="1018" y="1552"/>
                </a:lnTo>
                <a:lnTo>
                  <a:pt x="1040" y="1598"/>
                </a:lnTo>
                <a:lnTo>
                  <a:pt x="1076" y="1628"/>
                </a:lnTo>
                <a:lnTo>
                  <a:pt x="1080" y="1596"/>
                </a:lnTo>
                <a:lnTo>
                  <a:pt x="1084" y="1628"/>
                </a:lnTo>
                <a:lnTo>
                  <a:pt x="1120" y="1598"/>
                </a:lnTo>
                <a:lnTo>
                  <a:pt x="1142" y="1552"/>
                </a:lnTo>
                <a:lnTo>
                  <a:pt x="1142" y="1494"/>
                </a:lnTo>
                <a:lnTo>
                  <a:pt x="1146" y="1458"/>
                </a:lnTo>
                <a:lnTo>
                  <a:pt x="1134" y="1446"/>
                </a:lnTo>
                <a:lnTo>
                  <a:pt x="1134" y="1436"/>
                </a:lnTo>
                <a:lnTo>
                  <a:pt x="1146" y="1430"/>
                </a:lnTo>
                <a:lnTo>
                  <a:pt x="1146" y="1356"/>
                </a:lnTo>
                <a:lnTo>
                  <a:pt x="1146" y="1342"/>
                </a:lnTo>
                <a:lnTo>
                  <a:pt x="1146" y="1290"/>
                </a:lnTo>
                <a:lnTo>
                  <a:pt x="1134" y="1256"/>
                </a:lnTo>
                <a:lnTo>
                  <a:pt x="1136" y="1232"/>
                </a:lnTo>
                <a:lnTo>
                  <a:pt x="1128" y="1158"/>
                </a:lnTo>
                <a:lnTo>
                  <a:pt x="1126" y="1116"/>
                </a:lnTo>
                <a:lnTo>
                  <a:pt x="1126" y="1116"/>
                </a:lnTo>
                <a:lnTo>
                  <a:pt x="1126" y="1106"/>
                </a:lnTo>
                <a:lnTo>
                  <a:pt x="1126" y="1106"/>
                </a:lnTo>
                <a:lnTo>
                  <a:pt x="1138" y="1136"/>
                </a:lnTo>
                <a:lnTo>
                  <a:pt x="1150" y="1176"/>
                </a:lnTo>
                <a:lnTo>
                  <a:pt x="1174" y="1260"/>
                </a:lnTo>
                <a:lnTo>
                  <a:pt x="1202" y="1362"/>
                </a:lnTo>
                <a:lnTo>
                  <a:pt x="1202" y="1362"/>
                </a:lnTo>
                <a:lnTo>
                  <a:pt x="1228" y="1424"/>
                </a:lnTo>
                <a:lnTo>
                  <a:pt x="1250" y="1478"/>
                </a:lnTo>
                <a:lnTo>
                  <a:pt x="1274" y="1528"/>
                </a:lnTo>
                <a:lnTo>
                  <a:pt x="1274" y="1528"/>
                </a:lnTo>
                <a:lnTo>
                  <a:pt x="1296" y="1564"/>
                </a:lnTo>
                <a:lnTo>
                  <a:pt x="1312" y="1588"/>
                </a:lnTo>
                <a:lnTo>
                  <a:pt x="1326" y="1602"/>
                </a:lnTo>
                <a:lnTo>
                  <a:pt x="1330" y="1606"/>
                </a:lnTo>
                <a:lnTo>
                  <a:pt x="1370" y="1646"/>
                </a:lnTo>
                <a:lnTo>
                  <a:pt x="1394" y="1662"/>
                </a:lnTo>
                <a:lnTo>
                  <a:pt x="1410" y="1664"/>
                </a:lnTo>
                <a:lnTo>
                  <a:pt x="1410" y="1664"/>
                </a:lnTo>
                <a:lnTo>
                  <a:pt x="1412" y="1664"/>
                </a:lnTo>
                <a:lnTo>
                  <a:pt x="1420" y="1660"/>
                </a:lnTo>
                <a:lnTo>
                  <a:pt x="1424" y="1660"/>
                </a:lnTo>
                <a:lnTo>
                  <a:pt x="1430" y="1662"/>
                </a:lnTo>
                <a:lnTo>
                  <a:pt x="1436" y="1664"/>
                </a:lnTo>
                <a:lnTo>
                  <a:pt x="1442" y="1670"/>
                </a:lnTo>
                <a:lnTo>
                  <a:pt x="1442" y="1670"/>
                </a:lnTo>
                <a:lnTo>
                  <a:pt x="1450" y="1674"/>
                </a:lnTo>
                <a:lnTo>
                  <a:pt x="1458" y="1676"/>
                </a:lnTo>
                <a:lnTo>
                  <a:pt x="1472" y="1680"/>
                </a:lnTo>
                <a:lnTo>
                  <a:pt x="1484" y="1678"/>
                </a:lnTo>
                <a:lnTo>
                  <a:pt x="1490" y="1678"/>
                </a:lnTo>
                <a:lnTo>
                  <a:pt x="1518" y="1656"/>
                </a:lnTo>
                <a:lnTo>
                  <a:pt x="1544" y="1636"/>
                </a:lnTo>
                <a:lnTo>
                  <a:pt x="1544" y="1636"/>
                </a:lnTo>
                <a:lnTo>
                  <a:pt x="1564" y="1626"/>
                </a:lnTo>
                <a:lnTo>
                  <a:pt x="1580" y="1618"/>
                </a:lnTo>
                <a:lnTo>
                  <a:pt x="1596" y="1614"/>
                </a:lnTo>
                <a:lnTo>
                  <a:pt x="1596" y="1614"/>
                </a:lnTo>
                <a:lnTo>
                  <a:pt x="1602" y="1612"/>
                </a:lnTo>
                <a:lnTo>
                  <a:pt x="1608" y="1608"/>
                </a:lnTo>
                <a:lnTo>
                  <a:pt x="1618" y="1598"/>
                </a:lnTo>
                <a:lnTo>
                  <a:pt x="1626" y="1588"/>
                </a:lnTo>
                <a:lnTo>
                  <a:pt x="1626" y="1588"/>
                </a:lnTo>
                <a:lnTo>
                  <a:pt x="1630" y="1582"/>
                </a:lnTo>
                <a:lnTo>
                  <a:pt x="1638" y="1572"/>
                </a:lnTo>
                <a:lnTo>
                  <a:pt x="1650" y="1562"/>
                </a:lnTo>
                <a:lnTo>
                  <a:pt x="1656" y="1558"/>
                </a:lnTo>
                <a:lnTo>
                  <a:pt x="1662" y="1558"/>
                </a:lnTo>
                <a:lnTo>
                  <a:pt x="1662" y="1558"/>
                </a:lnTo>
                <a:lnTo>
                  <a:pt x="1668" y="1558"/>
                </a:lnTo>
                <a:lnTo>
                  <a:pt x="1674" y="1556"/>
                </a:lnTo>
                <a:lnTo>
                  <a:pt x="1688" y="1550"/>
                </a:lnTo>
                <a:lnTo>
                  <a:pt x="1700" y="1540"/>
                </a:lnTo>
                <a:lnTo>
                  <a:pt x="1708" y="1534"/>
                </a:lnTo>
                <a:lnTo>
                  <a:pt x="1708" y="1534"/>
                </a:lnTo>
                <a:lnTo>
                  <a:pt x="1722" y="1514"/>
                </a:lnTo>
                <a:lnTo>
                  <a:pt x="1730" y="1500"/>
                </a:lnTo>
                <a:lnTo>
                  <a:pt x="1730" y="1500"/>
                </a:lnTo>
                <a:lnTo>
                  <a:pt x="1730" y="1498"/>
                </a:lnTo>
                <a:lnTo>
                  <a:pt x="1732" y="1492"/>
                </a:lnTo>
                <a:lnTo>
                  <a:pt x="1736" y="1488"/>
                </a:lnTo>
                <a:lnTo>
                  <a:pt x="1740" y="1484"/>
                </a:lnTo>
                <a:lnTo>
                  <a:pt x="1748" y="1480"/>
                </a:lnTo>
                <a:lnTo>
                  <a:pt x="1760" y="1476"/>
                </a:lnTo>
                <a:lnTo>
                  <a:pt x="1760" y="1476"/>
                </a:lnTo>
                <a:lnTo>
                  <a:pt x="1770" y="1472"/>
                </a:lnTo>
                <a:lnTo>
                  <a:pt x="1780" y="1466"/>
                </a:lnTo>
                <a:lnTo>
                  <a:pt x="1786" y="1460"/>
                </a:lnTo>
                <a:lnTo>
                  <a:pt x="1790" y="1454"/>
                </a:lnTo>
                <a:lnTo>
                  <a:pt x="1794" y="1442"/>
                </a:lnTo>
                <a:lnTo>
                  <a:pt x="1794" y="1438"/>
                </a:lnTo>
                <a:lnTo>
                  <a:pt x="1808" y="1386"/>
                </a:lnTo>
                <a:lnTo>
                  <a:pt x="1832" y="1346"/>
                </a:lnTo>
                <a:lnTo>
                  <a:pt x="1832" y="1302"/>
                </a:lnTo>
                <a:lnTo>
                  <a:pt x="1832" y="1302"/>
                </a:lnTo>
                <a:lnTo>
                  <a:pt x="1836" y="1284"/>
                </a:lnTo>
                <a:lnTo>
                  <a:pt x="1840" y="1270"/>
                </a:lnTo>
                <a:lnTo>
                  <a:pt x="1840" y="1256"/>
                </a:lnTo>
                <a:lnTo>
                  <a:pt x="1840" y="1256"/>
                </a:lnTo>
                <a:lnTo>
                  <a:pt x="1836" y="1242"/>
                </a:lnTo>
                <a:lnTo>
                  <a:pt x="1828" y="1222"/>
                </a:lnTo>
                <a:lnTo>
                  <a:pt x="1820" y="1198"/>
                </a:lnTo>
                <a:lnTo>
                  <a:pt x="1756" y="1098"/>
                </a:lnTo>
                <a:lnTo>
                  <a:pt x="1756" y="1098"/>
                </a:lnTo>
                <a:lnTo>
                  <a:pt x="1722" y="1066"/>
                </a:lnTo>
                <a:lnTo>
                  <a:pt x="1680" y="1028"/>
                </a:lnTo>
                <a:lnTo>
                  <a:pt x="1680" y="1028"/>
                </a:lnTo>
                <a:lnTo>
                  <a:pt x="1662" y="1020"/>
                </a:lnTo>
                <a:lnTo>
                  <a:pt x="1628" y="1006"/>
                </a:lnTo>
                <a:lnTo>
                  <a:pt x="1586" y="992"/>
                </a:lnTo>
                <a:lnTo>
                  <a:pt x="1544" y="978"/>
                </a:lnTo>
                <a:lnTo>
                  <a:pt x="1756" y="960"/>
                </a:lnTo>
                <a:lnTo>
                  <a:pt x="1818" y="952"/>
                </a:lnTo>
                <a:lnTo>
                  <a:pt x="1882" y="942"/>
                </a:lnTo>
                <a:lnTo>
                  <a:pt x="1926" y="918"/>
                </a:lnTo>
                <a:lnTo>
                  <a:pt x="1970" y="876"/>
                </a:lnTo>
                <a:lnTo>
                  <a:pt x="2012" y="810"/>
                </a:lnTo>
                <a:lnTo>
                  <a:pt x="2044" y="734"/>
                </a:lnTo>
                <a:lnTo>
                  <a:pt x="2058" y="686"/>
                </a:lnTo>
                <a:lnTo>
                  <a:pt x="2086" y="544"/>
                </a:lnTo>
                <a:lnTo>
                  <a:pt x="2108" y="452"/>
                </a:lnTo>
                <a:lnTo>
                  <a:pt x="2154" y="226"/>
                </a:lnTo>
                <a:lnTo>
                  <a:pt x="2164" y="114"/>
                </a:lnTo>
                <a:lnTo>
                  <a:pt x="2162" y="70"/>
                </a:lnTo>
                <a:lnTo>
                  <a:pt x="1076" y="792"/>
                </a:lnTo>
                <a:lnTo>
                  <a:pt x="1076" y="792"/>
                </a:lnTo>
                <a:lnTo>
                  <a:pt x="1076" y="790"/>
                </a:lnTo>
                <a:lnTo>
                  <a:pt x="1076" y="790"/>
                </a:lnTo>
                <a:lnTo>
                  <a:pt x="1076" y="792"/>
                </a:lnTo>
              </a:path>
            </a:pathLst>
          </a:custGeom>
          <a:solidFill>
            <a:schemeClr val="bg2">
              <a:lumMod val="60000"/>
              <a:lumOff val="40000"/>
              <a:alpha val="7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" name="CustomShape 73"/>
          <p:cNvSpPr/>
          <p:nvPr/>
        </p:nvSpPr>
        <p:spPr>
          <a:xfrm>
            <a:off x="428040" y="1591560"/>
            <a:ext cx="392400" cy="212400"/>
          </a:xfrm>
          <a:custGeom>
            <a:avLst/>
            <a:gdLst/>
            <a:ahLst/>
            <a:cxnLst/>
            <a:rect l="0" t="0" r="r" b="b"/>
            <a:pathLst>
              <a:path w="315" h="171">
                <a:moveTo>
                  <a:pt x="314" y="170"/>
                </a:moveTo>
                <a:lnTo>
                  <a:pt x="314" y="170"/>
                </a:lnTo>
                <a:lnTo>
                  <a:pt x="314" y="168"/>
                </a:lnTo>
                <a:lnTo>
                  <a:pt x="314" y="166"/>
                </a:lnTo>
                <a:lnTo>
                  <a:pt x="314" y="166"/>
                </a:lnTo>
                <a:lnTo>
                  <a:pt x="300" y="158"/>
                </a:lnTo>
                <a:lnTo>
                  <a:pt x="58" y="22"/>
                </a:lnTo>
                <a:lnTo>
                  <a:pt x="58" y="22"/>
                </a:lnTo>
                <a:lnTo>
                  <a:pt x="34" y="8"/>
                </a:lnTo>
                <a:lnTo>
                  <a:pt x="34" y="8"/>
                </a:lnTo>
                <a:lnTo>
                  <a:pt x="22" y="2"/>
                </a:lnTo>
                <a:lnTo>
                  <a:pt x="8" y="0"/>
                </a:lnTo>
                <a:lnTo>
                  <a:pt x="8" y="0"/>
                </a:lnTo>
                <a:lnTo>
                  <a:pt x="4" y="0"/>
                </a:lnTo>
                <a:lnTo>
                  <a:pt x="2" y="2"/>
                </a:lnTo>
                <a:lnTo>
                  <a:pt x="0" y="4"/>
                </a:lnTo>
                <a:lnTo>
                  <a:pt x="2" y="6"/>
                </a:lnTo>
                <a:lnTo>
                  <a:pt x="2" y="6"/>
                </a:lnTo>
                <a:lnTo>
                  <a:pt x="8" y="12"/>
                </a:lnTo>
                <a:lnTo>
                  <a:pt x="16" y="14"/>
                </a:lnTo>
                <a:lnTo>
                  <a:pt x="16" y="14"/>
                </a:lnTo>
                <a:lnTo>
                  <a:pt x="28" y="18"/>
                </a:lnTo>
                <a:lnTo>
                  <a:pt x="40" y="24"/>
                </a:lnTo>
                <a:lnTo>
                  <a:pt x="298" y="162"/>
                </a:lnTo>
                <a:lnTo>
                  <a:pt x="298" y="162"/>
                </a:lnTo>
                <a:lnTo>
                  <a:pt x="308" y="168"/>
                </a:lnTo>
                <a:lnTo>
                  <a:pt x="314" y="170"/>
                </a:lnTo>
                <a:lnTo>
                  <a:pt x="314" y="170"/>
                </a:lnTo>
              </a:path>
            </a:pathLst>
          </a:custGeom>
          <a:solidFill>
            <a:schemeClr val="bg2">
              <a:lumMod val="50000"/>
              <a:lumOff val="50000"/>
              <a:alpha val="1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CustomShape 74"/>
          <p:cNvSpPr/>
          <p:nvPr/>
        </p:nvSpPr>
        <p:spPr>
          <a:xfrm>
            <a:off x="828360" y="1809360"/>
            <a:ext cx="360" cy="360"/>
          </a:xfrm>
          <a:custGeom>
            <a:avLst/>
            <a:gdLst/>
            <a:ahLst/>
            <a:cxnLst/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bg2">
              <a:lumMod val="50000"/>
              <a:lumOff val="50000"/>
              <a:alpha val="1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" name="CustomShape 75"/>
          <p:cNvSpPr/>
          <p:nvPr/>
        </p:nvSpPr>
        <p:spPr>
          <a:xfrm>
            <a:off x="838080" y="1351440"/>
            <a:ext cx="47160" cy="442440"/>
          </a:xfrm>
          <a:custGeom>
            <a:avLst/>
            <a:gdLst/>
            <a:ahLst/>
            <a:cxnLst/>
            <a:rect l="0" t="0" r="r" b="b"/>
            <a:pathLst>
              <a:path w="39" h="355">
                <a:moveTo>
                  <a:pt x="2" y="352"/>
                </a:moveTo>
                <a:lnTo>
                  <a:pt x="2" y="352"/>
                </a:lnTo>
                <a:lnTo>
                  <a:pt x="4" y="346"/>
                </a:lnTo>
                <a:lnTo>
                  <a:pt x="6" y="336"/>
                </a:lnTo>
                <a:lnTo>
                  <a:pt x="32" y="44"/>
                </a:lnTo>
                <a:lnTo>
                  <a:pt x="32" y="44"/>
                </a:lnTo>
                <a:lnTo>
                  <a:pt x="34" y="30"/>
                </a:lnTo>
                <a:lnTo>
                  <a:pt x="36" y="20"/>
                </a:lnTo>
                <a:lnTo>
                  <a:pt x="36" y="20"/>
                </a:lnTo>
                <a:lnTo>
                  <a:pt x="38" y="10"/>
                </a:lnTo>
                <a:lnTo>
                  <a:pt x="38" y="2"/>
                </a:lnTo>
                <a:lnTo>
                  <a:pt x="38" y="2"/>
                </a:lnTo>
                <a:lnTo>
                  <a:pt x="36" y="0"/>
                </a:lnTo>
                <a:lnTo>
                  <a:pt x="34" y="0"/>
                </a:lnTo>
                <a:lnTo>
                  <a:pt x="32" y="0"/>
                </a:lnTo>
                <a:lnTo>
                  <a:pt x="28" y="4"/>
                </a:lnTo>
                <a:lnTo>
                  <a:pt x="28" y="4"/>
                </a:lnTo>
                <a:lnTo>
                  <a:pt x="24" y="16"/>
                </a:lnTo>
                <a:lnTo>
                  <a:pt x="22" y="30"/>
                </a:lnTo>
                <a:lnTo>
                  <a:pt x="22" y="30"/>
                </a:lnTo>
                <a:lnTo>
                  <a:pt x="20" y="58"/>
                </a:lnTo>
                <a:lnTo>
                  <a:pt x="0" y="334"/>
                </a:lnTo>
                <a:lnTo>
                  <a:pt x="0" y="334"/>
                </a:lnTo>
                <a:lnTo>
                  <a:pt x="0" y="352"/>
                </a:lnTo>
                <a:lnTo>
                  <a:pt x="0" y="352"/>
                </a:lnTo>
                <a:lnTo>
                  <a:pt x="0" y="354"/>
                </a:lnTo>
                <a:lnTo>
                  <a:pt x="0" y="354"/>
                </a:lnTo>
                <a:lnTo>
                  <a:pt x="2" y="352"/>
                </a:lnTo>
                <a:lnTo>
                  <a:pt x="2" y="352"/>
                </a:lnTo>
              </a:path>
            </a:pathLst>
          </a:custGeom>
          <a:solidFill>
            <a:schemeClr val="bg2">
              <a:lumMod val="50000"/>
              <a:lumOff val="50000"/>
              <a:alpha val="1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CustomShape 76"/>
          <p:cNvSpPr/>
          <p:nvPr/>
        </p:nvSpPr>
        <p:spPr>
          <a:xfrm>
            <a:off x="0" y="756000"/>
            <a:ext cx="1446840" cy="1663560"/>
          </a:xfrm>
          <a:custGeom>
            <a:avLst/>
            <a:gdLst/>
            <a:ahLst/>
            <a:cxnLst/>
            <a:rect l="0" t="0" r="r" b="b"/>
            <a:pathLst>
              <a:path w="1337" h="1537">
                <a:moveTo>
                  <a:pt x="1336" y="1020"/>
                </a:moveTo>
                <a:lnTo>
                  <a:pt x="1336" y="1012"/>
                </a:lnTo>
                <a:lnTo>
                  <a:pt x="1336" y="1012"/>
                </a:lnTo>
                <a:lnTo>
                  <a:pt x="1334" y="1006"/>
                </a:lnTo>
                <a:lnTo>
                  <a:pt x="1324" y="968"/>
                </a:lnTo>
                <a:lnTo>
                  <a:pt x="1326" y="934"/>
                </a:lnTo>
                <a:lnTo>
                  <a:pt x="1312" y="908"/>
                </a:lnTo>
                <a:lnTo>
                  <a:pt x="1312" y="908"/>
                </a:lnTo>
                <a:lnTo>
                  <a:pt x="1308" y="896"/>
                </a:lnTo>
                <a:lnTo>
                  <a:pt x="1306" y="886"/>
                </a:lnTo>
                <a:lnTo>
                  <a:pt x="1300" y="876"/>
                </a:lnTo>
                <a:lnTo>
                  <a:pt x="1300" y="876"/>
                </a:lnTo>
                <a:lnTo>
                  <a:pt x="1292" y="868"/>
                </a:lnTo>
                <a:lnTo>
                  <a:pt x="1282" y="858"/>
                </a:lnTo>
                <a:lnTo>
                  <a:pt x="1268" y="846"/>
                </a:lnTo>
                <a:lnTo>
                  <a:pt x="1194" y="804"/>
                </a:lnTo>
                <a:lnTo>
                  <a:pt x="1194" y="804"/>
                </a:lnTo>
                <a:lnTo>
                  <a:pt x="1124" y="788"/>
                </a:lnTo>
                <a:lnTo>
                  <a:pt x="1124" y="788"/>
                </a:lnTo>
                <a:lnTo>
                  <a:pt x="1108" y="788"/>
                </a:lnTo>
                <a:lnTo>
                  <a:pt x="1082" y="790"/>
                </a:lnTo>
                <a:lnTo>
                  <a:pt x="1020" y="800"/>
                </a:lnTo>
                <a:lnTo>
                  <a:pt x="1148" y="718"/>
                </a:lnTo>
                <a:lnTo>
                  <a:pt x="1184" y="692"/>
                </a:lnTo>
                <a:lnTo>
                  <a:pt x="1220" y="664"/>
                </a:lnTo>
                <a:lnTo>
                  <a:pt x="1240" y="634"/>
                </a:lnTo>
                <a:lnTo>
                  <a:pt x="1254" y="592"/>
                </a:lnTo>
                <a:lnTo>
                  <a:pt x="1258" y="536"/>
                </a:lnTo>
                <a:lnTo>
                  <a:pt x="1252" y="478"/>
                </a:lnTo>
                <a:lnTo>
                  <a:pt x="1246" y="442"/>
                </a:lnTo>
                <a:lnTo>
                  <a:pt x="1214" y="344"/>
                </a:lnTo>
                <a:lnTo>
                  <a:pt x="1198" y="280"/>
                </a:lnTo>
                <a:lnTo>
                  <a:pt x="1150" y="122"/>
                </a:lnTo>
                <a:lnTo>
                  <a:pt x="1118" y="46"/>
                </a:lnTo>
                <a:lnTo>
                  <a:pt x="1102" y="20"/>
                </a:lnTo>
                <a:lnTo>
                  <a:pt x="1102" y="20"/>
                </a:lnTo>
                <a:lnTo>
                  <a:pt x="1102" y="18"/>
                </a:lnTo>
                <a:lnTo>
                  <a:pt x="1100" y="12"/>
                </a:lnTo>
                <a:lnTo>
                  <a:pt x="1094" y="6"/>
                </a:lnTo>
                <a:lnTo>
                  <a:pt x="1084" y="0"/>
                </a:lnTo>
                <a:lnTo>
                  <a:pt x="1044" y="0"/>
                </a:lnTo>
                <a:lnTo>
                  <a:pt x="1044" y="0"/>
                </a:lnTo>
                <a:lnTo>
                  <a:pt x="1028" y="6"/>
                </a:lnTo>
                <a:lnTo>
                  <a:pt x="1014" y="12"/>
                </a:lnTo>
                <a:lnTo>
                  <a:pt x="1000" y="18"/>
                </a:lnTo>
                <a:lnTo>
                  <a:pt x="930" y="90"/>
                </a:lnTo>
                <a:lnTo>
                  <a:pt x="860" y="190"/>
                </a:lnTo>
                <a:lnTo>
                  <a:pt x="806" y="322"/>
                </a:lnTo>
                <a:lnTo>
                  <a:pt x="772" y="442"/>
                </a:lnTo>
                <a:lnTo>
                  <a:pt x="740" y="628"/>
                </a:lnTo>
                <a:lnTo>
                  <a:pt x="732" y="758"/>
                </a:lnTo>
                <a:lnTo>
                  <a:pt x="730" y="842"/>
                </a:lnTo>
                <a:lnTo>
                  <a:pt x="730" y="870"/>
                </a:lnTo>
                <a:lnTo>
                  <a:pt x="730" y="870"/>
                </a:lnTo>
                <a:lnTo>
                  <a:pt x="728" y="864"/>
                </a:lnTo>
                <a:lnTo>
                  <a:pt x="728" y="864"/>
                </a:lnTo>
                <a:lnTo>
                  <a:pt x="720" y="858"/>
                </a:lnTo>
                <a:lnTo>
                  <a:pt x="708" y="850"/>
                </a:lnTo>
                <a:lnTo>
                  <a:pt x="708" y="850"/>
                </a:lnTo>
                <a:lnTo>
                  <a:pt x="708" y="844"/>
                </a:lnTo>
                <a:lnTo>
                  <a:pt x="706" y="836"/>
                </a:lnTo>
                <a:lnTo>
                  <a:pt x="706" y="836"/>
                </a:lnTo>
                <a:lnTo>
                  <a:pt x="702" y="830"/>
                </a:lnTo>
                <a:lnTo>
                  <a:pt x="696" y="828"/>
                </a:lnTo>
                <a:lnTo>
                  <a:pt x="688" y="826"/>
                </a:lnTo>
                <a:lnTo>
                  <a:pt x="680" y="828"/>
                </a:lnTo>
                <a:lnTo>
                  <a:pt x="680" y="828"/>
                </a:lnTo>
                <a:lnTo>
                  <a:pt x="678" y="830"/>
                </a:lnTo>
                <a:lnTo>
                  <a:pt x="678" y="824"/>
                </a:lnTo>
                <a:lnTo>
                  <a:pt x="674" y="828"/>
                </a:lnTo>
                <a:lnTo>
                  <a:pt x="670" y="830"/>
                </a:lnTo>
                <a:lnTo>
                  <a:pt x="670" y="830"/>
                </a:lnTo>
                <a:lnTo>
                  <a:pt x="664" y="828"/>
                </a:lnTo>
                <a:lnTo>
                  <a:pt x="664" y="828"/>
                </a:lnTo>
                <a:lnTo>
                  <a:pt x="662" y="828"/>
                </a:lnTo>
                <a:lnTo>
                  <a:pt x="660" y="832"/>
                </a:lnTo>
                <a:lnTo>
                  <a:pt x="656" y="834"/>
                </a:lnTo>
                <a:lnTo>
                  <a:pt x="658" y="836"/>
                </a:lnTo>
                <a:lnTo>
                  <a:pt x="654" y="838"/>
                </a:lnTo>
                <a:lnTo>
                  <a:pt x="650" y="840"/>
                </a:lnTo>
                <a:lnTo>
                  <a:pt x="656" y="842"/>
                </a:lnTo>
                <a:lnTo>
                  <a:pt x="656" y="844"/>
                </a:lnTo>
                <a:lnTo>
                  <a:pt x="656" y="844"/>
                </a:lnTo>
                <a:lnTo>
                  <a:pt x="650" y="846"/>
                </a:lnTo>
                <a:lnTo>
                  <a:pt x="650" y="846"/>
                </a:lnTo>
                <a:lnTo>
                  <a:pt x="644" y="850"/>
                </a:lnTo>
                <a:lnTo>
                  <a:pt x="640" y="856"/>
                </a:lnTo>
                <a:lnTo>
                  <a:pt x="640" y="864"/>
                </a:lnTo>
                <a:lnTo>
                  <a:pt x="642" y="870"/>
                </a:lnTo>
                <a:lnTo>
                  <a:pt x="642" y="870"/>
                </a:lnTo>
                <a:lnTo>
                  <a:pt x="646" y="876"/>
                </a:lnTo>
                <a:lnTo>
                  <a:pt x="650" y="878"/>
                </a:lnTo>
                <a:lnTo>
                  <a:pt x="650" y="878"/>
                </a:lnTo>
                <a:lnTo>
                  <a:pt x="648" y="894"/>
                </a:lnTo>
                <a:lnTo>
                  <a:pt x="650" y="904"/>
                </a:lnTo>
                <a:lnTo>
                  <a:pt x="634" y="894"/>
                </a:lnTo>
                <a:lnTo>
                  <a:pt x="562" y="848"/>
                </a:lnTo>
                <a:lnTo>
                  <a:pt x="450" y="784"/>
                </a:lnTo>
                <a:lnTo>
                  <a:pt x="276" y="708"/>
                </a:lnTo>
                <a:lnTo>
                  <a:pt x="158" y="670"/>
                </a:lnTo>
                <a:lnTo>
                  <a:pt x="18" y="644"/>
                </a:lnTo>
                <a:lnTo>
                  <a:pt x="0" y="644"/>
                </a:lnTo>
                <a:lnTo>
                  <a:pt x="0" y="1084"/>
                </a:lnTo>
                <a:lnTo>
                  <a:pt x="16" y="1104"/>
                </a:lnTo>
                <a:lnTo>
                  <a:pt x="44" y="1130"/>
                </a:lnTo>
                <a:lnTo>
                  <a:pt x="88" y="1166"/>
                </a:lnTo>
                <a:lnTo>
                  <a:pt x="138" y="1194"/>
                </a:lnTo>
                <a:lnTo>
                  <a:pt x="180" y="1206"/>
                </a:lnTo>
                <a:lnTo>
                  <a:pt x="216" y="1206"/>
                </a:lnTo>
                <a:lnTo>
                  <a:pt x="258" y="1190"/>
                </a:lnTo>
                <a:lnTo>
                  <a:pt x="300" y="1174"/>
                </a:lnTo>
                <a:lnTo>
                  <a:pt x="440" y="1114"/>
                </a:lnTo>
                <a:lnTo>
                  <a:pt x="440" y="1114"/>
                </a:lnTo>
                <a:lnTo>
                  <a:pt x="396" y="1160"/>
                </a:lnTo>
                <a:lnTo>
                  <a:pt x="380" y="1180"/>
                </a:lnTo>
                <a:lnTo>
                  <a:pt x="372" y="1192"/>
                </a:lnTo>
                <a:lnTo>
                  <a:pt x="372" y="1192"/>
                </a:lnTo>
                <a:lnTo>
                  <a:pt x="348" y="1260"/>
                </a:lnTo>
                <a:lnTo>
                  <a:pt x="340" y="1346"/>
                </a:lnTo>
                <a:lnTo>
                  <a:pt x="340" y="1346"/>
                </a:lnTo>
                <a:lnTo>
                  <a:pt x="344" y="1364"/>
                </a:lnTo>
                <a:lnTo>
                  <a:pt x="346" y="1378"/>
                </a:lnTo>
                <a:lnTo>
                  <a:pt x="348" y="1390"/>
                </a:lnTo>
                <a:lnTo>
                  <a:pt x="348" y="1390"/>
                </a:lnTo>
                <a:lnTo>
                  <a:pt x="354" y="1398"/>
                </a:lnTo>
                <a:lnTo>
                  <a:pt x="360" y="1406"/>
                </a:lnTo>
                <a:lnTo>
                  <a:pt x="368" y="1416"/>
                </a:lnTo>
                <a:lnTo>
                  <a:pt x="382" y="1444"/>
                </a:lnTo>
                <a:lnTo>
                  <a:pt x="412" y="1460"/>
                </a:lnTo>
                <a:lnTo>
                  <a:pt x="438" y="1488"/>
                </a:lnTo>
                <a:lnTo>
                  <a:pt x="438" y="1488"/>
                </a:lnTo>
                <a:lnTo>
                  <a:pt x="440" y="1492"/>
                </a:lnTo>
                <a:lnTo>
                  <a:pt x="446" y="1496"/>
                </a:lnTo>
                <a:lnTo>
                  <a:pt x="458" y="1500"/>
                </a:lnTo>
                <a:lnTo>
                  <a:pt x="464" y="1502"/>
                </a:lnTo>
                <a:lnTo>
                  <a:pt x="474" y="1500"/>
                </a:lnTo>
                <a:lnTo>
                  <a:pt x="474" y="1500"/>
                </a:lnTo>
                <a:lnTo>
                  <a:pt x="488" y="1500"/>
                </a:lnTo>
                <a:lnTo>
                  <a:pt x="496" y="1502"/>
                </a:lnTo>
                <a:lnTo>
                  <a:pt x="498" y="1504"/>
                </a:lnTo>
                <a:lnTo>
                  <a:pt x="500" y="1506"/>
                </a:lnTo>
                <a:lnTo>
                  <a:pt x="500" y="1506"/>
                </a:lnTo>
                <a:lnTo>
                  <a:pt x="510" y="1512"/>
                </a:lnTo>
                <a:lnTo>
                  <a:pt x="524" y="1520"/>
                </a:lnTo>
                <a:lnTo>
                  <a:pt x="524" y="1520"/>
                </a:lnTo>
                <a:lnTo>
                  <a:pt x="542" y="1522"/>
                </a:lnTo>
                <a:lnTo>
                  <a:pt x="554" y="1522"/>
                </a:lnTo>
                <a:lnTo>
                  <a:pt x="558" y="1522"/>
                </a:lnTo>
                <a:lnTo>
                  <a:pt x="562" y="1520"/>
                </a:lnTo>
                <a:lnTo>
                  <a:pt x="562" y="1520"/>
                </a:lnTo>
                <a:lnTo>
                  <a:pt x="566" y="1518"/>
                </a:lnTo>
                <a:lnTo>
                  <a:pt x="570" y="1518"/>
                </a:lnTo>
                <a:lnTo>
                  <a:pt x="582" y="1520"/>
                </a:lnTo>
                <a:lnTo>
                  <a:pt x="594" y="1526"/>
                </a:lnTo>
                <a:lnTo>
                  <a:pt x="594" y="1526"/>
                </a:lnTo>
                <a:lnTo>
                  <a:pt x="604" y="1530"/>
                </a:lnTo>
                <a:lnTo>
                  <a:pt x="612" y="1532"/>
                </a:lnTo>
                <a:lnTo>
                  <a:pt x="622" y="1532"/>
                </a:lnTo>
                <a:lnTo>
                  <a:pt x="622" y="1532"/>
                </a:lnTo>
                <a:lnTo>
                  <a:pt x="634" y="1530"/>
                </a:lnTo>
                <a:lnTo>
                  <a:pt x="648" y="1528"/>
                </a:lnTo>
                <a:lnTo>
                  <a:pt x="662" y="1528"/>
                </a:lnTo>
                <a:lnTo>
                  <a:pt x="686" y="1532"/>
                </a:lnTo>
                <a:lnTo>
                  <a:pt x="712" y="1536"/>
                </a:lnTo>
                <a:lnTo>
                  <a:pt x="712" y="1536"/>
                </a:lnTo>
                <a:lnTo>
                  <a:pt x="722" y="1532"/>
                </a:lnTo>
                <a:lnTo>
                  <a:pt x="732" y="1524"/>
                </a:lnTo>
                <a:lnTo>
                  <a:pt x="734" y="1520"/>
                </a:lnTo>
                <a:lnTo>
                  <a:pt x="738" y="1514"/>
                </a:lnTo>
                <a:lnTo>
                  <a:pt x="738" y="1514"/>
                </a:lnTo>
                <a:lnTo>
                  <a:pt x="740" y="1510"/>
                </a:lnTo>
                <a:lnTo>
                  <a:pt x="744" y="1506"/>
                </a:lnTo>
                <a:lnTo>
                  <a:pt x="750" y="1502"/>
                </a:lnTo>
                <a:lnTo>
                  <a:pt x="754" y="1500"/>
                </a:lnTo>
                <a:lnTo>
                  <a:pt x="758" y="1500"/>
                </a:lnTo>
                <a:lnTo>
                  <a:pt x="766" y="1494"/>
                </a:lnTo>
                <a:lnTo>
                  <a:pt x="776" y="1476"/>
                </a:lnTo>
                <a:lnTo>
                  <a:pt x="788" y="1438"/>
                </a:lnTo>
                <a:lnTo>
                  <a:pt x="788" y="1438"/>
                </a:lnTo>
                <a:lnTo>
                  <a:pt x="792" y="1420"/>
                </a:lnTo>
                <a:lnTo>
                  <a:pt x="794" y="1398"/>
                </a:lnTo>
                <a:lnTo>
                  <a:pt x="796" y="1368"/>
                </a:lnTo>
                <a:lnTo>
                  <a:pt x="796" y="1368"/>
                </a:lnTo>
                <a:lnTo>
                  <a:pt x="794" y="1330"/>
                </a:lnTo>
                <a:lnTo>
                  <a:pt x="790" y="1286"/>
                </a:lnTo>
                <a:lnTo>
                  <a:pt x="786" y="1238"/>
                </a:lnTo>
                <a:lnTo>
                  <a:pt x="786" y="1238"/>
                </a:lnTo>
                <a:lnTo>
                  <a:pt x="770" y="1172"/>
                </a:lnTo>
                <a:lnTo>
                  <a:pt x="756" y="1114"/>
                </a:lnTo>
                <a:lnTo>
                  <a:pt x="746" y="1062"/>
                </a:lnTo>
                <a:lnTo>
                  <a:pt x="760" y="1088"/>
                </a:lnTo>
                <a:lnTo>
                  <a:pt x="780" y="1138"/>
                </a:lnTo>
                <a:lnTo>
                  <a:pt x="790" y="1152"/>
                </a:lnTo>
                <a:lnTo>
                  <a:pt x="794" y="1176"/>
                </a:lnTo>
                <a:lnTo>
                  <a:pt x="812" y="1210"/>
                </a:lnTo>
                <a:lnTo>
                  <a:pt x="816" y="1218"/>
                </a:lnTo>
                <a:lnTo>
                  <a:pt x="840" y="1266"/>
                </a:lnTo>
                <a:lnTo>
                  <a:pt x="850" y="1264"/>
                </a:lnTo>
                <a:lnTo>
                  <a:pt x="854" y="1272"/>
                </a:lnTo>
                <a:lnTo>
                  <a:pt x="850" y="1282"/>
                </a:lnTo>
                <a:lnTo>
                  <a:pt x="864" y="1304"/>
                </a:lnTo>
                <a:lnTo>
                  <a:pt x="884" y="1340"/>
                </a:lnTo>
                <a:lnTo>
                  <a:pt x="914" y="1362"/>
                </a:lnTo>
                <a:lnTo>
                  <a:pt x="946" y="1370"/>
                </a:lnTo>
                <a:lnTo>
                  <a:pt x="938" y="1348"/>
                </a:lnTo>
                <a:lnTo>
                  <a:pt x="952" y="1366"/>
                </a:lnTo>
                <a:lnTo>
                  <a:pt x="964" y="1336"/>
                </a:lnTo>
                <a:lnTo>
                  <a:pt x="962" y="1298"/>
                </a:lnTo>
                <a:lnTo>
                  <a:pt x="942" y="1262"/>
                </a:lnTo>
                <a:lnTo>
                  <a:pt x="932" y="1238"/>
                </a:lnTo>
                <a:lnTo>
                  <a:pt x="922" y="1236"/>
                </a:lnTo>
                <a:lnTo>
                  <a:pt x="918" y="1228"/>
                </a:lnTo>
                <a:lnTo>
                  <a:pt x="922" y="1222"/>
                </a:lnTo>
                <a:lnTo>
                  <a:pt x="898" y="1174"/>
                </a:lnTo>
                <a:lnTo>
                  <a:pt x="892" y="1166"/>
                </a:lnTo>
                <a:lnTo>
                  <a:pt x="874" y="1132"/>
                </a:lnTo>
                <a:lnTo>
                  <a:pt x="856" y="1116"/>
                </a:lnTo>
                <a:lnTo>
                  <a:pt x="850" y="1100"/>
                </a:lnTo>
                <a:lnTo>
                  <a:pt x="820" y="1056"/>
                </a:lnTo>
                <a:lnTo>
                  <a:pt x="804" y="1030"/>
                </a:lnTo>
                <a:lnTo>
                  <a:pt x="804" y="1030"/>
                </a:lnTo>
                <a:lnTo>
                  <a:pt x="800" y="1022"/>
                </a:lnTo>
                <a:lnTo>
                  <a:pt x="800" y="1022"/>
                </a:lnTo>
                <a:lnTo>
                  <a:pt x="840" y="1058"/>
                </a:lnTo>
                <a:lnTo>
                  <a:pt x="884" y="1104"/>
                </a:lnTo>
                <a:lnTo>
                  <a:pt x="934" y="1158"/>
                </a:lnTo>
                <a:lnTo>
                  <a:pt x="934" y="1158"/>
                </a:lnTo>
                <a:lnTo>
                  <a:pt x="972" y="1190"/>
                </a:lnTo>
                <a:lnTo>
                  <a:pt x="1006" y="1216"/>
                </a:lnTo>
                <a:lnTo>
                  <a:pt x="1036" y="1238"/>
                </a:lnTo>
                <a:lnTo>
                  <a:pt x="1036" y="1238"/>
                </a:lnTo>
                <a:lnTo>
                  <a:pt x="1062" y="1254"/>
                </a:lnTo>
                <a:lnTo>
                  <a:pt x="1082" y="1264"/>
                </a:lnTo>
                <a:lnTo>
                  <a:pt x="1098" y="1270"/>
                </a:lnTo>
                <a:lnTo>
                  <a:pt x="1138" y="1282"/>
                </a:lnTo>
                <a:lnTo>
                  <a:pt x="1158" y="1282"/>
                </a:lnTo>
                <a:lnTo>
                  <a:pt x="1168" y="1280"/>
                </a:lnTo>
                <a:lnTo>
                  <a:pt x="1168" y="1280"/>
                </a:lnTo>
                <a:lnTo>
                  <a:pt x="1170" y="1278"/>
                </a:lnTo>
                <a:lnTo>
                  <a:pt x="1174" y="1274"/>
                </a:lnTo>
                <a:lnTo>
                  <a:pt x="1180" y="1270"/>
                </a:lnTo>
                <a:lnTo>
                  <a:pt x="1186" y="1270"/>
                </a:lnTo>
                <a:lnTo>
                  <a:pt x="1190" y="1270"/>
                </a:lnTo>
                <a:lnTo>
                  <a:pt x="1190" y="1270"/>
                </a:lnTo>
                <a:lnTo>
                  <a:pt x="1196" y="1272"/>
                </a:lnTo>
                <a:lnTo>
                  <a:pt x="1202" y="1270"/>
                </a:lnTo>
                <a:lnTo>
                  <a:pt x="1214" y="1266"/>
                </a:lnTo>
                <a:lnTo>
                  <a:pt x="1224" y="1260"/>
                </a:lnTo>
                <a:lnTo>
                  <a:pt x="1234" y="1236"/>
                </a:lnTo>
                <a:lnTo>
                  <a:pt x="1244" y="1216"/>
                </a:lnTo>
                <a:lnTo>
                  <a:pt x="1244" y="1216"/>
                </a:lnTo>
                <a:lnTo>
                  <a:pt x="1252" y="1202"/>
                </a:lnTo>
                <a:lnTo>
                  <a:pt x="1260" y="1192"/>
                </a:lnTo>
                <a:lnTo>
                  <a:pt x="1268" y="1184"/>
                </a:lnTo>
                <a:lnTo>
                  <a:pt x="1268" y="1184"/>
                </a:lnTo>
                <a:lnTo>
                  <a:pt x="1274" y="1176"/>
                </a:lnTo>
                <a:lnTo>
                  <a:pt x="1278" y="1168"/>
                </a:lnTo>
                <a:lnTo>
                  <a:pt x="1278" y="1156"/>
                </a:lnTo>
                <a:lnTo>
                  <a:pt x="1278" y="1156"/>
                </a:lnTo>
                <a:lnTo>
                  <a:pt x="1282" y="1144"/>
                </a:lnTo>
                <a:lnTo>
                  <a:pt x="1286" y="1132"/>
                </a:lnTo>
                <a:lnTo>
                  <a:pt x="1288" y="1128"/>
                </a:lnTo>
                <a:lnTo>
                  <a:pt x="1292" y="1126"/>
                </a:lnTo>
                <a:lnTo>
                  <a:pt x="1292" y="1126"/>
                </a:lnTo>
                <a:lnTo>
                  <a:pt x="1296" y="1124"/>
                </a:lnTo>
                <a:lnTo>
                  <a:pt x="1298" y="1120"/>
                </a:lnTo>
                <a:lnTo>
                  <a:pt x="1306" y="1112"/>
                </a:lnTo>
                <a:lnTo>
                  <a:pt x="1312" y="1096"/>
                </a:lnTo>
                <a:lnTo>
                  <a:pt x="1312" y="1096"/>
                </a:lnTo>
                <a:lnTo>
                  <a:pt x="1314" y="1078"/>
                </a:lnTo>
                <a:lnTo>
                  <a:pt x="1316" y="1068"/>
                </a:lnTo>
                <a:lnTo>
                  <a:pt x="1316" y="1068"/>
                </a:lnTo>
                <a:lnTo>
                  <a:pt x="1314" y="1066"/>
                </a:lnTo>
                <a:lnTo>
                  <a:pt x="1314" y="1062"/>
                </a:lnTo>
                <a:lnTo>
                  <a:pt x="1316" y="1054"/>
                </a:lnTo>
                <a:lnTo>
                  <a:pt x="1324" y="1042"/>
                </a:lnTo>
                <a:lnTo>
                  <a:pt x="1324" y="1042"/>
                </a:lnTo>
                <a:lnTo>
                  <a:pt x="1330" y="1036"/>
                </a:lnTo>
                <a:lnTo>
                  <a:pt x="1334" y="1030"/>
                </a:lnTo>
                <a:lnTo>
                  <a:pt x="1336" y="1020"/>
                </a:lnTo>
                <a:lnTo>
                  <a:pt x="1336" y="1020"/>
                </a:lnTo>
                <a:lnTo>
                  <a:pt x="662" y="842"/>
                </a:lnTo>
                <a:lnTo>
                  <a:pt x="662" y="842"/>
                </a:lnTo>
                <a:lnTo>
                  <a:pt x="662" y="842"/>
                </a:lnTo>
                <a:lnTo>
                  <a:pt x="662" y="842"/>
                </a:lnTo>
                <a:lnTo>
                  <a:pt x="662" y="842"/>
                </a:lnTo>
              </a:path>
            </a:pathLst>
          </a:custGeom>
          <a:solidFill>
            <a:schemeClr val="bg2">
              <a:lumMod val="60000"/>
              <a:lumOff val="40000"/>
              <a:alpha val="7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CustomShape 77"/>
          <p:cNvSpPr/>
          <p:nvPr/>
        </p:nvSpPr>
        <p:spPr>
          <a:xfrm>
            <a:off x="441000" y="5113440"/>
            <a:ext cx="14760" cy="397440"/>
          </a:xfrm>
          <a:custGeom>
            <a:avLst/>
            <a:gdLst/>
            <a:ahLst/>
            <a:cxnLst/>
            <a:rect l="0" t="0" r="r" b="b"/>
            <a:pathLst>
              <a:path w="13" h="315">
                <a:moveTo>
                  <a:pt x="2" y="314"/>
                </a:moveTo>
                <a:lnTo>
                  <a:pt x="2" y="314"/>
                </a:lnTo>
                <a:lnTo>
                  <a:pt x="4" y="314"/>
                </a:lnTo>
                <a:lnTo>
                  <a:pt x="4" y="314"/>
                </a:lnTo>
                <a:lnTo>
                  <a:pt x="4" y="296"/>
                </a:lnTo>
                <a:lnTo>
                  <a:pt x="12" y="56"/>
                </a:lnTo>
                <a:lnTo>
                  <a:pt x="12" y="56"/>
                </a:lnTo>
                <a:lnTo>
                  <a:pt x="12" y="28"/>
                </a:lnTo>
                <a:lnTo>
                  <a:pt x="12" y="28"/>
                </a:lnTo>
                <a:lnTo>
                  <a:pt x="12" y="16"/>
                </a:lnTo>
                <a:lnTo>
                  <a:pt x="10" y="6"/>
                </a:lnTo>
                <a:lnTo>
                  <a:pt x="10" y="6"/>
                </a:lnTo>
                <a:lnTo>
                  <a:pt x="6" y="0"/>
                </a:lnTo>
                <a:lnTo>
                  <a:pt x="4" y="0"/>
                </a:lnTo>
                <a:lnTo>
                  <a:pt x="2" y="2"/>
                </a:lnTo>
                <a:lnTo>
                  <a:pt x="2" y="2"/>
                </a:lnTo>
                <a:lnTo>
                  <a:pt x="0" y="10"/>
                </a:lnTo>
                <a:lnTo>
                  <a:pt x="0" y="18"/>
                </a:lnTo>
                <a:lnTo>
                  <a:pt x="0" y="18"/>
                </a:lnTo>
                <a:lnTo>
                  <a:pt x="2" y="28"/>
                </a:lnTo>
                <a:lnTo>
                  <a:pt x="2" y="42"/>
                </a:lnTo>
                <a:lnTo>
                  <a:pt x="0" y="298"/>
                </a:lnTo>
                <a:lnTo>
                  <a:pt x="0" y="298"/>
                </a:lnTo>
                <a:lnTo>
                  <a:pt x="0" y="310"/>
                </a:lnTo>
                <a:lnTo>
                  <a:pt x="2" y="314"/>
                </a:lnTo>
                <a:lnTo>
                  <a:pt x="2" y="314"/>
                </a:lnTo>
              </a:path>
            </a:pathLst>
          </a:custGeom>
          <a:solidFill>
            <a:schemeClr val="bg2">
              <a:lumMod val="50000"/>
              <a:lumOff val="50000"/>
              <a:alpha val="1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CustomShape 78"/>
          <p:cNvSpPr/>
          <p:nvPr/>
        </p:nvSpPr>
        <p:spPr>
          <a:xfrm>
            <a:off x="484200" y="5435280"/>
            <a:ext cx="360" cy="360"/>
          </a:xfrm>
          <a:custGeom>
            <a:avLst/>
            <a:gdLst/>
            <a:ahLst/>
            <a:cxnLst/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bg2">
              <a:lumMod val="50000"/>
              <a:lumOff val="50000"/>
              <a:alpha val="1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" name="CustomShape 79"/>
          <p:cNvSpPr/>
          <p:nvPr/>
        </p:nvSpPr>
        <p:spPr>
          <a:xfrm>
            <a:off x="458640" y="5369400"/>
            <a:ext cx="369720" cy="154080"/>
          </a:xfrm>
          <a:custGeom>
            <a:avLst/>
            <a:gdLst/>
            <a:ahLst/>
            <a:cxnLst/>
            <a:rect l="0" t="0" r="r" b="b"/>
            <a:pathLst>
              <a:path w="293" h="123">
                <a:moveTo>
                  <a:pt x="0" y="122"/>
                </a:moveTo>
                <a:lnTo>
                  <a:pt x="0" y="122"/>
                </a:lnTo>
                <a:lnTo>
                  <a:pt x="18" y="116"/>
                </a:lnTo>
                <a:lnTo>
                  <a:pt x="254" y="20"/>
                </a:lnTo>
                <a:lnTo>
                  <a:pt x="254" y="20"/>
                </a:lnTo>
                <a:lnTo>
                  <a:pt x="268" y="14"/>
                </a:lnTo>
                <a:lnTo>
                  <a:pt x="278" y="12"/>
                </a:lnTo>
                <a:lnTo>
                  <a:pt x="278" y="12"/>
                </a:lnTo>
                <a:lnTo>
                  <a:pt x="284" y="10"/>
                </a:lnTo>
                <a:lnTo>
                  <a:pt x="292" y="6"/>
                </a:lnTo>
                <a:lnTo>
                  <a:pt x="292" y="6"/>
                </a:lnTo>
                <a:lnTo>
                  <a:pt x="292" y="4"/>
                </a:lnTo>
                <a:lnTo>
                  <a:pt x="292" y="2"/>
                </a:lnTo>
                <a:lnTo>
                  <a:pt x="286" y="0"/>
                </a:lnTo>
                <a:lnTo>
                  <a:pt x="286" y="0"/>
                </a:lnTo>
                <a:lnTo>
                  <a:pt x="274" y="2"/>
                </a:lnTo>
                <a:lnTo>
                  <a:pt x="264" y="6"/>
                </a:lnTo>
                <a:lnTo>
                  <a:pt x="264" y="6"/>
                </a:lnTo>
                <a:lnTo>
                  <a:pt x="238" y="16"/>
                </a:lnTo>
                <a:lnTo>
                  <a:pt x="16" y="112"/>
                </a:lnTo>
                <a:lnTo>
                  <a:pt x="16" y="112"/>
                </a:lnTo>
                <a:lnTo>
                  <a:pt x="0" y="120"/>
                </a:lnTo>
                <a:lnTo>
                  <a:pt x="0" y="120"/>
                </a:lnTo>
                <a:lnTo>
                  <a:pt x="0" y="120"/>
                </a:lnTo>
                <a:lnTo>
                  <a:pt x="0" y="120"/>
                </a:lnTo>
                <a:lnTo>
                  <a:pt x="0" y="122"/>
                </a:lnTo>
                <a:lnTo>
                  <a:pt x="0" y="122"/>
                </a:lnTo>
              </a:path>
            </a:pathLst>
          </a:custGeom>
          <a:solidFill>
            <a:schemeClr val="bg2">
              <a:lumMod val="50000"/>
              <a:lumOff val="50000"/>
              <a:alpha val="1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" name="CustomShape 80"/>
          <p:cNvSpPr/>
          <p:nvPr/>
        </p:nvSpPr>
        <p:spPr>
          <a:xfrm>
            <a:off x="0" y="4710960"/>
            <a:ext cx="1314360" cy="1504440"/>
          </a:xfrm>
          <a:custGeom>
            <a:avLst/>
            <a:gdLst/>
            <a:ahLst/>
            <a:cxnLst/>
            <a:rect l="0" t="0" r="r" b="b"/>
            <a:pathLst>
              <a:path w="1217" h="1393">
                <a:moveTo>
                  <a:pt x="1216" y="756"/>
                </a:moveTo>
                <a:lnTo>
                  <a:pt x="1216" y="756"/>
                </a:lnTo>
                <a:lnTo>
                  <a:pt x="1212" y="748"/>
                </a:lnTo>
                <a:lnTo>
                  <a:pt x="1212" y="748"/>
                </a:lnTo>
                <a:lnTo>
                  <a:pt x="1206" y="738"/>
                </a:lnTo>
                <a:lnTo>
                  <a:pt x="1200" y="730"/>
                </a:lnTo>
                <a:lnTo>
                  <a:pt x="1186" y="716"/>
                </a:lnTo>
                <a:lnTo>
                  <a:pt x="1174" y="708"/>
                </a:lnTo>
                <a:lnTo>
                  <a:pt x="1168" y="704"/>
                </a:lnTo>
                <a:lnTo>
                  <a:pt x="1084" y="676"/>
                </a:lnTo>
                <a:lnTo>
                  <a:pt x="976" y="664"/>
                </a:lnTo>
                <a:lnTo>
                  <a:pt x="850" y="674"/>
                </a:lnTo>
                <a:lnTo>
                  <a:pt x="742" y="698"/>
                </a:lnTo>
                <a:lnTo>
                  <a:pt x="582" y="748"/>
                </a:lnTo>
                <a:lnTo>
                  <a:pt x="476" y="796"/>
                </a:lnTo>
                <a:lnTo>
                  <a:pt x="410" y="830"/>
                </a:lnTo>
                <a:lnTo>
                  <a:pt x="388" y="842"/>
                </a:lnTo>
                <a:lnTo>
                  <a:pt x="388" y="842"/>
                </a:lnTo>
                <a:lnTo>
                  <a:pt x="392" y="836"/>
                </a:lnTo>
                <a:lnTo>
                  <a:pt x="392" y="836"/>
                </a:lnTo>
                <a:lnTo>
                  <a:pt x="394" y="828"/>
                </a:lnTo>
                <a:lnTo>
                  <a:pt x="394" y="814"/>
                </a:lnTo>
                <a:lnTo>
                  <a:pt x="394" y="814"/>
                </a:lnTo>
                <a:lnTo>
                  <a:pt x="400" y="812"/>
                </a:lnTo>
                <a:lnTo>
                  <a:pt x="404" y="808"/>
                </a:lnTo>
                <a:lnTo>
                  <a:pt x="404" y="808"/>
                </a:lnTo>
                <a:lnTo>
                  <a:pt x="408" y="802"/>
                </a:lnTo>
                <a:lnTo>
                  <a:pt x="408" y="796"/>
                </a:lnTo>
                <a:lnTo>
                  <a:pt x="404" y="790"/>
                </a:lnTo>
                <a:lnTo>
                  <a:pt x="400" y="784"/>
                </a:lnTo>
                <a:lnTo>
                  <a:pt x="400" y="784"/>
                </a:lnTo>
                <a:lnTo>
                  <a:pt x="398" y="784"/>
                </a:lnTo>
                <a:lnTo>
                  <a:pt x="402" y="782"/>
                </a:lnTo>
                <a:lnTo>
                  <a:pt x="398" y="780"/>
                </a:lnTo>
                <a:lnTo>
                  <a:pt x="396" y="778"/>
                </a:lnTo>
                <a:lnTo>
                  <a:pt x="396" y="776"/>
                </a:lnTo>
                <a:lnTo>
                  <a:pt x="394" y="770"/>
                </a:lnTo>
                <a:lnTo>
                  <a:pt x="392" y="772"/>
                </a:lnTo>
                <a:lnTo>
                  <a:pt x="392" y="770"/>
                </a:lnTo>
                <a:lnTo>
                  <a:pt x="390" y="770"/>
                </a:lnTo>
                <a:lnTo>
                  <a:pt x="386" y="766"/>
                </a:lnTo>
                <a:lnTo>
                  <a:pt x="384" y="770"/>
                </a:lnTo>
                <a:lnTo>
                  <a:pt x="382" y="768"/>
                </a:lnTo>
                <a:lnTo>
                  <a:pt x="380" y="766"/>
                </a:lnTo>
                <a:lnTo>
                  <a:pt x="378" y="772"/>
                </a:lnTo>
                <a:lnTo>
                  <a:pt x="378" y="772"/>
                </a:lnTo>
                <a:lnTo>
                  <a:pt x="378" y="772"/>
                </a:lnTo>
                <a:lnTo>
                  <a:pt x="374" y="768"/>
                </a:lnTo>
                <a:lnTo>
                  <a:pt x="374" y="768"/>
                </a:lnTo>
                <a:lnTo>
                  <a:pt x="368" y="764"/>
                </a:lnTo>
                <a:lnTo>
                  <a:pt x="362" y="764"/>
                </a:lnTo>
                <a:lnTo>
                  <a:pt x="356" y="768"/>
                </a:lnTo>
                <a:lnTo>
                  <a:pt x="352" y="772"/>
                </a:lnTo>
                <a:lnTo>
                  <a:pt x="352" y="772"/>
                </a:lnTo>
                <a:lnTo>
                  <a:pt x="348" y="776"/>
                </a:lnTo>
                <a:lnTo>
                  <a:pt x="348" y="782"/>
                </a:lnTo>
                <a:lnTo>
                  <a:pt x="348" y="782"/>
                </a:lnTo>
                <a:lnTo>
                  <a:pt x="336" y="786"/>
                </a:lnTo>
                <a:lnTo>
                  <a:pt x="328" y="792"/>
                </a:lnTo>
                <a:lnTo>
                  <a:pt x="330" y="774"/>
                </a:lnTo>
                <a:lnTo>
                  <a:pt x="336" y="700"/>
                </a:lnTo>
                <a:lnTo>
                  <a:pt x="340" y="586"/>
                </a:lnTo>
                <a:lnTo>
                  <a:pt x="328" y="418"/>
                </a:lnTo>
                <a:lnTo>
                  <a:pt x="310" y="308"/>
                </a:lnTo>
                <a:lnTo>
                  <a:pt x="274" y="186"/>
                </a:lnTo>
                <a:lnTo>
                  <a:pt x="222" y="92"/>
                </a:lnTo>
                <a:lnTo>
                  <a:pt x="164" y="22"/>
                </a:lnTo>
                <a:lnTo>
                  <a:pt x="164" y="22"/>
                </a:lnTo>
                <a:lnTo>
                  <a:pt x="152" y="14"/>
                </a:lnTo>
                <a:lnTo>
                  <a:pt x="136" y="6"/>
                </a:lnTo>
                <a:lnTo>
                  <a:pt x="118" y="0"/>
                </a:lnTo>
                <a:lnTo>
                  <a:pt x="90" y="0"/>
                </a:lnTo>
                <a:lnTo>
                  <a:pt x="90" y="0"/>
                </a:lnTo>
                <a:lnTo>
                  <a:pt x="82" y="4"/>
                </a:lnTo>
                <a:lnTo>
                  <a:pt x="78" y="10"/>
                </a:lnTo>
                <a:lnTo>
                  <a:pt x="76" y="14"/>
                </a:lnTo>
                <a:lnTo>
                  <a:pt x="58" y="38"/>
                </a:lnTo>
                <a:lnTo>
                  <a:pt x="24" y="100"/>
                </a:lnTo>
                <a:lnTo>
                  <a:pt x="0" y="158"/>
                </a:lnTo>
                <a:lnTo>
                  <a:pt x="0" y="650"/>
                </a:lnTo>
                <a:lnTo>
                  <a:pt x="76" y="712"/>
                </a:lnTo>
                <a:lnTo>
                  <a:pt x="76" y="712"/>
                </a:lnTo>
                <a:lnTo>
                  <a:pt x="36" y="700"/>
                </a:lnTo>
                <a:lnTo>
                  <a:pt x="0" y="692"/>
                </a:lnTo>
                <a:lnTo>
                  <a:pt x="0" y="1108"/>
                </a:lnTo>
                <a:lnTo>
                  <a:pt x="0" y="1108"/>
                </a:lnTo>
                <a:lnTo>
                  <a:pt x="22" y="1096"/>
                </a:lnTo>
                <a:lnTo>
                  <a:pt x="22" y="1096"/>
                </a:lnTo>
                <a:lnTo>
                  <a:pt x="52" y="1080"/>
                </a:lnTo>
                <a:lnTo>
                  <a:pt x="84" y="1060"/>
                </a:lnTo>
                <a:lnTo>
                  <a:pt x="120" y="1036"/>
                </a:lnTo>
                <a:lnTo>
                  <a:pt x="120" y="1036"/>
                </a:lnTo>
                <a:lnTo>
                  <a:pt x="166" y="996"/>
                </a:lnTo>
                <a:lnTo>
                  <a:pt x="206" y="962"/>
                </a:lnTo>
                <a:lnTo>
                  <a:pt x="244" y="932"/>
                </a:lnTo>
                <a:lnTo>
                  <a:pt x="228" y="952"/>
                </a:lnTo>
                <a:lnTo>
                  <a:pt x="198" y="990"/>
                </a:lnTo>
                <a:lnTo>
                  <a:pt x="190" y="1004"/>
                </a:lnTo>
                <a:lnTo>
                  <a:pt x="172" y="1016"/>
                </a:lnTo>
                <a:lnTo>
                  <a:pt x="154" y="1044"/>
                </a:lnTo>
                <a:lnTo>
                  <a:pt x="148" y="1052"/>
                </a:lnTo>
                <a:lnTo>
                  <a:pt x="122" y="1090"/>
                </a:lnTo>
                <a:lnTo>
                  <a:pt x="126" y="1096"/>
                </a:lnTo>
                <a:lnTo>
                  <a:pt x="122" y="1102"/>
                </a:lnTo>
                <a:lnTo>
                  <a:pt x="112" y="1104"/>
                </a:lnTo>
                <a:lnTo>
                  <a:pt x="102" y="1124"/>
                </a:lnTo>
                <a:lnTo>
                  <a:pt x="80" y="1154"/>
                </a:lnTo>
                <a:lnTo>
                  <a:pt x="76" y="1188"/>
                </a:lnTo>
                <a:lnTo>
                  <a:pt x="84" y="1216"/>
                </a:lnTo>
                <a:lnTo>
                  <a:pt x="98" y="1200"/>
                </a:lnTo>
                <a:lnTo>
                  <a:pt x="88" y="1218"/>
                </a:lnTo>
                <a:lnTo>
                  <a:pt x="118" y="1216"/>
                </a:lnTo>
                <a:lnTo>
                  <a:pt x="146" y="1198"/>
                </a:lnTo>
                <a:lnTo>
                  <a:pt x="166" y="1168"/>
                </a:lnTo>
                <a:lnTo>
                  <a:pt x="180" y="1150"/>
                </a:lnTo>
                <a:lnTo>
                  <a:pt x="178" y="1142"/>
                </a:lnTo>
                <a:lnTo>
                  <a:pt x="182" y="1136"/>
                </a:lnTo>
                <a:lnTo>
                  <a:pt x="190" y="1136"/>
                </a:lnTo>
                <a:lnTo>
                  <a:pt x="216" y="1098"/>
                </a:lnTo>
                <a:lnTo>
                  <a:pt x="222" y="1090"/>
                </a:lnTo>
                <a:lnTo>
                  <a:pt x="240" y="1062"/>
                </a:lnTo>
                <a:lnTo>
                  <a:pt x="246" y="1042"/>
                </a:lnTo>
                <a:lnTo>
                  <a:pt x="256" y="1030"/>
                </a:lnTo>
                <a:lnTo>
                  <a:pt x="278" y="988"/>
                </a:lnTo>
                <a:lnTo>
                  <a:pt x="292" y="964"/>
                </a:lnTo>
                <a:lnTo>
                  <a:pt x="292" y="964"/>
                </a:lnTo>
                <a:lnTo>
                  <a:pt x="296" y="960"/>
                </a:lnTo>
                <a:lnTo>
                  <a:pt x="296" y="960"/>
                </a:lnTo>
                <a:lnTo>
                  <a:pt x="284" y="1004"/>
                </a:lnTo>
                <a:lnTo>
                  <a:pt x="266" y="1058"/>
                </a:lnTo>
                <a:lnTo>
                  <a:pt x="244" y="1120"/>
                </a:lnTo>
                <a:lnTo>
                  <a:pt x="244" y="1120"/>
                </a:lnTo>
                <a:lnTo>
                  <a:pt x="236" y="1162"/>
                </a:lnTo>
                <a:lnTo>
                  <a:pt x="228" y="1200"/>
                </a:lnTo>
                <a:lnTo>
                  <a:pt x="224" y="1234"/>
                </a:lnTo>
                <a:lnTo>
                  <a:pt x="224" y="1234"/>
                </a:lnTo>
                <a:lnTo>
                  <a:pt x="222" y="1260"/>
                </a:lnTo>
                <a:lnTo>
                  <a:pt x="222" y="1278"/>
                </a:lnTo>
                <a:lnTo>
                  <a:pt x="224" y="1294"/>
                </a:lnTo>
                <a:lnTo>
                  <a:pt x="232" y="1330"/>
                </a:lnTo>
                <a:lnTo>
                  <a:pt x="238" y="1346"/>
                </a:lnTo>
                <a:lnTo>
                  <a:pt x="246" y="1354"/>
                </a:lnTo>
                <a:lnTo>
                  <a:pt x="246" y="1354"/>
                </a:lnTo>
                <a:lnTo>
                  <a:pt x="248" y="1354"/>
                </a:lnTo>
                <a:lnTo>
                  <a:pt x="252" y="1356"/>
                </a:lnTo>
                <a:lnTo>
                  <a:pt x="258" y="1360"/>
                </a:lnTo>
                <a:lnTo>
                  <a:pt x="262" y="1368"/>
                </a:lnTo>
                <a:lnTo>
                  <a:pt x="262" y="1368"/>
                </a:lnTo>
                <a:lnTo>
                  <a:pt x="264" y="1372"/>
                </a:lnTo>
                <a:lnTo>
                  <a:pt x="266" y="1378"/>
                </a:lnTo>
                <a:lnTo>
                  <a:pt x="274" y="1384"/>
                </a:lnTo>
                <a:lnTo>
                  <a:pt x="282" y="1390"/>
                </a:lnTo>
                <a:lnTo>
                  <a:pt x="306" y="1388"/>
                </a:lnTo>
                <a:lnTo>
                  <a:pt x="326" y="1386"/>
                </a:lnTo>
                <a:lnTo>
                  <a:pt x="326" y="1386"/>
                </a:lnTo>
                <a:lnTo>
                  <a:pt x="338" y="1388"/>
                </a:lnTo>
                <a:lnTo>
                  <a:pt x="358" y="1392"/>
                </a:lnTo>
                <a:lnTo>
                  <a:pt x="382" y="1392"/>
                </a:lnTo>
                <a:lnTo>
                  <a:pt x="382" y="1392"/>
                </a:lnTo>
                <a:lnTo>
                  <a:pt x="388" y="1390"/>
                </a:lnTo>
                <a:lnTo>
                  <a:pt x="388" y="1390"/>
                </a:lnTo>
                <a:lnTo>
                  <a:pt x="400" y="1386"/>
                </a:lnTo>
                <a:lnTo>
                  <a:pt x="408" y="1386"/>
                </a:lnTo>
                <a:lnTo>
                  <a:pt x="412" y="1386"/>
                </a:lnTo>
                <a:lnTo>
                  <a:pt x="416" y="1388"/>
                </a:lnTo>
                <a:lnTo>
                  <a:pt x="416" y="1388"/>
                </a:lnTo>
                <a:lnTo>
                  <a:pt x="422" y="1390"/>
                </a:lnTo>
                <a:lnTo>
                  <a:pt x="428" y="1392"/>
                </a:lnTo>
                <a:lnTo>
                  <a:pt x="446" y="1392"/>
                </a:lnTo>
                <a:lnTo>
                  <a:pt x="446" y="1392"/>
                </a:lnTo>
                <a:lnTo>
                  <a:pt x="450" y="1392"/>
                </a:lnTo>
                <a:lnTo>
                  <a:pt x="450" y="1392"/>
                </a:lnTo>
                <a:lnTo>
                  <a:pt x="464" y="1386"/>
                </a:lnTo>
                <a:lnTo>
                  <a:pt x="472" y="1382"/>
                </a:lnTo>
                <a:lnTo>
                  <a:pt x="472" y="1382"/>
                </a:lnTo>
                <a:lnTo>
                  <a:pt x="474" y="1380"/>
                </a:lnTo>
                <a:lnTo>
                  <a:pt x="476" y="1378"/>
                </a:lnTo>
                <a:lnTo>
                  <a:pt x="484" y="1378"/>
                </a:lnTo>
                <a:lnTo>
                  <a:pt x="496" y="1380"/>
                </a:lnTo>
                <a:lnTo>
                  <a:pt x="496" y="1380"/>
                </a:lnTo>
                <a:lnTo>
                  <a:pt x="504" y="1380"/>
                </a:lnTo>
                <a:lnTo>
                  <a:pt x="510" y="1380"/>
                </a:lnTo>
                <a:lnTo>
                  <a:pt x="520" y="1378"/>
                </a:lnTo>
                <a:lnTo>
                  <a:pt x="526" y="1374"/>
                </a:lnTo>
                <a:lnTo>
                  <a:pt x="528" y="1372"/>
                </a:lnTo>
                <a:lnTo>
                  <a:pt x="554" y="1350"/>
                </a:lnTo>
                <a:lnTo>
                  <a:pt x="582" y="1336"/>
                </a:lnTo>
                <a:lnTo>
                  <a:pt x="598" y="1314"/>
                </a:lnTo>
                <a:lnTo>
                  <a:pt x="598" y="1314"/>
                </a:lnTo>
                <a:lnTo>
                  <a:pt x="606" y="1306"/>
                </a:lnTo>
                <a:lnTo>
                  <a:pt x="612" y="1300"/>
                </a:lnTo>
                <a:lnTo>
                  <a:pt x="616" y="1292"/>
                </a:lnTo>
                <a:lnTo>
                  <a:pt x="616" y="1292"/>
                </a:lnTo>
                <a:lnTo>
                  <a:pt x="624" y="1270"/>
                </a:lnTo>
                <a:lnTo>
                  <a:pt x="628" y="1254"/>
                </a:lnTo>
                <a:lnTo>
                  <a:pt x="630" y="1178"/>
                </a:lnTo>
                <a:lnTo>
                  <a:pt x="630" y="1178"/>
                </a:lnTo>
                <a:lnTo>
                  <a:pt x="614" y="1116"/>
                </a:lnTo>
                <a:lnTo>
                  <a:pt x="614" y="1116"/>
                </a:lnTo>
                <a:lnTo>
                  <a:pt x="608" y="1104"/>
                </a:lnTo>
                <a:lnTo>
                  <a:pt x="594" y="1086"/>
                </a:lnTo>
                <a:lnTo>
                  <a:pt x="562" y="1042"/>
                </a:lnTo>
                <a:lnTo>
                  <a:pt x="678" y="1106"/>
                </a:lnTo>
                <a:lnTo>
                  <a:pt x="714" y="1124"/>
                </a:lnTo>
                <a:lnTo>
                  <a:pt x="750" y="1142"/>
                </a:lnTo>
                <a:lnTo>
                  <a:pt x="782" y="1146"/>
                </a:lnTo>
                <a:lnTo>
                  <a:pt x="822" y="1140"/>
                </a:lnTo>
                <a:lnTo>
                  <a:pt x="866" y="1120"/>
                </a:lnTo>
                <a:lnTo>
                  <a:pt x="910" y="1090"/>
                </a:lnTo>
                <a:lnTo>
                  <a:pt x="936" y="1070"/>
                </a:lnTo>
                <a:lnTo>
                  <a:pt x="1000" y="1006"/>
                </a:lnTo>
                <a:lnTo>
                  <a:pt x="1044" y="966"/>
                </a:lnTo>
                <a:lnTo>
                  <a:pt x="1148" y="864"/>
                </a:lnTo>
                <a:lnTo>
                  <a:pt x="1194" y="808"/>
                </a:lnTo>
                <a:lnTo>
                  <a:pt x="1210" y="784"/>
                </a:lnTo>
                <a:lnTo>
                  <a:pt x="1210" y="784"/>
                </a:lnTo>
                <a:lnTo>
                  <a:pt x="1212" y="782"/>
                </a:lnTo>
                <a:lnTo>
                  <a:pt x="1216" y="776"/>
                </a:lnTo>
                <a:lnTo>
                  <a:pt x="1216" y="756"/>
                </a:lnTo>
                <a:lnTo>
                  <a:pt x="382" y="776"/>
                </a:lnTo>
                <a:lnTo>
                  <a:pt x="382" y="776"/>
                </a:lnTo>
                <a:lnTo>
                  <a:pt x="382" y="776"/>
                </a:lnTo>
                <a:lnTo>
                  <a:pt x="382" y="776"/>
                </a:lnTo>
                <a:lnTo>
                  <a:pt x="382" y="776"/>
                </a:lnTo>
              </a:path>
            </a:pathLst>
          </a:custGeom>
          <a:solidFill>
            <a:schemeClr val="bg2">
              <a:lumMod val="60000"/>
              <a:lumOff val="40000"/>
              <a:alpha val="7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CustomShape 81"/>
          <p:cNvSpPr/>
          <p:nvPr/>
        </p:nvSpPr>
        <p:spPr>
          <a:xfrm>
            <a:off x="8488080" y="0"/>
            <a:ext cx="204480" cy="207360"/>
          </a:xfrm>
          <a:custGeom>
            <a:avLst/>
            <a:gdLst/>
            <a:ahLst/>
            <a:cxnLst/>
            <a:rect l="0" t="0" r="r" b="b"/>
            <a:pathLst>
              <a:path w="145" h="147">
                <a:moveTo>
                  <a:pt x="144" y="146"/>
                </a:moveTo>
                <a:lnTo>
                  <a:pt x="144" y="146"/>
                </a:lnTo>
                <a:lnTo>
                  <a:pt x="144" y="146"/>
                </a:lnTo>
                <a:lnTo>
                  <a:pt x="144" y="146"/>
                </a:lnTo>
                <a:lnTo>
                  <a:pt x="132" y="132"/>
                </a:lnTo>
                <a:lnTo>
                  <a:pt x="32" y="22"/>
                </a:lnTo>
                <a:lnTo>
                  <a:pt x="32" y="22"/>
                </a:lnTo>
                <a:lnTo>
                  <a:pt x="18" y="4"/>
                </a:lnTo>
                <a:lnTo>
                  <a:pt x="18" y="4"/>
                </a:lnTo>
                <a:lnTo>
                  <a:pt x="12" y="2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lnTo>
                  <a:pt x="0" y="0"/>
                </a:lnTo>
                <a:lnTo>
                  <a:pt x="6" y="4"/>
                </a:lnTo>
                <a:lnTo>
                  <a:pt x="6" y="4"/>
                </a:lnTo>
                <a:lnTo>
                  <a:pt x="22" y="18"/>
                </a:lnTo>
                <a:lnTo>
                  <a:pt x="130" y="136"/>
                </a:lnTo>
                <a:lnTo>
                  <a:pt x="130" y="136"/>
                </a:lnTo>
                <a:lnTo>
                  <a:pt x="144" y="146"/>
                </a:lnTo>
                <a:lnTo>
                  <a:pt x="144" y="146"/>
                </a:lnTo>
              </a:path>
            </a:pathLst>
          </a:custGeom>
          <a:solidFill>
            <a:schemeClr val="bg2">
              <a:lumMod val="50000"/>
              <a:lumOff val="50000"/>
              <a:alpha val="1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CustomShape 82"/>
          <p:cNvSpPr/>
          <p:nvPr/>
        </p:nvSpPr>
        <p:spPr>
          <a:xfrm>
            <a:off x="8695800" y="213120"/>
            <a:ext cx="360" cy="360"/>
          </a:xfrm>
          <a:custGeom>
            <a:avLst/>
            <a:gdLst/>
            <a:ahLst/>
            <a:cxnLst/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bg2">
              <a:lumMod val="50000"/>
              <a:lumOff val="50000"/>
              <a:alpha val="1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83"/>
          <p:cNvSpPr/>
          <p:nvPr/>
        </p:nvSpPr>
        <p:spPr>
          <a:xfrm>
            <a:off x="8704080" y="0"/>
            <a:ext cx="93600" cy="204480"/>
          </a:xfrm>
          <a:custGeom>
            <a:avLst/>
            <a:gdLst/>
            <a:ahLst/>
            <a:cxnLst/>
            <a:rect l="0" t="0" r="r" b="b"/>
            <a:pathLst>
              <a:path w="67" h="145">
                <a:moveTo>
                  <a:pt x="2" y="144"/>
                </a:moveTo>
                <a:lnTo>
                  <a:pt x="2" y="144"/>
                </a:lnTo>
                <a:lnTo>
                  <a:pt x="10" y="130"/>
                </a:lnTo>
                <a:lnTo>
                  <a:pt x="62" y="14"/>
                </a:lnTo>
                <a:lnTo>
                  <a:pt x="62" y="14"/>
                </a:lnTo>
                <a:lnTo>
                  <a:pt x="66" y="4"/>
                </a:lnTo>
                <a:lnTo>
                  <a:pt x="66" y="2"/>
                </a:lnTo>
                <a:lnTo>
                  <a:pt x="66" y="0"/>
                </a:lnTo>
                <a:lnTo>
                  <a:pt x="66" y="0"/>
                </a:lnTo>
                <a:lnTo>
                  <a:pt x="62" y="4"/>
                </a:lnTo>
                <a:lnTo>
                  <a:pt x="56" y="14"/>
                </a:lnTo>
                <a:lnTo>
                  <a:pt x="6" y="128"/>
                </a:lnTo>
                <a:lnTo>
                  <a:pt x="6" y="128"/>
                </a:lnTo>
                <a:lnTo>
                  <a:pt x="0" y="144"/>
                </a:lnTo>
                <a:lnTo>
                  <a:pt x="0" y="144"/>
                </a:lnTo>
                <a:lnTo>
                  <a:pt x="0" y="144"/>
                </a:lnTo>
                <a:lnTo>
                  <a:pt x="0" y="144"/>
                </a:lnTo>
                <a:lnTo>
                  <a:pt x="2" y="144"/>
                </a:lnTo>
                <a:lnTo>
                  <a:pt x="2" y="144"/>
                </a:lnTo>
              </a:path>
            </a:pathLst>
          </a:custGeom>
          <a:solidFill>
            <a:schemeClr val="bg2">
              <a:lumMod val="50000"/>
              <a:lumOff val="50000"/>
              <a:alpha val="1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84"/>
          <p:cNvSpPr/>
          <p:nvPr/>
        </p:nvSpPr>
        <p:spPr>
          <a:xfrm>
            <a:off x="8121240" y="0"/>
            <a:ext cx="1396080" cy="1091520"/>
          </a:xfrm>
          <a:custGeom>
            <a:avLst/>
            <a:gdLst/>
            <a:ahLst/>
            <a:cxnLst/>
            <a:rect l="0" t="0" r="r" b="b"/>
            <a:pathLst>
              <a:path w="983" h="769">
                <a:moveTo>
                  <a:pt x="676" y="0"/>
                </a:moveTo>
                <a:lnTo>
                  <a:pt x="676" y="0"/>
                </a:lnTo>
                <a:lnTo>
                  <a:pt x="666" y="14"/>
                </a:lnTo>
                <a:lnTo>
                  <a:pt x="666" y="14"/>
                </a:lnTo>
                <a:lnTo>
                  <a:pt x="654" y="36"/>
                </a:lnTo>
                <a:lnTo>
                  <a:pt x="642" y="58"/>
                </a:lnTo>
                <a:lnTo>
                  <a:pt x="620" y="104"/>
                </a:lnTo>
                <a:lnTo>
                  <a:pt x="604" y="146"/>
                </a:lnTo>
                <a:lnTo>
                  <a:pt x="594" y="174"/>
                </a:lnTo>
                <a:lnTo>
                  <a:pt x="594" y="174"/>
                </a:lnTo>
                <a:lnTo>
                  <a:pt x="592" y="170"/>
                </a:lnTo>
                <a:lnTo>
                  <a:pt x="586" y="164"/>
                </a:lnTo>
                <a:lnTo>
                  <a:pt x="586" y="164"/>
                </a:lnTo>
                <a:lnTo>
                  <a:pt x="588" y="160"/>
                </a:lnTo>
                <a:lnTo>
                  <a:pt x="588" y="156"/>
                </a:lnTo>
                <a:lnTo>
                  <a:pt x="588" y="156"/>
                </a:lnTo>
                <a:lnTo>
                  <a:pt x="586" y="152"/>
                </a:lnTo>
                <a:lnTo>
                  <a:pt x="582" y="148"/>
                </a:lnTo>
                <a:lnTo>
                  <a:pt x="580" y="146"/>
                </a:lnTo>
                <a:lnTo>
                  <a:pt x="574" y="146"/>
                </a:lnTo>
                <a:lnTo>
                  <a:pt x="574" y="146"/>
                </a:lnTo>
                <a:lnTo>
                  <a:pt x="574" y="146"/>
                </a:lnTo>
                <a:lnTo>
                  <a:pt x="574" y="144"/>
                </a:lnTo>
                <a:lnTo>
                  <a:pt x="572" y="144"/>
                </a:lnTo>
                <a:lnTo>
                  <a:pt x="568" y="144"/>
                </a:lnTo>
                <a:lnTo>
                  <a:pt x="568" y="144"/>
                </a:lnTo>
                <a:lnTo>
                  <a:pt x="564" y="142"/>
                </a:lnTo>
                <a:lnTo>
                  <a:pt x="564" y="144"/>
                </a:lnTo>
                <a:lnTo>
                  <a:pt x="564" y="142"/>
                </a:lnTo>
                <a:lnTo>
                  <a:pt x="562" y="144"/>
                </a:lnTo>
                <a:lnTo>
                  <a:pt x="560" y="144"/>
                </a:lnTo>
                <a:lnTo>
                  <a:pt x="560" y="146"/>
                </a:lnTo>
                <a:lnTo>
                  <a:pt x="558" y="146"/>
                </a:lnTo>
                <a:lnTo>
                  <a:pt x="556" y="148"/>
                </a:lnTo>
                <a:lnTo>
                  <a:pt x="558" y="150"/>
                </a:lnTo>
                <a:lnTo>
                  <a:pt x="558" y="150"/>
                </a:lnTo>
                <a:lnTo>
                  <a:pt x="558" y="150"/>
                </a:lnTo>
                <a:lnTo>
                  <a:pt x="554" y="150"/>
                </a:lnTo>
                <a:lnTo>
                  <a:pt x="554" y="150"/>
                </a:lnTo>
                <a:lnTo>
                  <a:pt x="550" y="152"/>
                </a:lnTo>
                <a:lnTo>
                  <a:pt x="546" y="154"/>
                </a:lnTo>
                <a:lnTo>
                  <a:pt x="544" y="158"/>
                </a:lnTo>
                <a:lnTo>
                  <a:pt x="544" y="162"/>
                </a:lnTo>
                <a:lnTo>
                  <a:pt x="544" y="162"/>
                </a:lnTo>
                <a:lnTo>
                  <a:pt x="548" y="168"/>
                </a:lnTo>
                <a:lnTo>
                  <a:pt x="548" y="168"/>
                </a:lnTo>
                <a:lnTo>
                  <a:pt x="542" y="182"/>
                </a:lnTo>
                <a:lnTo>
                  <a:pt x="542" y="182"/>
                </a:lnTo>
                <a:lnTo>
                  <a:pt x="522" y="158"/>
                </a:lnTo>
                <a:lnTo>
                  <a:pt x="494" y="124"/>
                </a:lnTo>
                <a:lnTo>
                  <a:pt x="460" y="88"/>
                </a:lnTo>
                <a:lnTo>
                  <a:pt x="442" y="70"/>
                </a:lnTo>
                <a:lnTo>
                  <a:pt x="424" y="54"/>
                </a:lnTo>
                <a:lnTo>
                  <a:pt x="424" y="54"/>
                </a:lnTo>
                <a:lnTo>
                  <a:pt x="384" y="26"/>
                </a:lnTo>
                <a:lnTo>
                  <a:pt x="346" y="0"/>
                </a:lnTo>
                <a:lnTo>
                  <a:pt x="0" y="0"/>
                </a:lnTo>
                <a:lnTo>
                  <a:pt x="0" y="8"/>
                </a:lnTo>
                <a:lnTo>
                  <a:pt x="10" y="28"/>
                </a:lnTo>
                <a:lnTo>
                  <a:pt x="24" y="48"/>
                </a:lnTo>
                <a:lnTo>
                  <a:pt x="24" y="48"/>
                </a:lnTo>
                <a:lnTo>
                  <a:pt x="32" y="54"/>
                </a:lnTo>
                <a:lnTo>
                  <a:pt x="38" y="60"/>
                </a:lnTo>
                <a:lnTo>
                  <a:pt x="44" y="62"/>
                </a:lnTo>
                <a:lnTo>
                  <a:pt x="44" y="62"/>
                </a:lnTo>
                <a:lnTo>
                  <a:pt x="48" y="66"/>
                </a:lnTo>
                <a:lnTo>
                  <a:pt x="52" y="70"/>
                </a:lnTo>
                <a:lnTo>
                  <a:pt x="56" y="76"/>
                </a:lnTo>
                <a:lnTo>
                  <a:pt x="56" y="76"/>
                </a:lnTo>
                <a:lnTo>
                  <a:pt x="62" y="82"/>
                </a:lnTo>
                <a:lnTo>
                  <a:pt x="68" y="88"/>
                </a:lnTo>
                <a:lnTo>
                  <a:pt x="76" y="92"/>
                </a:lnTo>
                <a:lnTo>
                  <a:pt x="76" y="92"/>
                </a:lnTo>
                <a:lnTo>
                  <a:pt x="84" y="96"/>
                </a:lnTo>
                <a:lnTo>
                  <a:pt x="92" y="102"/>
                </a:lnTo>
                <a:lnTo>
                  <a:pt x="98" y="108"/>
                </a:lnTo>
                <a:lnTo>
                  <a:pt x="100" y="112"/>
                </a:lnTo>
                <a:lnTo>
                  <a:pt x="100" y="112"/>
                </a:lnTo>
                <a:lnTo>
                  <a:pt x="104" y="118"/>
                </a:lnTo>
                <a:lnTo>
                  <a:pt x="110" y="124"/>
                </a:lnTo>
                <a:lnTo>
                  <a:pt x="120" y="132"/>
                </a:lnTo>
                <a:lnTo>
                  <a:pt x="120" y="132"/>
                </a:lnTo>
                <a:lnTo>
                  <a:pt x="126" y="142"/>
                </a:lnTo>
                <a:lnTo>
                  <a:pt x="128" y="152"/>
                </a:lnTo>
                <a:lnTo>
                  <a:pt x="128" y="154"/>
                </a:lnTo>
                <a:lnTo>
                  <a:pt x="128" y="158"/>
                </a:lnTo>
                <a:lnTo>
                  <a:pt x="128" y="158"/>
                </a:lnTo>
                <a:lnTo>
                  <a:pt x="126" y="160"/>
                </a:lnTo>
                <a:lnTo>
                  <a:pt x="128" y="162"/>
                </a:lnTo>
                <a:lnTo>
                  <a:pt x="132" y="166"/>
                </a:lnTo>
                <a:lnTo>
                  <a:pt x="138" y="170"/>
                </a:lnTo>
                <a:lnTo>
                  <a:pt x="138" y="170"/>
                </a:lnTo>
                <a:lnTo>
                  <a:pt x="144" y="176"/>
                </a:lnTo>
                <a:lnTo>
                  <a:pt x="146" y="182"/>
                </a:lnTo>
                <a:lnTo>
                  <a:pt x="146" y="184"/>
                </a:lnTo>
                <a:lnTo>
                  <a:pt x="146" y="188"/>
                </a:lnTo>
                <a:lnTo>
                  <a:pt x="146" y="188"/>
                </a:lnTo>
                <a:lnTo>
                  <a:pt x="146" y="192"/>
                </a:lnTo>
                <a:lnTo>
                  <a:pt x="146" y="196"/>
                </a:lnTo>
                <a:lnTo>
                  <a:pt x="150" y="206"/>
                </a:lnTo>
                <a:lnTo>
                  <a:pt x="156" y="214"/>
                </a:lnTo>
                <a:lnTo>
                  <a:pt x="162" y="218"/>
                </a:lnTo>
                <a:lnTo>
                  <a:pt x="162" y="218"/>
                </a:lnTo>
                <a:lnTo>
                  <a:pt x="166" y="220"/>
                </a:lnTo>
                <a:lnTo>
                  <a:pt x="170" y="226"/>
                </a:lnTo>
                <a:lnTo>
                  <a:pt x="172" y="234"/>
                </a:lnTo>
                <a:lnTo>
                  <a:pt x="172" y="234"/>
                </a:lnTo>
                <a:lnTo>
                  <a:pt x="176" y="240"/>
                </a:lnTo>
                <a:lnTo>
                  <a:pt x="182" y="248"/>
                </a:lnTo>
                <a:lnTo>
                  <a:pt x="192" y="256"/>
                </a:lnTo>
                <a:lnTo>
                  <a:pt x="192" y="256"/>
                </a:lnTo>
                <a:lnTo>
                  <a:pt x="206" y="270"/>
                </a:lnTo>
                <a:lnTo>
                  <a:pt x="216" y="280"/>
                </a:lnTo>
                <a:lnTo>
                  <a:pt x="216" y="280"/>
                </a:lnTo>
                <a:lnTo>
                  <a:pt x="222" y="284"/>
                </a:lnTo>
                <a:lnTo>
                  <a:pt x="232" y="286"/>
                </a:lnTo>
                <a:lnTo>
                  <a:pt x="242" y="290"/>
                </a:lnTo>
                <a:lnTo>
                  <a:pt x="270" y="288"/>
                </a:lnTo>
                <a:lnTo>
                  <a:pt x="296" y="284"/>
                </a:lnTo>
                <a:lnTo>
                  <a:pt x="322" y="280"/>
                </a:lnTo>
                <a:lnTo>
                  <a:pt x="358" y="276"/>
                </a:lnTo>
                <a:lnTo>
                  <a:pt x="368" y="276"/>
                </a:lnTo>
                <a:lnTo>
                  <a:pt x="368" y="276"/>
                </a:lnTo>
                <a:lnTo>
                  <a:pt x="320" y="316"/>
                </a:lnTo>
                <a:lnTo>
                  <a:pt x="308" y="330"/>
                </a:lnTo>
                <a:lnTo>
                  <a:pt x="300" y="340"/>
                </a:lnTo>
                <a:lnTo>
                  <a:pt x="296" y="346"/>
                </a:lnTo>
                <a:lnTo>
                  <a:pt x="294" y="348"/>
                </a:lnTo>
                <a:lnTo>
                  <a:pt x="294" y="350"/>
                </a:lnTo>
                <a:lnTo>
                  <a:pt x="266" y="412"/>
                </a:lnTo>
                <a:lnTo>
                  <a:pt x="270" y="420"/>
                </a:lnTo>
                <a:lnTo>
                  <a:pt x="270" y="428"/>
                </a:lnTo>
                <a:lnTo>
                  <a:pt x="264" y="446"/>
                </a:lnTo>
                <a:lnTo>
                  <a:pt x="258" y="460"/>
                </a:lnTo>
                <a:lnTo>
                  <a:pt x="256" y="484"/>
                </a:lnTo>
                <a:lnTo>
                  <a:pt x="256" y="484"/>
                </a:lnTo>
                <a:lnTo>
                  <a:pt x="260" y="492"/>
                </a:lnTo>
                <a:lnTo>
                  <a:pt x="264" y="498"/>
                </a:lnTo>
                <a:lnTo>
                  <a:pt x="268" y="500"/>
                </a:lnTo>
                <a:lnTo>
                  <a:pt x="272" y="502"/>
                </a:lnTo>
                <a:lnTo>
                  <a:pt x="272" y="502"/>
                </a:lnTo>
                <a:lnTo>
                  <a:pt x="276" y="504"/>
                </a:lnTo>
                <a:lnTo>
                  <a:pt x="278" y="506"/>
                </a:lnTo>
                <a:lnTo>
                  <a:pt x="282" y="514"/>
                </a:lnTo>
                <a:lnTo>
                  <a:pt x="282" y="524"/>
                </a:lnTo>
                <a:lnTo>
                  <a:pt x="286" y="540"/>
                </a:lnTo>
                <a:lnTo>
                  <a:pt x="286" y="540"/>
                </a:lnTo>
                <a:lnTo>
                  <a:pt x="288" y="542"/>
                </a:lnTo>
                <a:lnTo>
                  <a:pt x="292" y="546"/>
                </a:lnTo>
                <a:lnTo>
                  <a:pt x="300" y="550"/>
                </a:lnTo>
                <a:lnTo>
                  <a:pt x="306" y="550"/>
                </a:lnTo>
                <a:lnTo>
                  <a:pt x="312" y="550"/>
                </a:lnTo>
                <a:lnTo>
                  <a:pt x="312" y="550"/>
                </a:lnTo>
                <a:lnTo>
                  <a:pt x="318" y="550"/>
                </a:lnTo>
                <a:lnTo>
                  <a:pt x="322" y="552"/>
                </a:lnTo>
                <a:lnTo>
                  <a:pt x="326" y="554"/>
                </a:lnTo>
                <a:lnTo>
                  <a:pt x="328" y="558"/>
                </a:lnTo>
                <a:lnTo>
                  <a:pt x="330" y="566"/>
                </a:lnTo>
                <a:lnTo>
                  <a:pt x="330" y="570"/>
                </a:lnTo>
                <a:lnTo>
                  <a:pt x="330" y="570"/>
                </a:lnTo>
                <a:lnTo>
                  <a:pt x="332" y="580"/>
                </a:lnTo>
                <a:lnTo>
                  <a:pt x="334" y="588"/>
                </a:lnTo>
                <a:lnTo>
                  <a:pt x="336" y="594"/>
                </a:lnTo>
                <a:lnTo>
                  <a:pt x="336" y="594"/>
                </a:lnTo>
                <a:lnTo>
                  <a:pt x="340" y="598"/>
                </a:lnTo>
                <a:lnTo>
                  <a:pt x="344" y="598"/>
                </a:lnTo>
                <a:lnTo>
                  <a:pt x="350" y="598"/>
                </a:lnTo>
                <a:lnTo>
                  <a:pt x="350" y="598"/>
                </a:lnTo>
                <a:lnTo>
                  <a:pt x="358" y="598"/>
                </a:lnTo>
                <a:lnTo>
                  <a:pt x="364" y="598"/>
                </a:lnTo>
                <a:lnTo>
                  <a:pt x="370" y="600"/>
                </a:lnTo>
                <a:lnTo>
                  <a:pt x="372" y="604"/>
                </a:lnTo>
                <a:lnTo>
                  <a:pt x="372" y="604"/>
                </a:lnTo>
                <a:lnTo>
                  <a:pt x="374" y="608"/>
                </a:lnTo>
                <a:lnTo>
                  <a:pt x="378" y="612"/>
                </a:lnTo>
                <a:lnTo>
                  <a:pt x="378" y="616"/>
                </a:lnTo>
                <a:lnTo>
                  <a:pt x="380" y="622"/>
                </a:lnTo>
                <a:lnTo>
                  <a:pt x="378" y="628"/>
                </a:lnTo>
                <a:lnTo>
                  <a:pt x="376" y="636"/>
                </a:lnTo>
                <a:lnTo>
                  <a:pt x="376" y="636"/>
                </a:lnTo>
                <a:lnTo>
                  <a:pt x="364" y="668"/>
                </a:lnTo>
                <a:lnTo>
                  <a:pt x="360" y="680"/>
                </a:lnTo>
                <a:lnTo>
                  <a:pt x="354" y="684"/>
                </a:lnTo>
                <a:lnTo>
                  <a:pt x="354" y="684"/>
                </a:lnTo>
                <a:lnTo>
                  <a:pt x="348" y="692"/>
                </a:lnTo>
                <a:lnTo>
                  <a:pt x="344" y="702"/>
                </a:lnTo>
                <a:lnTo>
                  <a:pt x="338" y="716"/>
                </a:lnTo>
                <a:lnTo>
                  <a:pt x="338" y="716"/>
                </a:lnTo>
                <a:lnTo>
                  <a:pt x="336" y="720"/>
                </a:lnTo>
                <a:lnTo>
                  <a:pt x="334" y="734"/>
                </a:lnTo>
                <a:lnTo>
                  <a:pt x="336" y="748"/>
                </a:lnTo>
                <a:lnTo>
                  <a:pt x="338" y="754"/>
                </a:lnTo>
                <a:lnTo>
                  <a:pt x="342" y="760"/>
                </a:lnTo>
                <a:lnTo>
                  <a:pt x="342" y="760"/>
                </a:lnTo>
                <a:lnTo>
                  <a:pt x="348" y="764"/>
                </a:lnTo>
                <a:lnTo>
                  <a:pt x="356" y="768"/>
                </a:lnTo>
                <a:lnTo>
                  <a:pt x="364" y="768"/>
                </a:lnTo>
                <a:lnTo>
                  <a:pt x="364" y="768"/>
                </a:lnTo>
                <a:lnTo>
                  <a:pt x="372" y="764"/>
                </a:lnTo>
                <a:lnTo>
                  <a:pt x="378" y="758"/>
                </a:lnTo>
                <a:lnTo>
                  <a:pt x="386" y="746"/>
                </a:lnTo>
                <a:lnTo>
                  <a:pt x="390" y="730"/>
                </a:lnTo>
                <a:lnTo>
                  <a:pt x="390" y="730"/>
                </a:lnTo>
                <a:lnTo>
                  <a:pt x="398" y="700"/>
                </a:lnTo>
                <a:lnTo>
                  <a:pt x="406" y="678"/>
                </a:lnTo>
                <a:lnTo>
                  <a:pt x="412" y="662"/>
                </a:lnTo>
                <a:lnTo>
                  <a:pt x="412" y="662"/>
                </a:lnTo>
                <a:lnTo>
                  <a:pt x="414" y="660"/>
                </a:lnTo>
                <a:lnTo>
                  <a:pt x="418" y="658"/>
                </a:lnTo>
                <a:lnTo>
                  <a:pt x="428" y="654"/>
                </a:lnTo>
                <a:lnTo>
                  <a:pt x="434" y="654"/>
                </a:lnTo>
                <a:lnTo>
                  <a:pt x="444" y="656"/>
                </a:lnTo>
                <a:lnTo>
                  <a:pt x="444" y="656"/>
                </a:lnTo>
                <a:lnTo>
                  <a:pt x="454" y="660"/>
                </a:lnTo>
                <a:lnTo>
                  <a:pt x="456" y="660"/>
                </a:lnTo>
                <a:lnTo>
                  <a:pt x="456" y="662"/>
                </a:lnTo>
                <a:lnTo>
                  <a:pt x="454" y="662"/>
                </a:lnTo>
                <a:lnTo>
                  <a:pt x="456" y="662"/>
                </a:lnTo>
                <a:lnTo>
                  <a:pt x="456" y="662"/>
                </a:lnTo>
                <a:lnTo>
                  <a:pt x="462" y="660"/>
                </a:lnTo>
                <a:lnTo>
                  <a:pt x="466" y="658"/>
                </a:lnTo>
                <a:lnTo>
                  <a:pt x="470" y="654"/>
                </a:lnTo>
                <a:lnTo>
                  <a:pt x="470" y="654"/>
                </a:lnTo>
                <a:lnTo>
                  <a:pt x="474" y="652"/>
                </a:lnTo>
                <a:lnTo>
                  <a:pt x="478" y="648"/>
                </a:lnTo>
                <a:lnTo>
                  <a:pt x="482" y="648"/>
                </a:lnTo>
                <a:lnTo>
                  <a:pt x="482" y="648"/>
                </a:lnTo>
                <a:lnTo>
                  <a:pt x="492" y="648"/>
                </a:lnTo>
                <a:lnTo>
                  <a:pt x="498" y="650"/>
                </a:lnTo>
                <a:lnTo>
                  <a:pt x="498" y="650"/>
                </a:lnTo>
                <a:lnTo>
                  <a:pt x="500" y="650"/>
                </a:lnTo>
                <a:lnTo>
                  <a:pt x="504" y="652"/>
                </a:lnTo>
                <a:lnTo>
                  <a:pt x="510" y="650"/>
                </a:lnTo>
                <a:lnTo>
                  <a:pt x="514" y="648"/>
                </a:lnTo>
                <a:lnTo>
                  <a:pt x="516" y="644"/>
                </a:lnTo>
                <a:lnTo>
                  <a:pt x="516" y="644"/>
                </a:lnTo>
                <a:lnTo>
                  <a:pt x="520" y="632"/>
                </a:lnTo>
                <a:lnTo>
                  <a:pt x="522" y="620"/>
                </a:lnTo>
                <a:lnTo>
                  <a:pt x="522" y="606"/>
                </a:lnTo>
                <a:lnTo>
                  <a:pt x="530" y="582"/>
                </a:lnTo>
                <a:lnTo>
                  <a:pt x="530" y="572"/>
                </a:lnTo>
                <a:lnTo>
                  <a:pt x="544" y="570"/>
                </a:lnTo>
                <a:lnTo>
                  <a:pt x="550" y="534"/>
                </a:lnTo>
                <a:lnTo>
                  <a:pt x="556" y="474"/>
                </a:lnTo>
                <a:lnTo>
                  <a:pt x="558" y="398"/>
                </a:lnTo>
                <a:lnTo>
                  <a:pt x="558" y="340"/>
                </a:lnTo>
                <a:lnTo>
                  <a:pt x="558" y="340"/>
                </a:lnTo>
                <a:lnTo>
                  <a:pt x="560" y="332"/>
                </a:lnTo>
                <a:lnTo>
                  <a:pt x="562" y="322"/>
                </a:lnTo>
                <a:lnTo>
                  <a:pt x="562" y="308"/>
                </a:lnTo>
                <a:lnTo>
                  <a:pt x="562" y="308"/>
                </a:lnTo>
                <a:lnTo>
                  <a:pt x="560" y="300"/>
                </a:lnTo>
                <a:lnTo>
                  <a:pt x="562" y="296"/>
                </a:lnTo>
                <a:lnTo>
                  <a:pt x="564" y="294"/>
                </a:lnTo>
                <a:lnTo>
                  <a:pt x="568" y="294"/>
                </a:lnTo>
                <a:lnTo>
                  <a:pt x="568" y="306"/>
                </a:lnTo>
                <a:lnTo>
                  <a:pt x="570" y="338"/>
                </a:lnTo>
                <a:lnTo>
                  <a:pt x="574" y="348"/>
                </a:lnTo>
                <a:lnTo>
                  <a:pt x="570" y="362"/>
                </a:lnTo>
                <a:lnTo>
                  <a:pt x="574" y="384"/>
                </a:lnTo>
                <a:lnTo>
                  <a:pt x="576" y="390"/>
                </a:lnTo>
                <a:lnTo>
                  <a:pt x="580" y="422"/>
                </a:lnTo>
                <a:lnTo>
                  <a:pt x="586" y="422"/>
                </a:lnTo>
                <a:lnTo>
                  <a:pt x="586" y="428"/>
                </a:lnTo>
                <a:lnTo>
                  <a:pt x="582" y="432"/>
                </a:lnTo>
                <a:lnTo>
                  <a:pt x="586" y="448"/>
                </a:lnTo>
                <a:lnTo>
                  <a:pt x="590" y="472"/>
                </a:lnTo>
                <a:lnTo>
                  <a:pt x="602" y="490"/>
                </a:lnTo>
                <a:lnTo>
                  <a:pt x="620" y="500"/>
                </a:lnTo>
                <a:lnTo>
                  <a:pt x="620" y="486"/>
                </a:lnTo>
                <a:lnTo>
                  <a:pt x="624" y="498"/>
                </a:lnTo>
                <a:lnTo>
                  <a:pt x="636" y="484"/>
                </a:lnTo>
                <a:lnTo>
                  <a:pt x="642" y="462"/>
                </a:lnTo>
                <a:lnTo>
                  <a:pt x="638" y="438"/>
                </a:lnTo>
                <a:lnTo>
                  <a:pt x="636" y="424"/>
                </a:lnTo>
                <a:lnTo>
                  <a:pt x="632" y="420"/>
                </a:lnTo>
                <a:lnTo>
                  <a:pt x="630" y="416"/>
                </a:lnTo>
                <a:lnTo>
                  <a:pt x="636" y="412"/>
                </a:lnTo>
                <a:lnTo>
                  <a:pt x="630" y="382"/>
                </a:lnTo>
                <a:lnTo>
                  <a:pt x="628" y="376"/>
                </a:lnTo>
                <a:lnTo>
                  <a:pt x="626" y="354"/>
                </a:lnTo>
                <a:lnTo>
                  <a:pt x="618" y="340"/>
                </a:lnTo>
                <a:lnTo>
                  <a:pt x="618" y="330"/>
                </a:lnTo>
                <a:lnTo>
                  <a:pt x="610" y="300"/>
                </a:lnTo>
                <a:lnTo>
                  <a:pt x="606" y="288"/>
                </a:lnTo>
                <a:lnTo>
                  <a:pt x="606" y="288"/>
                </a:lnTo>
                <a:lnTo>
                  <a:pt x="610" y="286"/>
                </a:lnTo>
                <a:lnTo>
                  <a:pt x="612" y="288"/>
                </a:lnTo>
                <a:lnTo>
                  <a:pt x="616" y="292"/>
                </a:lnTo>
                <a:lnTo>
                  <a:pt x="618" y="298"/>
                </a:lnTo>
                <a:lnTo>
                  <a:pt x="618" y="298"/>
                </a:lnTo>
                <a:lnTo>
                  <a:pt x="622" y="312"/>
                </a:lnTo>
                <a:lnTo>
                  <a:pt x="626" y="322"/>
                </a:lnTo>
                <a:lnTo>
                  <a:pt x="632" y="328"/>
                </a:lnTo>
                <a:lnTo>
                  <a:pt x="652" y="384"/>
                </a:lnTo>
                <a:lnTo>
                  <a:pt x="678" y="454"/>
                </a:lnTo>
                <a:lnTo>
                  <a:pt x="702" y="508"/>
                </a:lnTo>
                <a:lnTo>
                  <a:pt x="720" y="540"/>
                </a:lnTo>
                <a:lnTo>
                  <a:pt x="732" y="540"/>
                </a:lnTo>
                <a:lnTo>
                  <a:pt x="736" y="548"/>
                </a:lnTo>
                <a:lnTo>
                  <a:pt x="752" y="568"/>
                </a:lnTo>
                <a:lnTo>
                  <a:pt x="752" y="568"/>
                </a:lnTo>
                <a:lnTo>
                  <a:pt x="756" y="582"/>
                </a:lnTo>
                <a:lnTo>
                  <a:pt x="762" y="592"/>
                </a:lnTo>
                <a:lnTo>
                  <a:pt x="768" y="602"/>
                </a:lnTo>
                <a:lnTo>
                  <a:pt x="768" y="602"/>
                </a:lnTo>
                <a:lnTo>
                  <a:pt x="774" y="604"/>
                </a:lnTo>
                <a:lnTo>
                  <a:pt x="776" y="606"/>
                </a:lnTo>
                <a:lnTo>
                  <a:pt x="784" y="604"/>
                </a:lnTo>
                <a:lnTo>
                  <a:pt x="788" y="602"/>
                </a:lnTo>
                <a:lnTo>
                  <a:pt x="790" y="602"/>
                </a:lnTo>
                <a:lnTo>
                  <a:pt x="790" y="602"/>
                </a:lnTo>
                <a:lnTo>
                  <a:pt x="794" y="598"/>
                </a:lnTo>
                <a:lnTo>
                  <a:pt x="804" y="594"/>
                </a:lnTo>
                <a:lnTo>
                  <a:pt x="804" y="594"/>
                </a:lnTo>
                <a:lnTo>
                  <a:pt x="808" y="594"/>
                </a:lnTo>
                <a:lnTo>
                  <a:pt x="812" y="594"/>
                </a:lnTo>
                <a:lnTo>
                  <a:pt x="816" y="596"/>
                </a:lnTo>
                <a:lnTo>
                  <a:pt x="816" y="596"/>
                </a:lnTo>
                <a:lnTo>
                  <a:pt x="820" y="598"/>
                </a:lnTo>
                <a:lnTo>
                  <a:pt x="826" y="600"/>
                </a:lnTo>
                <a:lnTo>
                  <a:pt x="832" y="600"/>
                </a:lnTo>
                <a:lnTo>
                  <a:pt x="832" y="600"/>
                </a:lnTo>
                <a:lnTo>
                  <a:pt x="836" y="600"/>
                </a:lnTo>
                <a:lnTo>
                  <a:pt x="834" y="598"/>
                </a:lnTo>
                <a:lnTo>
                  <a:pt x="832" y="598"/>
                </a:lnTo>
                <a:lnTo>
                  <a:pt x="834" y="596"/>
                </a:lnTo>
                <a:lnTo>
                  <a:pt x="842" y="590"/>
                </a:lnTo>
                <a:lnTo>
                  <a:pt x="842" y="590"/>
                </a:lnTo>
                <a:lnTo>
                  <a:pt x="850" y="586"/>
                </a:lnTo>
                <a:lnTo>
                  <a:pt x="856" y="582"/>
                </a:lnTo>
                <a:lnTo>
                  <a:pt x="866" y="582"/>
                </a:lnTo>
                <a:lnTo>
                  <a:pt x="872" y="584"/>
                </a:lnTo>
                <a:lnTo>
                  <a:pt x="874" y="586"/>
                </a:lnTo>
                <a:lnTo>
                  <a:pt x="874" y="586"/>
                </a:lnTo>
                <a:lnTo>
                  <a:pt x="886" y="598"/>
                </a:lnTo>
                <a:lnTo>
                  <a:pt x="898" y="616"/>
                </a:lnTo>
                <a:lnTo>
                  <a:pt x="916" y="642"/>
                </a:lnTo>
                <a:lnTo>
                  <a:pt x="916" y="642"/>
                </a:lnTo>
                <a:lnTo>
                  <a:pt x="926" y="656"/>
                </a:lnTo>
                <a:lnTo>
                  <a:pt x="934" y="664"/>
                </a:lnTo>
                <a:lnTo>
                  <a:pt x="944" y="668"/>
                </a:lnTo>
                <a:lnTo>
                  <a:pt x="952" y="670"/>
                </a:lnTo>
                <a:lnTo>
                  <a:pt x="958" y="668"/>
                </a:lnTo>
                <a:lnTo>
                  <a:pt x="964" y="666"/>
                </a:lnTo>
                <a:lnTo>
                  <a:pt x="968" y="660"/>
                </a:lnTo>
                <a:lnTo>
                  <a:pt x="972" y="654"/>
                </a:lnTo>
                <a:lnTo>
                  <a:pt x="972" y="654"/>
                </a:lnTo>
                <a:lnTo>
                  <a:pt x="974" y="648"/>
                </a:lnTo>
                <a:lnTo>
                  <a:pt x="974" y="642"/>
                </a:lnTo>
                <a:lnTo>
                  <a:pt x="970" y="628"/>
                </a:lnTo>
                <a:lnTo>
                  <a:pt x="964" y="616"/>
                </a:lnTo>
                <a:lnTo>
                  <a:pt x="962" y="612"/>
                </a:lnTo>
                <a:lnTo>
                  <a:pt x="962" y="612"/>
                </a:lnTo>
                <a:lnTo>
                  <a:pt x="952" y="600"/>
                </a:lnTo>
                <a:lnTo>
                  <a:pt x="944" y="592"/>
                </a:lnTo>
                <a:lnTo>
                  <a:pt x="936" y="588"/>
                </a:lnTo>
                <a:lnTo>
                  <a:pt x="936" y="588"/>
                </a:lnTo>
                <a:lnTo>
                  <a:pt x="928" y="584"/>
                </a:lnTo>
                <a:lnTo>
                  <a:pt x="920" y="576"/>
                </a:lnTo>
                <a:lnTo>
                  <a:pt x="900" y="550"/>
                </a:lnTo>
                <a:lnTo>
                  <a:pt x="900" y="550"/>
                </a:lnTo>
                <a:lnTo>
                  <a:pt x="894" y="542"/>
                </a:lnTo>
                <a:lnTo>
                  <a:pt x="892" y="536"/>
                </a:lnTo>
                <a:lnTo>
                  <a:pt x="890" y="530"/>
                </a:lnTo>
                <a:lnTo>
                  <a:pt x="890" y="526"/>
                </a:lnTo>
                <a:lnTo>
                  <a:pt x="892" y="520"/>
                </a:lnTo>
                <a:lnTo>
                  <a:pt x="894" y="516"/>
                </a:lnTo>
                <a:lnTo>
                  <a:pt x="894" y="516"/>
                </a:lnTo>
                <a:lnTo>
                  <a:pt x="894" y="514"/>
                </a:lnTo>
                <a:lnTo>
                  <a:pt x="898" y="510"/>
                </a:lnTo>
                <a:lnTo>
                  <a:pt x="904" y="508"/>
                </a:lnTo>
                <a:lnTo>
                  <a:pt x="912" y="506"/>
                </a:lnTo>
                <a:lnTo>
                  <a:pt x="912" y="506"/>
                </a:lnTo>
                <a:lnTo>
                  <a:pt x="918" y="504"/>
                </a:lnTo>
                <a:lnTo>
                  <a:pt x="920" y="500"/>
                </a:lnTo>
                <a:lnTo>
                  <a:pt x="924" y="496"/>
                </a:lnTo>
                <a:lnTo>
                  <a:pt x="924" y="496"/>
                </a:lnTo>
                <a:lnTo>
                  <a:pt x="924" y="490"/>
                </a:lnTo>
                <a:lnTo>
                  <a:pt x="924" y="482"/>
                </a:lnTo>
                <a:lnTo>
                  <a:pt x="920" y="472"/>
                </a:lnTo>
                <a:lnTo>
                  <a:pt x="920" y="472"/>
                </a:lnTo>
                <a:lnTo>
                  <a:pt x="920" y="468"/>
                </a:lnTo>
                <a:lnTo>
                  <a:pt x="920" y="460"/>
                </a:lnTo>
                <a:lnTo>
                  <a:pt x="920" y="456"/>
                </a:lnTo>
                <a:lnTo>
                  <a:pt x="924" y="452"/>
                </a:lnTo>
                <a:lnTo>
                  <a:pt x="926" y="448"/>
                </a:lnTo>
                <a:lnTo>
                  <a:pt x="932" y="446"/>
                </a:lnTo>
                <a:lnTo>
                  <a:pt x="932" y="446"/>
                </a:lnTo>
                <a:lnTo>
                  <a:pt x="938" y="446"/>
                </a:lnTo>
                <a:lnTo>
                  <a:pt x="942" y="442"/>
                </a:lnTo>
                <a:lnTo>
                  <a:pt x="950" y="436"/>
                </a:lnTo>
                <a:lnTo>
                  <a:pt x="952" y="432"/>
                </a:lnTo>
                <a:lnTo>
                  <a:pt x="952" y="428"/>
                </a:lnTo>
                <a:lnTo>
                  <a:pt x="952" y="412"/>
                </a:lnTo>
                <a:lnTo>
                  <a:pt x="952" y="412"/>
                </a:lnTo>
                <a:lnTo>
                  <a:pt x="948" y="402"/>
                </a:lnTo>
                <a:lnTo>
                  <a:pt x="950" y="394"/>
                </a:lnTo>
                <a:lnTo>
                  <a:pt x="952" y="392"/>
                </a:lnTo>
                <a:lnTo>
                  <a:pt x="956" y="388"/>
                </a:lnTo>
                <a:lnTo>
                  <a:pt x="956" y="388"/>
                </a:lnTo>
                <a:lnTo>
                  <a:pt x="958" y="386"/>
                </a:lnTo>
                <a:lnTo>
                  <a:pt x="962" y="382"/>
                </a:lnTo>
                <a:lnTo>
                  <a:pt x="964" y="374"/>
                </a:lnTo>
                <a:lnTo>
                  <a:pt x="962" y="366"/>
                </a:lnTo>
                <a:lnTo>
                  <a:pt x="954" y="344"/>
                </a:lnTo>
                <a:lnTo>
                  <a:pt x="944" y="332"/>
                </a:lnTo>
                <a:lnTo>
                  <a:pt x="934" y="318"/>
                </a:lnTo>
                <a:lnTo>
                  <a:pt x="930" y="310"/>
                </a:lnTo>
                <a:lnTo>
                  <a:pt x="930" y="302"/>
                </a:lnTo>
                <a:lnTo>
                  <a:pt x="884" y="252"/>
                </a:lnTo>
                <a:lnTo>
                  <a:pt x="884" y="252"/>
                </a:lnTo>
                <a:lnTo>
                  <a:pt x="884" y="250"/>
                </a:lnTo>
                <a:lnTo>
                  <a:pt x="882" y="248"/>
                </a:lnTo>
                <a:lnTo>
                  <a:pt x="876" y="244"/>
                </a:lnTo>
                <a:lnTo>
                  <a:pt x="866" y="238"/>
                </a:lnTo>
                <a:lnTo>
                  <a:pt x="850" y="228"/>
                </a:lnTo>
                <a:lnTo>
                  <a:pt x="792" y="204"/>
                </a:lnTo>
                <a:lnTo>
                  <a:pt x="800" y="202"/>
                </a:lnTo>
                <a:lnTo>
                  <a:pt x="834" y="194"/>
                </a:lnTo>
                <a:lnTo>
                  <a:pt x="860" y="190"/>
                </a:lnTo>
                <a:lnTo>
                  <a:pt x="888" y="186"/>
                </a:lnTo>
                <a:lnTo>
                  <a:pt x="914" y="178"/>
                </a:lnTo>
                <a:lnTo>
                  <a:pt x="914" y="178"/>
                </a:lnTo>
                <a:lnTo>
                  <a:pt x="924" y="172"/>
                </a:lnTo>
                <a:lnTo>
                  <a:pt x="932" y="166"/>
                </a:lnTo>
                <a:lnTo>
                  <a:pt x="936" y="160"/>
                </a:lnTo>
                <a:lnTo>
                  <a:pt x="936" y="160"/>
                </a:lnTo>
                <a:lnTo>
                  <a:pt x="942" y="148"/>
                </a:lnTo>
                <a:lnTo>
                  <a:pt x="952" y="130"/>
                </a:lnTo>
                <a:lnTo>
                  <a:pt x="952" y="130"/>
                </a:lnTo>
                <a:lnTo>
                  <a:pt x="958" y="118"/>
                </a:lnTo>
                <a:lnTo>
                  <a:pt x="960" y="110"/>
                </a:lnTo>
                <a:lnTo>
                  <a:pt x="962" y="104"/>
                </a:lnTo>
                <a:lnTo>
                  <a:pt x="962" y="104"/>
                </a:lnTo>
                <a:lnTo>
                  <a:pt x="962" y="94"/>
                </a:lnTo>
                <a:lnTo>
                  <a:pt x="964" y="88"/>
                </a:lnTo>
                <a:lnTo>
                  <a:pt x="966" y="84"/>
                </a:lnTo>
                <a:lnTo>
                  <a:pt x="966" y="84"/>
                </a:lnTo>
                <a:lnTo>
                  <a:pt x="970" y="78"/>
                </a:lnTo>
                <a:lnTo>
                  <a:pt x="974" y="68"/>
                </a:lnTo>
                <a:lnTo>
                  <a:pt x="974" y="58"/>
                </a:lnTo>
                <a:lnTo>
                  <a:pt x="974" y="54"/>
                </a:lnTo>
                <a:lnTo>
                  <a:pt x="972" y="50"/>
                </a:lnTo>
                <a:lnTo>
                  <a:pt x="972" y="50"/>
                </a:lnTo>
                <a:lnTo>
                  <a:pt x="970" y="48"/>
                </a:lnTo>
                <a:lnTo>
                  <a:pt x="970" y="44"/>
                </a:lnTo>
                <a:lnTo>
                  <a:pt x="970" y="38"/>
                </a:lnTo>
                <a:lnTo>
                  <a:pt x="974" y="30"/>
                </a:lnTo>
                <a:lnTo>
                  <a:pt x="974" y="30"/>
                </a:lnTo>
                <a:lnTo>
                  <a:pt x="978" y="24"/>
                </a:lnTo>
                <a:lnTo>
                  <a:pt x="980" y="20"/>
                </a:lnTo>
                <a:lnTo>
                  <a:pt x="982" y="18"/>
                </a:lnTo>
                <a:lnTo>
                  <a:pt x="980" y="16"/>
                </a:lnTo>
                <a:lnTo>
                  <a:pt x="980" y="16"/>
                </a:lnTo>
                <a:lnTo>
                  <a:pt x="978" y="14"/>
                </a:lnTo>
                <a:lnTo>
                  <a:pt x="978" y="10"/>
                </a:lnTo>
                <a:lnTo>
                  <a:pt x="976" y="0"/>
                </a:lnTo>
                <a:lnTo>
                  <a:pt x="676" y="0"/>
                </a:lnTo>
                <a:lnTo>
                  <a:pt x="562" y="150"/>
                </a:lnTo>
                <a:lnTo>
                  <a:pt x="562" y="150"/>
                </a:lnTo>
                <a:lnTo>
                  <a:pt x="562" y="150"/>
                </a:lnTo>
                <a:lnTo>
                  <a:pt x="562" y="150"/>
                </a:lnTo>
                <a:lnTo>
                  <a:pt x="562" y="150"/>
                </a:lnTo>
              </a:path>
            </a:pathLst>
          </a:custGeom>
          <a:solidFill>
            <a:schemeClr val="bg2">
              <a:lumMod val="60000"/>
              <a:lumOff val="40000"/>
              <a:alpha val="7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85"/>
          <p:cNvSpPr/>
          <p:nvPr/>
        </p:nvSpPr>
        <p:spPr>
          <a:xfrm>
            <a:off x="9601560" y="1418760"/>
            <a:ext cx="206640" cy="135720"/>
          </a:xfrm>
          <a:custGeom>
            <a:avLst/>
            <a:gdLst/>
            <a:ahLst/>
            <a:cxnLst/>
            <a:rect l="0" t="0" r="r" b="b"/>
            <a:pathLst>
              <a:path w="153" h="101">
                <a:moveTo>
                  <a:pt x="152" y="100"/>
                </a:moveTo>
                <a:lnTo>
                  <a:pt x="152" y="100"/>
                </a:lnTo>
                <a:lnTo>
                  <a:pt x="152" y="100"/>
                </a:lnTo>
                <a:lnTo>
                  <a:pt x="152" y="100"/>
                </a:lnTo>
                <a:lnTo>
                  <a:pt x="138" y="90"/>
                </a:lnTo>
                <a:lnTo>
                  <a:pt x="34" y="18"/>
                </a:lnTo>
                <a:lnTo>
                  <a:pt x="34" y="18"/>
                </a:lnTo>
                <a:lnTo>
                  <a:pt x="16" y="6"/>
                </a:lnTo>
                <a:lnTo>
                  <a:pt x="16" y="6"/>
                </a:lnTo>
                <a:lnTo>
                  <a:pt x="10" y="2"/>
                </a:lnTo>
                <a:lnTo>
                  <a:pt x="4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4" y="6"/>
                </a:lnTo>
                <a:lnTo>
                  <a:pt x="8" y="8"/>
                </a:lnTo>
                <a:lnTo>
                  <a:pt x="8" y="8"/>
                </a:lnTo>
                <a:lnTo>
                  <a:pt x="24" y="18"/>
                </a:lnTo>
                <a:lnTo>
                  <a:pt x="138" y="92"/>
                </a:lnTo>
                <a:lnTo>
                  <a:pt x="138" y="92"/>
                </a:lnTo>
                <a:lnTo>
                  <a:pt x="152" y="100"/>
                </a:lnTo>
                <a:lnTo>
                  <a:pt x="152" y="100"/>
                </a:lnTo>
              </a:path>
            </a:pathLst>
          </a:custGeom>
          <a:solidFill>
            <a:schemeClr val="bg2">
              <a:lumMod val="50000"/>
              <a:lumOff val="50000"/>
              <a:alpha val="1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86"/>
          <p:cNvSpPr/>
          <p:nvPr/>
        </p:nvSpPr>
        <p:spPr>
          <a:xfrm>
            <a:off x="9811080" y="1560240"/>
            <a:ext cx="360" cy="360"/>
          </a:xfrm>
          <a:custGeom>
            <a:avLst/>
            <a:gdLst/>
            <a:ahLst/>
            <a:cxnLst/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bg2">
              <a:lumMod val="50000"/>
              <a:lumOff val="50000"/>
              <a:alpha val="1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87"/>
          <p:cNvSpPr/>
          <p:nvPr/>
        </p:nvSpPr>
        <p:spPr>
          <a:xfrm>
            <a:off x="9819360" y="1307160"/>
            <a:ext cx="46080" cy="244800"/>
          </a:xfrm>
          <a:custGeom>
            <a:avLst/>
            <a:gdLst/>
            <a:ahLst/>
            <a:cxnLst/>
            <a:rect l="0" t="0" r="r" b="b"/>
            <a:pathLst>
              <a:path w="35" h="181">
                <a:moveTo>
                  <a:pt x="0" y="178"/>
                </a:moveTo>
                <a:lnTo>
                  <a:pt x="0" y="178"/>
                </a:lnTo>
                <a:lnTo>
                  <a:pt x="4" y="162"/>
                </a:lnTo>
                <a:lnTo>
                  <a:pt x="28" y="30"/>
                </a:lnTo>
                <a:lnTo>
                  <a:pt x="28" y="30"/>
                </a:lnTo>
                <a:lnTo>
                  <a:pt x="34" y="10"/>
                </a:lnTo>
                <a:lnTo>
                  <a:pt x="34" y="10"/>
                </a:lnTo>
                <a:lnTo>
                  <a:pt x="34" y="6"/>
                </a:lnTo>
                <a:lnTo>
                  <a:pt x="34" y="2"/>
                </a:lnTo>
                <a:lnTo>
                  <a:pt x="34" y="2"/>
                </a:lnTo>
                <a:lnTo>
                  <a:pt x="32" y="0"/>
                </a:lnTo>
                <a:lnTo>
                  <a:pt x="30" y="2"/>
                </a:lnTo>
                <a:lnTo>
                  <a:pt x="30" y="2"/>
                </a:lnTo>
                <a:lnTo>
                  <a:pt x="28" y="8"/>
                </a:lnTo>
                <a:lnTo>
                  <a:pt x="26" y="14"/>
                </a:lnTo>
                <a:lnTo>
                  <a:pt x="26" y="14"/>
                </a:lnTo>
                <a:lnTo>
                  <a:pt x="22" y="38"/>
                </a:lnTo>
                <a:lnTo>
                  <a:pt x="2" y="162"/>
                </a:lnTo>
                <a:lnTo>
                  <a:pt x="2" y="162"/>
                </a:lnTo>
                <a:lnTo>
                  <a:pt x="0" y="178"/>
                </a:lnTo>
                <a:lnTo>
                  <a:pt x="0" y="178"/>
                </a:lnTo>
                <a:lnTo>
                  <a:pt x="0" y="180"/>
                </a:lnTo>
                <a:lnTo>
                  <a:pt x="0" y="180"/>
                </a:lnTo>
                <a:lnTo>
                  <a:pt x="0" y="178"/>
                </a:lnTo>
                <a:lnTo>
                  <a:pt x="0" y="178"/>
                </a:lnTo>
              </a:path>
            </a:pathLst>
          </a:custGeom>
          <a:solidFill>
            <a:schemeClr val="bg2">
              <a:lumMod val="50000"/>
              <a:lumOff val="50000"/>
              <a:alpha val="1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88"/>
          <p:cNvSpPr/>
          <p:nvPr/>
        </p:nvSpPr>
        <p:spPr>
          <a:xfrm>
            <a:off x="9176760" y="1091880"/>
            <a:ext cx="903600" cy="1175760"/>
          </a:xfrm>
          <a:custGeom>
            <a:avLst/>
            <a:gdLst/>
            <a:ahLst/>
            <a:cxnLst/>
            <a:rect l="0" t="0" r="r" b="b"/>
            <a:pathLst>
              <a:path w="665" h="865">
                <a:moveTo>
                  <a:pt x="566" y="472"/>
                </a:moveTo>
                <a:lnTo>
                  <a:pt x="566" y="472"/>
                </a:lnTo>
                <a:lnTo>
                  <a:pt x="568" y="472"/>
                </a:lnTo>
                <a:lnTo>
                  <a:pt x="572" y="476"/>
                </a:lnTo>
                <a:lnTo>
                  <a:pt x="582" y="488"/>
                </a:lnTo>
                <a:lnTo>
                  <a:pt x="612" y="532"/>
                </a:lnTo>
                <a:lnTo>
                  <a:pt x="660" y="604"/>
                </a:lnTo>
                <a:lnTo>
                  <a:pt x="660" y="604"/>
                </a:lnTo>
                <a:lnTo>
                  <a:pt x="664" y="608"/>
                </a:lnTo>
                <a:lnTo>
                  <a:pt x="664" y="356"/>
                </a:lnTo>
                <a:lnTo>
                  <a:pt x="664" y="356"/>
                </a:lnTo>
                <a:lnTo>
                  <a:pt x="650" y="354"/>
                </a:lnTo>
                <a:lnTo>
                  <a:pt x="650" y="354"/>
                </a:lnTo>
                <a:lnTo>
                  <a:pt x="664" y="346"/>
                </a:lnTo>
                <a:lnTo>
                  <a:pt x="664" y="0"/>
                </a:lnTo>
                <a:lnTo>
                  <a:pt x="664" y="0"/>
                </a:lnTo>
                <a:lnTo>
                  <a:pt x="638" y="20"/>
                </a:lnTo>
                <a:lnTo>
                  <a:pt x="624" y="34"/>
                </a:lnTo>
                <a:lnTo>
                  <a:pt x="608" y="50"/>
                </a:lnTo>
                <a:lnTo>
                  <a:pt x="608" y="50"/>
                </a:lnTo>
                <a:lnTo>
                  <a:pt x="594" y="68"/>
                </a:lnTo>
                <a:lnTo>
                  <a:pt x="580" y="86"/>
                </a:lnTo>
                <a:lnTo>
                  <a:pt x="568" y="104"/>
                </a:lnTo>
                <a:lnTo>
                  <a:pt x="558" y="124"/>
                </a:lnTo>
                <a:lnTo>
                  <a:pt x="548" y="146"/>
                </a:lnTo>
                <a:lnTo>
                  <a:pt x="540" y="166"/>
                </a:lnTo>
                <a:lnTo>
                  <a:pt x="524" y="214"/>
                </a:lnTo>
                <a:lnTo>
                  <a:pt x="524" y="214"/>
                </a:lnTo>
                <a:lnTo>
                  <a:pt x="514" y="254"/>
                </a:lnTo>
                <a:lnTo>
                  <a:pt x="508" y="294"/>
                </a:lnTo>
                <a:lnTo>
                  <a:pt x="504" y="330"/>
                </a:lnTo>
                <a:lnTo>
                  <a:pt x="502" y="356"/>
                </a:lnTo>
                <a:lnTo>
                  <a:pt x="502" y="356"/>
                </a:lnTo>
                <a:lnTo>
                  <a:pt x="498" y="358"/>
                </a:lnTo>
                <a:lnTo>
                  <a:pt x="498" y="358"/>
                </a:lnTo>
                <a:lnTo>
                  <a:pt x="490" y="350"/>
                </a:lnTo>
                <a:lnTo>
                  <a:pt x="490" y="350"/>
                </a:lnTo>
                <a:lnTo>
                  <a:pt x="490" y="346"/>
                </a:lnTo>
                <a:lnTo>
                  <a:pt x="490" y="342"/>
                </a:lnTo>
                <a:lnTo>
                  <a:pt x="490" y="342"/>
                </a:lnTo>
                <a:lnTo>
                  <a:pt x="488" y="340"/>
                </a:lnTo>
                <a:lnTo>
                  <a:pt x="484" y="338"/>
                </a:lnTo>
                <a:lnTo>
                  <a:pt x="480" y="336"/>
                </a:lnTo>
                <a:lnTo>
                  <a:pt x="476" y="338"/>
                </a:lnTo>
                <a:lnTo>
                  <a:pt x="476" y="338"/>
                </a:lnTo>
                <a:lnTo>
                  <a:pt x="476" y="338"/>
                </a:lnTo>
                <a:lnTo>
                  <a:pt x="476" y="336"/>
                </a:lnTo>
                <a:lnTo>
                  <a:pt x="474" y="336"/>
                </a:lnTo>
                <a:lnTo>
                  <a:pt x="472" y="338"/>
                </a:lnTo>
                <a:lnTo>
                  <a:pt x="472" y="338"/>
                </a:lnTo>
                <a:lnTo>
                  <a:pt x="468" y="336"/>
                </a:lnTo>
                <a:lnTo>
                  <a:pt x="468" y="336"/>
                </a:lnTo>
                <a:lnTo>
                  <a:pt x="468" y="336"/>
                </a:lnTo>
                <a:lnTo>
                  <a:pt x="466" y="338"/>
                </a:lnTo>
                <a:lnTo>
                  <a:pt x="464" y="338"/>
                </a:lnTo>
                <a:lnTo>
                  <a:pt x="464" y="340"/>
                </a:lnTo>
                <a:lnTo>
                  <a:pt x="462" y="340"/>
                </a:lnTo>
                <a:lnTo>
                  <a:pt x="462" y="342"/>
                </a:lnTo>
                <a:lnTo>
                  <a:pt x="464" y="344"/>
                </a:lnTo>
                <a:lnTo>
                  <a:pt x="464" y="344"/>
                </a:lnTo>
                <a:lnTo>
                  <a:pt x="464" y="344"/>
                </a:lnTo>
                <a:lnTo>
                  <a:pt x="460" y="344"/>
                </a:lnTo>
                <a:lnTo>
                  <a:pt x="460" y="344"/>
                </a:lnTo>
                <a:lnTo>
                  <a:pt x="456" y="346"/>
                </a:lnTo>
                <a:lnTo>
                  <a:pt x="454" y="350"/>
                </a:lnTo>
                <a:lnTo>
                  <a:pt x="454" y="354"/>
                </a:lnTo>
                <a:lnTo>
                  <a:pt x="456" y="358"/>
                </a:lnTo>
                <a:lnTo>
                  <a:pt x="456" y="358"/>
                </a:lnTo>
                <a:lnTo>
                  <a:pt x="458" y="362"/>
                </a:lnTo>
                <a:lnTo>
                  <a:pt x="458" y="362"/>
                </a:lnTo>
                <a:lnTo>
                  <a:pt x="458" y="370"/>
                </a:lnTo>
                <a:lnTo>
                  <a:pt x="458" y="374"/>
                </a:lnTo>
                <a:lnTo>
                  <a:pt x="458" y="374"/>
                </a:lnTo>
                <a:lnTo>
                  <a:pt x="456" y="376"/>
                </a:lnTo>
                <a:lnTo>
                  <a:pt x="456" y="376"/>
                </a:lnTo>
                <a:lnTo>
                  <a:pt x="434" y="360"/>
                </a:lnTo>
                <a:lnTo>
                  <a:pt x="406" y="338"/>
                </a:lnTo>
                <a:lnTo>
                  <a:pt x="372" y="314"/>
                </a:lnTo>
                <a:lnTo>
                  <a:pt x="336" y="294"/>
                </a:lnTo>
                <a:lnTo>
                  <a:pt x="336" y="294"/>
                </a:lnTo>
                <a:lnTo>
                  <a:pt x="292" y="272"/>
                </a:lnTo>
                <a:lnTo>
                  <a:pt x="270" y="264"/>
                </a:lnTo>
                <a:lnTo>
                  <a:pt x="248" y="256"/>
                </a:lnTo>
                <a:lnTo>
                  <a:pt x="226" y="250"/>
                </a:lnTo>
                <a:lnTo>
                  <a:pt x="204" y="246"/>
                </a:lnTo>
                <a:lnTo>
                  <a:pt x="182" y="244"/>
                </a:lnTo>
                <a:lnTo>
                  <a:pt x="160" y="242"/>
                </a:lnTo>
                <a:lnTo>
                  <a:pt x="160" y="242"/>
                </a:lnTo>
                <a:lnTo>
                  <a:pt x="138" y="242"/>
                </a:lnTo>
                <a:lnTo>
                  <a:pt x="116" y="242"/>
                </a:lnTo>
                <a:lnTo>
                  <a:pt x="84" y="248"/>
                </a:lnTo>
                <a:lnTo>
                  <a:pt x="62" y="252"/>
                </a:lnTo>
                <a:lnTo>
                  <a:pt x="56" y="256"/>
                </a:lnTo>
                <a:lnTo>
                  <a:pt x="30" y="266"/>
                </a:lnTo>
                <a:lnTo>
                  <a:pt x="8" y="282"/>
                </a:lnTo>
                <a:lnTo>
                  <a:pt x="0" y="296"/>
                </a:lnTo>
                <a:lnTo>
                  <a:pt x="0" y="324"/>
                </a:lnTo>
                <a:lnTo>
                  <a:pt x="2" y="330"/>
                </a:lnTo>
                <a:lnTo>
                  <a:pt x="14" y="344"/>
                </a:lnTo>
                <a:lnTo>
                  <a:pt x="28" y="358"/>
                </a:lnTo>
                <a:lnTo>
                  <a:pt x="28" y="358"/>
                </a:lnTo>
                <a:lnTo>
                  <a:pt x="36" y="364"/>
                </a:lnTo>
                <a:lnTo>
                  <a:pt x="42" y="366"/>
                </a:lnTo>
                <a:lnTo>
                  <a:pt x="46" y="368"/>
                </a:lnTo>
                <a:lnTo>
                  <a:pt x="46" y="368"/>
                </a:lnTo>
                <a:lnTo>
                  <a:pt x="52" y="368"/>
                </a:lnTo>
                <a:lnTo>
                  <a:pt x="56" y="372"/>
                </a:lnTo>
                <a:lnTo>
                  <a:pt x="60" y="376"/>
                </a:lnTo>
                <a:lnTo>
                  <a:pt x="60" y="376"/>
                </a:lnTo>
                <a:lnTo>
                  <a:pt x="64" y="380"/>
                </a:lnTo>
                <a:lnTo>
                  <a:pt x="70" y="384"/>
                </a:lnTo>
                <a:lnTo>
                  <a:pt x="78" y="386"/>
                </a:lnTo>
                <a:lnTo>
                  <a:pt x="78" y="386"/>
                </a:lnTo>
                <a:lnTo>
                  <a:pt x="84" y="386"/>
                </a:lnTo>
                <a:lnTo>
                  <a:pt x="92" y="390"/>
                </a:lnTo>
                <a:lnTo>
                  <a:pt x="98" y="394"/>
                </a:lnTo>
                <a:lnTo>
                  <a:pt x="100" y="398"/>
                </a:lnTo>
                <a:lnTo>
                  <a:pt x="100" y="398"/>
                </a:lnTo>
                <a:lnTo>
                  <a:pt x="104" y="402"/>
                </a:lnTo>
                <a:lnTo>
                  <a:pt x="112" y="406"/>
                </a:lnTo>
                <a:lnTo>
                  <a:pt x="120" y="410"/>
                </a:lnTo>
                <a:lnTo>
                  <a:pt x="120" y="410"/>
                </a:lnTo>
                <a:lnTo>
                  <a:pt x="126" y="418"/>
                </a:lnTo>
                <a:lnTo>
                  <a:pt x="130" y="426"/>
                </a:lnTo>
                <a:lnTo>
                  <a:pt x="130" y="430"/>
                </a:lnTo>
                <a:lnTo>
                  <a:pt x="130" y="430"/>
                </a:lnTo>
                <a:lnTo>
                  <a:pt x="132" y="434"/>
                </a:lnTo>
                <a:lnTo>
                  <a:pt x="136" y="436"/>
                </a:lnTo>
                <a:lnTo>
                  <a:pt x="142" y="438"/>
                </a:lnTo>
                <a:lnTo>
                  <a:pt x="142" y="438"/>
                </a:lnTo>
                <a:lnTo>
                  <a:pt x="146" y="442"/>
                </a:lnTo>
                <a:lnTo>
                  <a:pt x="150" y="446"/>
                </a:lnTo>
                <a:lnTo>
                  <a:pt x="152" y="452"/>
                </a:lnTo>
                <a:lnTo>
                  <a:pt x="152" y="452"/>
                </a:lnTo>
                <a:lnTo>
                  <a:pt x="152" y="456"/>
                </a:lnTo>
                <a:lnTo>
                  <a:pt x="154" y="458"/>
                </a:lnTo>
                <a:lnTo>
                  <a:pt x="158" y="466"/>
                </a:lnTo>
                <a:lnTo>
                  <a:pt x="166" y="472"/>
                </a:lnTo>
                <a:lnTo>
                  <a:pt x="170" y="474"/>
                </a:lnTo>
                <a:lnTo>
                  <a:pt x="170" y="474"/>
                </a:lnTo>
                <a:lnTo>
                  <a:pt x="174" y="476"/>
                </a:lnTo>
                <a:lnTo>
                  <a:pt x="178" y="480"/>
                </a:lnTo>
                <a:lnTo>
                  <a:pt x="182" y="486"/>
                </a:lnTo>
                <a:lnTo>
                  <a:pt x="182" y="486"/>
                </a:lnTo>
                <a:lnTo>
                  <a:pt x="186" y="490"/>
                </a:lnTo>
                <a:lnTo>
                  <a:pt x="192" y="494"/>
                </a:lnTo>
                <a:lnTo>
                  <a:pt x="200" y="500"/>
                </a:lnTo>
                <a:lnTo>
                  <a:pt x="200" y="500"/>
                </a:lnTo>
                <a:lnTo>
                  <a:pt x="216" y="510"/>
                </a:lnTo>
                <a:lnTo>
                  <a:pt x="224" y="516"/>
                </a:lnTo>
                <a:lnTo>
                  <a:pt x="224" y="516"/>
                </a:lnTo>
                <a:lnTo>
                  <a:pt x="230" y="518"/>
                </a:lnTo>
                <a:lnTo>
                  <a:pt x="238" y="518"/>
                </a:lnTo>
                <a:lnTo>
                  <a:pt x="246" y="518"/>
                </a:lnTo>
                <a:lnTo>
                  <a:pt x="268" y="512"/>
                </a:lnTo>
                <a:lnTo>
                  <a:pt x="288" y="504"/>
                </a:lnTo>
                <a:lnTo>
                  <a:pt x="306" y="496"/>
                </a:lnTo>
                <a:lnTo>
                  <a:pt x="332" y="486"/>
                </a:lnTo>
                <a:lnTo>
                  <a:pt x="350" y="482"/>
                </a:lnTo>
                <a:lnTo>
                  <a:pt x="350" y="482"/>
                </a:lnTo>
                <a:lnTo>
                  <a:pt x="350" y="482"/>
                </a:lnTo>
                <a:lnTo>
                  <a:pt x="334" y="504"/>
                </a:lnTo>
                <a:lnTo>
                  <a:pt x="320" y="526"/>
                </a:lnTo>
                <a:lnTo>
                  <a:pt x="320" y="526"/>
                </a:lnTo>
                <a:lnTo>
                  <a:pt x="302" y="566"/>
                </a:lnTo>
                <a:lnTo>
                  <a:pt x="298" y="576"/>
                </a:lnTo>
                <a:lnTo>
                  <a:pt x="298" y="582"/>
                </a:lnTo>
                <a:lnTo>
                  <a:pt x="298" y="586"/>
                </a:lnTo>
                <a:lnTo>
                  <a:pt x="300" y="586"/>
                </a:lnTo>
                <a:lnTo>
                  <a:pt x="302" y="586"/>
                </a:lnTo>
                <a:lnTo>
                  <a:pt x="310" y="598"/>
                </a:lnTo>
                <a:lnTo>
                  <a:pt x="310" y="598"/>
                </a:lnTo>
                <a:lnTo>
                  <a:pt x="318" y="604"/>
                </a:lnTo>
                <a:lnTo>
                  <a:pt x="334" y="622"/>
                </a:lnTo>
                <a:lnTo>
                  <a:pt x="344" y="630"/>
                </a:lnTo>
                <a:lnTo>
                  <a:pt x="356" y="638"/>
                </a:lnTo>
                <a:lnTo>
                  <a:pt x="366" y="644"/>
                </a:lnTo>
                <a:lnTo>
                  <a:pt x="376" y="646"/>
                </a:lnTo>
                <a:lnTo>
                  <a:pt x="376" y="646"/>
                </a:lnTo>
                <a:lnTo>
                  <a:pt x="384" y="646"/>
                </a:lnTo>
                <a:lnTo>
                  <a:pt x="390" y="648"/>
                </a:lnTo>
                <a:lnTo>
                  <a:pt x="396" y="650"/>
                </a:lnTo>
                <a:lnTo>
                  <a:pt x="398" y="654"/>
                </a:lnTo>
                <a:lnTo>
                  <a:pt x="402" y="660"/>
                </a:lnTo>
                <a:lnTo>
                  <a:pt x="404" y="662"/>
                </a:lnTo>
                <a:lnTo>
                  <a:pt x="404" y="662"/>
                </a:lnTo>
                <a:lnTo>
                  <a:pt x="414" y="670"/>
                </a:lnTo>
                <a:lnTo>
                  <a:pt x="424" y="676"/>
                </a:lnTo>
                <a:lnTo>
                  <a:pt x="428" y="678"/>
                </a:lnTo>
                <a:lnTo>
                  <a:pt x="434" y="676"/>
                </a:lnTo>
                <a:lnTo>
                  <a:pt x="434" y="676"/>
                </a:lnTo>
                <a:lnTo>
                  <a:pt x="438" y="678"/>
                </a:lnTo>
                <a:lnTo>
                  <a:pt x="444" y="680"/>
                </a:lnTo>
                <a:lnTo>
                  <a:pt x="454" y="692"/>
                </a:lnTo>
                <a:lnTo>
                  <a:pt x="460" y="704"/>
                </a:lnTo>
                <a:lnTo>
                  <a:pt x="464" y="710"/>
                </a:lnTo>
                <a:lnTo>
                  <a:pt x="464" y="710"/>
                </a:lnTo>
                <a:lnTo>
                  <a:pt x="466" y="716"/>
                </a:lnTo>
                <a:lnTo>
                  <a:pt x="470" y="730"/>
                </a:lnTo>
                <a:lnTo>
                  <a:pt x="472" y="740"/>
                </a:lnTo>
                <a:lnTo>
                  <a:pt x="472" y="750"/>
                </a:lnTo>
                <a:lnTo>
                  <a:pt x="470" y="760"/>
                </a:lnTo>
                <a:lnTo>
                  <a:pt x="468" y="770"/>
                </a:lnTo>
                <a:lnTo>
                  <a:pt x="468" y="770"/>
                </a:lnTo>
                <a:lnTo>
                  <a:pt x="460" y="788"/>
                </a:lnTo>
                <a:lnTo>
                  <a:pt x="456" y="800"/>
                </a:lnTo>
                <a:lnTo>
                  <a:pt x="454" y="810"/>
                </a:lnTo>
                <a:lnTo>
                  <a:pt x="454" y="810"/>
                </a:lnTo>
                <a:lnTo>
                  <a:pt x="452" y="816"/>
                </a:lnTo>
                <a:lnTo>
                  <a:pt x="452" y="824"/>
                </a:lnTo>
                <a:lnTo>
                  <a:pt x="454" y="832"/>
                </a:lnTo>
                <a:lnTo>
                  <a:pt x="454" y="832"/>
                </a:lnTo>
                <a:lnTo>
                  <a:pt x="458" y="852"/>
                </a:lnTo>
                <a:lnTo>
                  <a:pt x="462" y="858"/>
                </a:lnTo>
                <a:lnTo>
                  <a:pt x="466" y="864"/>
                </a:lnTo>
                <a:lnTo>
                  <a:pt x="466" y="864"/>
                </a:lnTo>
                <a:lnTo>
                  <a:pt x="468" y="864"/>
                </a:lnTo>
                <a:lnTo>
                  <a:pt x="472" y="864"/>
                </a:lnTo>
                <a:lnTo>
                  <a:pt x="472" y="864"/>
                </a:lnTo>
                <a:lnTo>
                  <a:pt x="476" y="860"/>
                </a:lnTo>
                <a:lnTo>
                  <a:pt x="480" y="858"/>
                </a:lnTo>
                <a:lnTo>
                  <a:pt x="496" y="810"/>
                </a:lnTo>
                <a:lnTo>
                  <a:pt x="490" y="798"/>
                </a:lnTo>
                <a:lnTo>
                  <a:pt x="490" y="798"/>
                </a:lnTo>
                <a:lnTo>
                  <a:pt x="492" y="792"/>
                </a:lnTo>
                <a:lnTo>
                  <a:pt x="494" y="786"/>
                </a:lnTo>
                <a:lnTo>
                  <a:pt x="498" y="784"/>
                </a:lnTo>
                <a:lnTo>
                  <a:pt x="498" y="784"/>
                </a:lnTo>
                <a:lnTo>
                  <a:pt x="502" y="778"/>
                </a:lnTo>
                <a:lnTo>
                  <a:pt x="506" y="770"/>
                </a:lnTo>
                <a:lnTo>
                  <a:pt x="508" y="758"/>
                </a:lnTo>
                <a:lnTo>
                  <a:pt x="508" y="758"/>
                </a:lnTo>
                <a:lnTo>
                  <a:pt x="512" y="748"/>
                </a:lnTo>
                <a:lnTo>
                  <a:pt x="520" y="726"/>
                </a:lnTo>
                <a:lnTo>
                  <a:pt x="520" y="726"/>
                </a:lnTo>
                <a:lnTo>
                  <a:pt x="524" y="694"/>
                </a:lnTo>
                <a:lnTo>
                  <a:pt x="526" y="676"/>
                </a:lnTo>
                <a:lnTo>
                  <a:pt x="524" y="662"/>
                </a:lnTo>
                <a:lnTo>
                  <a:pt x="524" y="662"/>
                </a:lnTo>
                <a:lnTo>
                  <a:pt x="504" y="578"/>
                </a:lnTo>
                <a:lnTo>
                  <a:pt x="494" y="526"/>
                </a:lnTo>
                <a:lnTo>
                  <a:pt x="492" y="510"/>
                </a:lnTo>
                <a:lnTo>
                  <a:pt x="492" y="504"/>
                </a:lnTo>
                <a:lnTo>
                  <a:pt x="494" y="502"/>
                </a:lnTo>
                <a:lnTo>
                  <a:pt x="494" y="502"/>
                </a:lnTo>
                <a:lnTo>
                  <a:pt x="498" y="498"/>
                </a:lnTo>
                <a:lnTo>
                  <a:pt x="500" y="492"/>
                </a:lnTo>
                <a:lnTo>
                  <a:pt x="504" y="474"/>
                </a:lnTo>
                <a:lnTo>
                  <a:pt x="512" y="500"/>
                </a:lnTo>
                <a:lnTo>
                  <a:pt x="518" y="508"/>
                </a:lnTo>
                <a:lnTo>
                  <a:pt x="518" y="520"/>
                </a:lnTo>
                <a:lnTo>
                  <a:pt x="526" y="538"/>
                </a:lnTo>
                <a:lnTo>
                  <a:pt x="528" y="542"/>
                </a:lnTo>
                <a:lnTo>
                  <a:pt x="538" y="568"/>
                </a:lnTo>
                <a:lnTo>
                  <a:pt x="542" y="568"/>
                </a:lnTo>
                <a:lnTo>
                  <a:pt x="544" y="572"/>
                </a:lnTo>
                <a:lnTo>
                  <a:pt x="542" y="576"/>
                </a:lnTo>
                <a:lnTo>
                  <a:pt x="548" y="588"/>
                </a:lnTo>
                <a:lnTo>
                  <a:pt x="556" y="608"/>
                </a:lnTo>
                <a:lnTo>
                  <a:pt x="570" y="620"/>
                </a:lnTo>
                <a:lnTo>
                  <a:pt x="588" y="626"/>
                </a:lnTo>
                <a:lnTo>
                  <a:pt x="584" y="614"/>
                </a:lnTo>
                <a:lnTo>
                  <a:pt x="590" y="624"/>
                </a:lnTo>
                <a:lnTo>
                  <a:pt x="598" y="608"/>
                </a:lnTo>
                <a:lnTo>
                  <a:pt x="598" y="590"/>
                </a:lnTo>
                <a:lnTo>
                  <a:pt x="590" y="570"/>
                </a:lnTo>
                <a:lnTo>
                  <a:pt x="586" y="558"/>
                </a:lnTo>
                <a:lnTo>
                  <a:pt x="580" y="556"/>
                </a:lnTo>
                <a:lnTo>
                  <a:pt x="580" y="552"/>
                </a:lnTo>
                <a:lnTo>
                  <a:pt x="582" y="548"/>
                </a:lnTo>
                <a:lnTo>
                  <a:pt x="572" y="524"/>
                </a:lnTo>
                <a:lnTo>
                  <a:pt x="570" y="520"/>
                </a:lnTo>
                <a:lnTo>
                  <a:pt x="562" y="502"/>
                </a:lnTo>
                <a:lnTo>
                  <a:pt x="554" y="492"/>
                </a:lnTo>
                <a:lnTo>
                  <a:pt x="550" y="484"/>
                </a:lnTo>
                <a:lnTo>
                  <a:pt x="538" y="460"/>
                </a:lnTo>
                <a:lnTo>
                  <a:pt x="538" y="460"/>
                </a:lnTo>
                <a:lnTo>
                  <a:pt x="554" y="470"/>
                </a:lnTo>
                <a:lnTo>
                  <a:pt x="560" y="472"/>
                </a:lnTo>
                <a:lnTo>
                  <a:pt x="566" y="472"/>
                </a:lnTo>
                <a:lnTo>
                  <a:pt x="566" y="472"/>
                </a:lnTo>
                <a:lnTo>
                  <a:pt x="466" y="344"/>
                </a:lnTo>
                <a:lnTo>
                  <a:pt x="466" y="344"/>
                </a:lnTo>
                <a:lnTo>
                  <a:pt x="466" y="344"/>
                </a:lnTo>
                <a:lnTo>
                  <a:pt x="466" y="344"/>
                </a:lnTo>
                <a:lnTo>
                  <a:pt x="466" y="344"/>
                </a:lnTo>
              </a:path>
            </a:pathLst>
          </a:custGeom>
          <a:solidFill>
            <a:schemeClr val="bg2">
              <a:lumMod val="60000"/>
              <a:lumOff val="40000"/>
              <a:alpha val="7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PlaceHolder 89"/>
          <p:cNvSpPr>
            <a:spLocks noGrp="1"/>
          </p:cNvSpPr>
          <p:nvPr>
            <p:ph type="dt"/>
          </p:nvPr>
        </p:nvSpPr>
        <p:spPr>
          <a:xfrm>
            <a:off x="7096680" y="6560640"/>
            <a:ext cx="2351880" cy="402120"/>
          </a:xfrm>
          <a:prstGeom prst="rect">
            <a:avLst/>
          </a:prstGeom>
        </p:spPr>
        <p:txBody>
          <a:bodyPr lIns="100800" tIns="50400" rIns="100800" bIns="50400" anchor="b"/>
          <a:lstStyle/>
          <a:p>
            <a:endParaRPr/>
          </a:p>
        </p:txBody>
      </p:sp>
      <p:sp>
        <p:nvSpPr>
          <p:cNvPr id="89" name="PlaceHolder 90"/>
          <p:cNvSpPr>
            <a:spLocks noGrp="1"/>
          </p:cNvSpPr>
          <p:nvPr>
            <p:ph type="ftr"/>
          </p:nvPr>
        </p:nvSpPr>
        <p:spPr>
          <a:xfrm>
            <a:off x="1301760" y="6560640"/>
            <a:ext cx="5794560" cy="402120"/>
          </a:xfrm>
          <a:prstGeom prst="rect">
            <a:avLst/>
          </a:prstGeom>
        </p:spPr>
        <p:txBody>
          <a:bodyPr lIns="100800" tIns="50400" rIns="100800" bIns="50400" anchor="b"/>
          <a:lstStyle/>
          <a:p>
            <a:endParaRPr/>
          </a:p>
        </p:txBody>
      </p:sp>
      <p:sp>
        <p:nvSpPr>
          <p:cNvPr id="90" name="PlaceHolder 91"/>
          <p:cNvSpPr>
            <a:spLocks noGrp="1"/>
          </p:cNvSpPr>
          <p:nvPr>
            <p:ph type="sldNum"/>
          </p:nvPr>
        </p:nvSpPr>
        <p:spPr>
          <a:xfrm>
            <a:off x="631440" y="6560640"/>
            <a:ext cx="670320" cy="402120"/>
          </a:xfrm>
          <a:prstGeom prst="rect">
            <a:avLst/>
          </a:prstGeom>
        </p:spPr>
        <p:txBody>
          <a:bodyPr lIns="100800" tIns="50400" rIns="100800" bIns="50400" anchor="b"/>
          <a:lstStyle/>
          <a:p>
            <a:pPr>
              <a:lnSpc>
                <a:spcPct val="100000"/>
              </a:lnSpc>
            </a:pPr>
            <a:fld id="{C059D153-B128-4EBC-88FF-9473703CE098}" type="slidenum">
              <a:rPr lang="ru-RU" sz="2000" strike="noStrike">
                <a:solidFill>
                  <a:srgbClr val="404040"/>
                </a:solidFill>
                <a:latin typeface="Verdana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91" name="PlaceHolder 92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>
                <a:latin typeface="Verdana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92" name="PlaceHolder 9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2000">
                <a:latin typeface="Verdana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1500">
                <a:latin typeface="Verdana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1300">
                <a:latin typeface="Verdana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1300">
                <a:latin typeface="Verdana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Verdana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Verdana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Verdana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84038-07D3-4E16-9521-3A0B22465323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0534C-4CB8-4A10-8961-0B35D47B8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 rot="2429400">
            <a:off x="863280" y="663840"/>
            <a:ext cx="159480" cy="237600"/>
          </a:xfrm>
          <a:custGeom>
            <a:avLst/>
            <a:gdLst/>
            <a:ahLst/>
            <a:cxnLst/>
            <a:rect l="0" t="0" r="r" b="b"/>
            <a:pathLst>
              <a:path w="279" h="415">
                <a:moveTo>
                  <a:pt x="276" y="414"/>
                </a:moveTo>
                <a:lnTo>
                  <a:pt x="276" y="414"/>
                </a:lnTo>
                <a:lnTo>
                  <a:pt x="278" y="414"/>
                </a:lnTo>
                <a:lnTo>
                  <a:pt x="278" y="412"/>
                </a:lnTo>
                <a:lnTo>
                  <a:pt x="278" y="412"/>
                </a:lnTo>
                <a:lnTo>
                  <a:pt x="270" y="396"/>
                </a:lnTo>
                <a:lnTo>
                  <a:pt x="54" y="60"/>
                </a:lnTo>
                <a:lnTo>
                  <a:pt x="54" y="60"/>
                </a:lnTo>
                <a:lnTo>
                  <a:pt x="38" y="32"/>
                </a:lnTo>
                <a:lnTo>
                  <a:pt x="36" y="28"/>
                </a:lnTo>
                <a:lnTo>
                  <a:pt x="36" y="28"/>
                </a:lnTo>
                <a:lnTo>
                  <a:pt x="26" y="14"/>
                </a:lnTo>
                <a:lnTo>
                  <a:pt x="14" y="4"/>
                </a:lnTo>
                <a:lnTo>
                  <a:pt x="10" y="2"/>
                </a:lnTo>
                <a:lnTo>
                  <a:pt x="10" y="2"/>
                </a:lnTo>
                <a:lnTo>
                  <a:pt x="6" y="0"/>
                </a:lnTo>
                <a:lnTo>
                  <a:pt x="2" y="0"/>
                </a:lnTo>
                <a:lnTo>
                  <a:pt x="0" y="2"/>
                </a:lnTo>
                <a:lnTo>
                  <a:pt x="0" y="6"/>
                </a:lnTo>
                <a:lnTo>
                  <a:pt x="0" y="6"/>
                </a:lnTo>
                <a:lnTo>
                  <a:pt x="4" y="18"/>
                </a:lnTo>
                <a:lnTo>
                  <a:pt x="12" y="28"/>
                </a:lnTo>
                <a:lnTo>
                  <a:pt x="12" y="28"/>
                </a:lnTo>
                <a:lnTo>
                  <a:pt x="22" y="36"/>
                </a:lnTo>
                <a:lnTo>
                  <a:pt x="30" y="48"/>
                </a:lnTo>
                <a:lnTo>
                  <a:pt x="264" y="402"/>
                </a:lnTo>
                <a:lnTo>
                  <a:pt x="264" y="402"/>
                </a:lnTo>
                <a:lnTo>
                  <a:pt x="270" y="410"/>
                </a:lnTo>
                <a:lnTo>
                  <a:pt x="276" y="414"/>
                </a:lnTo>
                <a:lnTo>
                  <a:pt x="276" y="414"/>
                </a:lnTo>
              </a:path>
            </a:pathLst>
          </a:custGeom>
          <a:solidFill>
            <a:schemeClr val="bg2">
              <a:lumMod val="60000"/>
              <a:lumOff val="40000"/>
              <a:alpha val="1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CustomShape 2"/>
          <p:cNvSpPr/>
          <p:nvPr/>
        </p:nvSpPr>
        <p:spPr>
          <a:xfrm rot="2429400">
            <a:off x="923400" y="930600"/>
            <a:ext cx="360" cy="720"/>
          </a:xfrm>
          <a:custGeom>
            <a:avLst/>
            <a:gdLst/>
            <a:ahLst/>
            <a:cxnLst/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bg2">
              <a:lumMod val="60000"/>
              <a:lumOff val="40000"/>
              <a:alpha val="1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3"/>
          <p:cNvSpPr/>
          <p:nvPr/>
        </p:nvSpPr>
        <p:spPr>
          <a:xfrm rot="2429400">
            <a:off x="993600" y="775440"/>
            <a:ext cx="160560" cy="237600"/>
          </a:xfrm>
          <a:custGeom>
            <a:avLst/>
            <a:gdLst/>
            <a:ahLst/>
            <a:cxnLst/>
            <a:rect l="0" t="0" r="r" b="b"/>
            <a:pathLst>
              <a:path w="281" h="415">
                <a:moveTo>
                  <a:pt x="4" y="414"/>
                </a:moveTo>
                <a:lnTo>
                  <a:pt x="4" y="414"/>
                </a:lnTo>
                <a:lnTo>
                  <a:pt x="8" y="410"/>
                </a:lnTo>
                <a:lnTo>
                  <a:pt x="16" y="402"/>
                </a:lnTo>
                <a:lnTo>
                  <a:pt x="248" y="48"/>
                </a:lnTo>
                <a:lnTo>
                  <a:pt x="248" y="48"/>
                </a:lnTo>
                <a:lnTo>
                  <a:pt x="258" y="36"/>
                </a:lnTo>
                <a:lnTo>
                  <a:pt x="266" y="28"/>
                </a:lnTo>
                <a:lnTo>
                  <a:pt x="266" y="28"/>
                </a:lnTo>
                <a:lnTo>
                  <a:pt x="274" y="18"/>
                </a:lnTo>
                <a:lnTo>
                  <a:pt x="280" y="6"/>
                </a:lnTo>
                <a:lnTo>
                  <a:pt x="280" y="6"/>
                </a:lnTo>
                <a:lnTo>
                  <a:pt x="280" y="2"/>
                </a:lnTo>
                <a:lnTo>
                  <a:pt x="278" y="0"/>
                </a:lnTo>
                <a:lnTo>
                  <a:pt x="274" y="0"/>
                </a:lnTo>
                <a:lnTo>
                  <a:pt x="268" y="2"/>
                </a:lnTo>
                <a:lnTo>
                  <a:pt x="266" y="4"/>
                </a:lnTo>
                <a:lnTo>
                  <a:pt x="266" y="4"/>
                </a:lnTo>
                <a:lnTo>
                  <a:pt x="254" y="14"/>
                </a:lnTo>
                <a:lnTo>
                  <a:pt x="244" y="28"/>
                </a:lnTo>
                <a:lnTo>
                  <a:pt x="240" y="32"/>
                </a:lnTo>
                <a:lnTo>
                  <a:pt x="240" y="32"/>
                </a:lnTo>
                <a:lnTo>
                  <a:pt x="224" y="60"/>
                </a:lnTo>
                <a:lnTo>
                  <a:pt x="10" y="396"/>
                </a:lnTo>
                <a:lnTo>
                  <a:pt x="10" y="396"/>
                </a:lnTo>
                <a:lnTo>
                  <a:pt x="0" y="412"/>
                </a:lnTo>
                <a:lnTo>
                  <a:pt x="0" y="412"/>
                </a:lnTo>
                <a:lnTo>
                  <a:pt x="0" y="414"/>
                </a:lnTo>
                <a:lnTo>
                  <a:pt x="0" y="414"/>
                </a:lnTo>
                <a:lnTo>
                  <a:pt x="4" y="414"/>
                </a:lnTo>
                <a:lnTo>
                  <a:pt x="4" y="414"/>
                </a:lnTo>
              </a:path>
            </a:pathLst>
          </a:custGeom>
          <a:solidFill>
            <a:schemeClr val="bg2">
              <a:lumMod val="60000"/>
              <a:lumOff val="40000"/>
              <a:alpha val="1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4"/>
          <p:cNvSpPr/>
          <p:nvPr/>
        </p:nvSpPr>
        <p:spPr>
          <a:xfrm rot="2429400">
            <a:off x="9720" y="492840"/>
            <a:ext cx="1243440" cy="965160"/>
          </a:xfrm>
          <a:custGeom>
            <a:avLst/>
            <a:gdLst/>
            <a:ahLst/>
            <a:cxnLst/>
            <a:rect l="0" t="0" r="r" b="b"/>
            <a:pathLst>
              <a:path w="2165" h="1681">
                <a:moveTo>
                  <a:pt x="2162" y="70"/>
                </a:moveTo>
                <a:lnTo>
                  <a:pt x="2162" y="70"/>
                </a:lnTo>
                <a:lnTo>
                  <a:pt x="2164" y="64"/>
                </a:lnTo>
                <a:lnTo>
                  <a:pt x="2164" y="60"/>
                </a:lnTo>
                <a:lnTo>
                  <a:pt x="2164" y="52"/>
                </a:lnTo>
                <a:lnTo>
                  <a:pt x="2160" y="44"/>
                </a:lnTo>
                <a:lnTo>
                  <a:pt x="2156" y="36"/>
                </a:lnTo>
                <a:lnTo>
                  <a:pt x="2146" y="28"/>
                </a:lnTo>
                <a:lnTo>
                  <a:pt x="2134" y="18"/>
                </a:lnTo>
                <a:lnTo>
                  <a:pt x="2134" y="18"/>
                </a:lnTo>
                <a:lnTo>
                  <a:pt x="2118" y="12"/>
                </a:lnTo>
                <a:lnTo>
                  <a:pt x="2102" y="6"/>
                </a:lnTo>
                <a:lnTo>
                  <a:pt x="2086" y="4"/>
                </a:lnTo>
                <a:lnTo>
                  <a:pt x="2072" y="2"/>
                </a:lnTo>
                <a:lnTo>
                  <a:pt x="2048" y="0"/>
                </a:lnTo>
                <a:lnTo>
                  <a:pt x="2038" y="0"/>
                </a:lnTo>
                <a:lnTo>
                  <a:pt x="1904" y="40"/>
                </a:lnTo>
                <a:lnTo>
                  <a:pt x="1752" y="118"/>
                </a:lnTo>
                <a:lnTo>
                  <a:pt x="1598" y="244"/>
                </a:lnTo>
                <a:lnTo>
                  <a:pt x="1476" y="370"/>
                </a:lnTo>
                <a:lnTo>
                  <a:pt x="1312" y="580"/>
                </a:lnTo>
                <a:lnTo>
                  <a:pt x="1216" y="732"/>
                </a:lnTo>
                <a:lnTo>
                  <a:pt x="1160" y="836"/>
                </a:lnTo>
                <a:lnTo>
                  <a:pt x="1142" y="870"/>
                </a:lnTo>
                <a:lnTo>
                  <a:pt x="1142" y="870"/>
                </a:lnTo>
                <a:lnTo>
                  <a:pt x="1142" y="860"/>
                </a:lnTo>
                <a:lnTo>
                  <a:pt x="1142" y="860"/>
                </a:lnTo>
                <a:lnTo>
                  <a:pt x="1142" y="856"/>
                </a:lnTo>
                <a:lnTo>
                  <a:pt x="1138" y="848"/>
                </a:lnTo>
                <a:lnTo>
                  <a:pt x="1126" y="832"/>
                </a:lnTo>
                <a:lnTo>
                  <a:pt x="1126" y="832"/>
                </a:lnTo>
                <a:lnTo>
                  <a:pt x="1132" y="822"/>
                </a:lnTo>
                <a:lnTo>
                  <a:pt x="1134" y="812"/>
                </a:lnTo>
                <a:lnTo>
                  <a:pt x="1134" y="812"/>
                </a:lnTo>
                <a:lnTo>
                  <a:pt x="1132" y="802"/>
                </a:lnTo>
                <a:lnTo>
                  <a:pt x="1126" y="794"/>
                </a:lnTo>
                <a:lnTo>
                  <a:pt x="1118" y="788"/>
                </a:lnTo>
                <a:lnTo>
                  <a:pt x="1108" y="786"/>
                </a:lnTo>
                <a:lnTo>
                  <a:pt x="1108" y="786"/>
                </a:lnTo>
                <a:lnTo>
                  <a:pt x="1104" y="786"/>
                </a:lnTo>
                <a:lnTo>
                  <a:pt x="1108" y="780"/>
                </a:lnTo>
                <a:lnTo>
                  <a:pt x="1100" y="780"/>
                </a:lnTo>
                <a:lnTo>
                  <a:pt x="1094" y="780"/>
                </a:lnTo>
                <a:lnTo>
                  <a:pt x="1094" y="780"/>
                </a:lnTo>
                <a:lnTo>
                  <a:pt x="1086" y="774"/>
                </a:lnTo>
                <a:lnTo>
                  <a:pt x="1086" y="776"/>
                </a:lnTo>
                <a:lnTo>
                  <a:pt x="1084" y="774"/>
                </a:lnTo>
                <a:lnTo>
                  <a:pt x="1080" y="778"/>
                </a:lnTo>
                <a:lnTo>
                  <a:pt x="1074" y="776"/>
                </a:lnTo>
                <a:lnTo>
                  <a:pt x="1074" y="780"/>
                </a:lnTo>
                <a:lnTo>
                  <a:pt x="1068" y="780"/>
                </a:lnTo>
                <a:lnTo>
                  <a:pt x="1064" y="780"/>
                </a:lnTo>
                <a:lnTo>
                  <a:pt x="1068" y="788"/>
                </a:lnTo>
                <a:lnTo>
                  <a:pt x="1068" y="788"/>
                </a:lnTo>
                <a:lnTo>
                  <a:pt x="1068" y="788"/>
                </a:lnTo>
                <a:lnTo>
                  <a:pt x="1058" y="786"/>
                </a:lnTo>
                <a:lnTo>
                  <a:pt x="1058" y="786"/>
                </a:lnTo>
                <a:lnTo>
                  <a:pt x="1048" y="788"/>
                </a:lnTo>
                <a:lnTo>
                  <a:pt x="1040" y="794"/>
                </a:lnTo>
                <a:lnTo>
                  <a:pt x="1034" y="802"/>
                </a:lnTo>
                <a:lnTo>
                  <a:pt x="1032" y="812"/>
                </a:lnTo>
                <a:lnTo>
                  <a:pt x="1032" y="812"/>
                </a:lnTo>
                <a:lnTo>
                  <a:pt x="1034" y="820"/>
                </a:lnTo>
                <a:lnTo>
                  <a:pt x="1036" y="828"/>
                </a:lnTo>
                <a:lnTo>
                  <a:pt x="1036" y="828"/>
                </a:lnTo>
                <a:lnTo>
                  <a:pt x="1024" y="846"/>
                </a:lnTo>
                <a:lnTo>
                  <a:pt x="1020" y="854"/>
                </a:lnTo>
                <a:lnTo>
                  <a:pt x="1018" y="860"/>
                </a:lnTo>
                <a:lnTo>
                  <a:pt x="1006" y="836"/>
                </a:lnTo>
                <a:lnTo>
                  <a:pt x="950" y="732"/>
                </a:lnTo>
                <a:lnTo>
                  <a:pt x="854" y="580"/>
                </a:lnTo>
                <a:lnTo>
                  <a:pt x="690" y="370"/>
                </a:lnTo>
                <a:lnTo>
                  <a:pt x="568" y="244"/>
                </a:lnTo>
                <a:lnTo>
                  <a:pt x="412" y="118"/>
                </a:lnTo>
                <a:lnTo>
                  <a:pt x="262" y="40"/>
                </a:lnTo>
                <a:lnTo>
                  <a:pt x="128" y="0"/>
                </a:lnTo>
                <a:lnTo>
                  <a:pt x="128" y="0"/>
                </a:lnTo>
                <a:lnTo>
                  <a:pt x="118" y="0"/>
                </a:lnTo>
                <a:lnTo>
                  <a:pt x="94" y="2"/>
                </a:lnTo>
                <a:lnTo>
                  <a:pt x="80" y="4"/>
                </a:lnTo>
                <a:lnTo>
                  <a:pt x="64" y="6"/>
                </a:lnTo>
                <a:lnTo>
                  <a:pt x="48" y="12"/>
                </a:lnTo>
                <a:lnTo>
                  <a:pt x="32" y="18"/>
                </a:lnTo>
                <a:lnTo>
                  <a:pt x="32" y="18"/>
                </a:lnTo>
                <a:lnTo>
                  <a:pt x="20" y="28"/>
                </a:lnTo>
                <a:lnTo>
                  <a:pt x="10" y="36"/>
                </a:lnTo>
                <a:lnTo>
                  <a:pt x="6" y="44"/>
                </a:lnTo>
                <a:lnTo>
                  <a:pt x="2" y="52"/>
                </a:lnTo>
                <a:lnTo>
                  <a:pt x="2" y="60"/>
                </a:lnTo>
                <a:lnTo>
                  <a:pt x="2" y="64"/>
                </a:lnTo>
                <a:lnTo>
                  <a:pt x="4" y="70"/>
                </a:lnTo>
                <a:lnTo>
                  <a:pt x="0" y="114"/>
                </a:lnTo>
                <a:lnTo>
                  <a:pt x="12" y="226"/>
                </a:lnTo>
                <a:lnTo>
                  <a:pt x="58" y="452"/>
                </a:lnTo>
                <a:lnTo>
                  <a:pt x="80" y="544"/>
                </a:lnTo>
                <a:lnTo>
                  <a:pt x="108" y="686"/>
                </a:lnTo>
                <a:lnTo>
                  <a:pt x="122" y="734"/>
                </a:lnTo>
                <a:lnTo>
                  <a:pt x="154" y="810"/>
                </a:lnTo>
                <a:lnTo>
                  <a:pt x="196" y="876"/>
                </a:lnTo>
                <a:lnTo>
                  <a:pt x="240" y="918"/>
                </a:lnTo>
                <a:lnTo>
                  <a:pt x="284" y="942"/>
                </a:lnTo>
                <a:lnTo>
                  <a:pt x="348" y="952"/>
                </a:lnTo>
                <a:lnTo>
                  <a:pt x="410" y="960"/>
                </a:lnTo>
                <a:lnTo>
                  <a:pt x="622" y="978"/>
                </a:lnTo>
                <a:lnTo>
                  <a:pt x="622" y="978"/>
                </a:lnTo>
                <a:lnTo>
                  <a:pt x="580" y="992"/>
                </a:lnTo>
                <a:lnTo>
                  <a:pt x="538" y="1006"/>
                </a:lnTo>
                <a:lnTo>
                  <a:pt x="504" y="1020"/>
                </a:lnTo>
                <a:lnTo>
                  <a:pt x="486" y="1028"/>
                </a:lnTo>
                <a:lnTo>
                  <a:pt x="486" y="1028"/>
                </a:lnTo>
                <a:lnTo>
                  <a:pt x="444" y="1066"/>
                </a:lnTo>
                <a:lnTo>
                  <a:pt x="410" y="1098"/>
                </a:lnTo>
                <a:lnTo>
                  <a:pt x="346" y="1198"/>
                </a:lnTo>
                <a:lnTo>
                  <a:pt x="346" y="1198"/>
                </a:lnTo>
                <a:lnTo>
                  <a:pt x="338" y="1222"/>
                </a:lnTo>
                <a:lnTo>
                  <a:pt x="330" y="1242"/>
                </a:lnTo>
                <a:lnTo>
                  <a:pt x="326" y="1256"/>
                </a:lnTo>
                <a:lnTo>
                  <a:pt x="326" y="1256"/>
                </a:lnTo>
                <a:lnTo>
                  <a:pt x="326" y="1270"/>
                </a:lnTo>
                <a:lnTo>
                  <a:pt x="330" y="1284"/>
                </a:lnTo>
                <a:lnTo>
                  <a:pt x="334" y="1302"/>
                </a:lnTo>
                <a:lnTo>
                  <a:pt x="334" y="1346"/>
                </a:lnTo>
                <a:lnTo>
                  <a:pt x="358" y="1386"/>
                </a:lnTo>
                <a:lnTo>
                  <a:pt x="370" y="1438"/>
                </a:lnTo>
                <a:lnTo>
                  <a:pt x="370" y="1438"/>
                </a:lnTo>
                <a:lnTo>
                  <a:pt x="372" y="1442"/>
                </a:lnTo>
                <a:lnTo>
                  <a:pt x="376" y="1454"/>
                </a:lnTo>
                <a:lnTo>
                  <a:pt x="380" y="1460"/>
                </a:lnTo>
                <a:lnTo>
                  <a:pt x="386" y="1466"/>
                </a:lnTo>
                <a:lnTo>
                  <a:pt x="396" y="1472"/>
                </a:lnTo>
                <a:lnTo>
                  <a:pt x="406" y="1476"/>
                </a:lnTo>
                <a:lnTo>
                  <a:pt x="406" y="1476"/>
                </a:lnTo>
                <a:lnTo>
                  <a:pt x="418" y="1480"/>
                </a:lnTo>
                <a:lnTo>
                  <a:pt x="424" y="1484"/>
                </a:lnTo>
                <a:lnTo>
                  <a:pt x="430" y="1488"/>
                </a:lnTo>
                <a:lnTo>
                  <a:pt x="434" y="1492"/>
                </a:lnTo>
                <a:lnTo>
                  <a:pt x="436" y="1498"/>
                </a:lnTo>
                <a:lnTo>
                  <a:pt x="436" y="1500"/>
                </a:lnTo>
                <a:lnTo>
                  <a:pt x="436" y="1500"/>
                </a:lnTo>
                <a:lnTo>
                  <a:pt x="444" y="1514"/>
                </a:lnTo>
                <a:lnTo>
                  <a:pt x="458" y="1534"/>
                </a:lnTo>
                <a:lnTo>
                  <a:pt x="458" y="1534"/>
                </a:lnTo>
                <a:lnTo>
                  <a:pt x="466" y="1540"/>
                </a:lnTo>
                <a:lnTo>
                  <a:pt x="478" y="1550"/>
                </a:lnTo>
                <a:lnTo>
                  <a:pt x="490" y="1556"/>
                </a:lnTo>
                <a:lnTo>
                  <a:pt x="498" y="1558"/>
                </a:lnTo>
                <a:lnTo>
                  <a:pt x="504" y="1558"/>
                </a:lnTo>
                <a:lnTo>
                  <a:pt x="504" y="1558"/>
                </a:lnTo>
                <a:lnTo>
                  <a:pt x="510" y="1558"/>
                </a:lnTo>
                <a:lnTo>
                  <a:pt x="516" y="1562"/>
                </a:lnTo>
                <a:lnTo>
                  <a:pt x="528" y="1572"/>
                </a:lnTo>
                <a:lnTo>
                  <a:pt x="536" y="1582"/>
                </a:lnTo>
                <a:lnTo>
                  <a:pt x="540" y="1588"/>
                </a:lnTo>
                <a:lnTo>
                  <a:pt x="540" y="1588"/>
                </a:lnTo>
                <a:lnTo>
                  <a:pt x="548" y="1598"/>
                </a:lnTo>
                <a:lnTo>
                  <a:pt x="558" y="1608"/>
                </a:lnTo>
                <a:lnTo>
                  <a:pt x="564" y="1612"/>
                </a:lnTo>
                <a:lnTo>
                  <a:pt x="570" y="1614"/>
                </a:lnTo>
                <a:lnTo>
                  <a:pt x="570" y="1614"/>
                </a:lnTo>
                <a:lnTo>
                  <a:pt x="586" y="1618"/>
                </a:lnTo>
                <a:lnTo>
                  <a:pt x="602" y="1626"/>
                </a:lnTo>
                <a:lnTo>
                  <a:pt x="622" y="1636"/>
                </a:lnTo>
                <a:lnTo>
                  <a:pt x="648" y="1656"/>
                </a:lnTo>
                <a:lnTo>
                  <a:pt x="676" y="1678"/>
                </a:lnTo>
                <a:lnTo>
                  <a:pt x="676" y="1678"/>
                </a:lnTo>
                <a:lnTo>
                  <a:pt x="682" y="1678"/>
                </a:lnTo>
                <a:lnTo>
                  <a:pt x="694" y="1680"/>
                </a:lnTo>
                <a:lnTo>
                  <a:pt x="708" y="1676"/>
                </a:lnTo>
                <a:lnTo>
                  <a:pt x="716" y="1674"/>
                </a:lnTo>
                <a:lnTo>
                  <a:pt x="724" y="1670"/>
                </a:lnTo>
                <a:lnTo>
                  <a:pt x="724" y="1670"/>
                </a:lnTo>
                <a:lnTo>
                  <a:pt x="730" y="1664"/>
                </a:lnTo>
                <a:lnTo>
                  <a:pt x="736" y="1662"/>
                </a:lnTo>
                <a:lnTo>
                  <a:pt x="742" y="1660"/>
                </a:lnTo>
                <a:lnTo>
                  <a:pt x="746" y="1660"/>
                </a:lnTo>
                <a:lnTo>
                  <a:pt x="754" y="1664"/>
                </a:lnTo>
                <a:lnTo>
                  <a:pt x="756" y="1664"/>
                </a:lnTo>
                <a:lnTo>
                  <a:pt x="772" y="1662"/>
                </a:lnTo>
                <a:lnTo>
                  <a:pt x="796" y="1646"/>
                </a:lnTo>
                <a:lnTo>
                  <a:pt x="836" y="1606"/>
                </a:lnTo>
                <a:lnTo>
                  <a:pt x="836" y="1606"/>
                </a:lnTo>
                <a:lnTo>
                  <a:pt x="840" y="1602"/>
                </a:lnTo>
                <a:lnTo>
                  <a:pt x="852" y="1588"/>
                </a:lnTo>
                <a:lnTo>
                  <a:pt x="870" y="1564"/>
                </a:lnTo>
                <a:lnTo>
                  <a:pt x="892" y="1528"/>
                </a:lnTo>
                <a:lnTo>
                  <a:pt x="892" y="1528"/>
                </a:lnTo>
                <a:lnTo>
                  <a:pt x="914" y="1478"/>
                </a:lnTo>
                <a:lnTo>
                  <a:pt x="938" y="1424"/>
                </a:lnTo>
                <a:lnTo>
                  <a:pt x="964" y="1362"/>
                </a:lnTo>
                <a:lnTo>
                  <a:pt x="964" y="1362"/>
                </a:lnTo>
                <a:lnTo>
                  <a:pt x="988" y="1268"/>
                </a:lnTo>
                <a:lnTo>
                  <a:pt x="1012" y="1188"/>
                </a:lnTo>
                <a:lnTo>
                  <a:pt x="1034" y="1116"/>
                </a:lnTo>
                <a:lnTo>
                  <a:pt x="1032" y="1158"/>
                </a:lnTo>
                <a:lnTo>
                  <a:pt x="1024" y="1232"/>
                </a:lnTo>
                <a:lnTo>
                  <a:pt x="1026" y="1256"/>
                </a:lnTo>
                <a:lnTo>
                  <a:pt x="1016" y="1290"/>
                </a:lnTo>
                <a:lnTo>
                  <a:pt x="1016" y="1342"/>
                </a:lnTo>
                <a:lnTo>
                  <a:pt x="1016" y="1356"/>
                </a:lnTo>
                <a:lnTo>
                  <a:pt x="1016" y="1430"/>
                </a:lnTo>
                <a:lnTo>
                  <a:pt x="1026" y="1436"/>
                </a:lnTo>
                <a:lnTo>
                  <a:pt x="1026" y="1446"/>
                </a:lnTo>
                <a:lnTo>
                  <a:pt x="1016" y="1458"/>
                </a:lnTo>
                <a:lnTo>
                  <a:pt x="1018" y="1494"/>
                </a:lnTo>
                <a:lnTo>
                  <a:pt x="1018" y="1552"/>
                </a:lnTo>
                <a:lnTo>
                  <a:pt x="1040" y="1598"/>
                </a:lnTo>
                <a:lnTo>
                  <a:pt x="1076" y="1628"/>
                </a:lnTo>
                <a:lnTo>
                  <a:pt x="1080" y="1596"/>
                </a:lnTo>
                <a:lnTo>
                  <a:pt x="1084" y="1628"/>
                </a:lnTo>
                <a:lnTo>
                  <a:pt x="1120" y="1598"/>
                </a:lnTo>
                <a:lnTo>
                  <a:pt x="1142" y="1552"/>
                </a:lnTo>
                <a:lnTo>
                  <a:pt x="1142" y="1494"/>
                </a:lnTo>
                <a:lnTo>
                  <a:pt x="1146" y="1458"/>
                </a:lnTo>
                <a:lnTo>
                  <a:pt x="1134" y="1446"/>
                </a:lnTo>
                <a:lnTo>
                  <a:pt x="1134" y="1436"/>
                </a:lnTo>
                <a:lnTo>
                  <a:pt x="1146" y="1430"/>
                </a:lnTo>
                <a:lnTo>
                  <a:pt x="1146" y="1356"/>
                </a:lnTo>
                <a:lnTo>
                  <a:pt x="1146" y="1342"/>
                </a:lnTo>
                <a:lnTo>
                  <a:pt x="1146" y="1290"/>
                </a:lnTo>
                <a:lnTo>
                  <a:pt x="1134" y="1256"/>
                </a:lnTo>
                <a:lnTo>
                  <a:pt x="1136" y="1232"/>
                </a:lnTo>
                <a:lnTo>
                  <a:pt x="1128" y="1158"/>
                </a:lnTo>
                <a:lnTo>
                  <a:pt x="1126" y="1116"/>
                </a:lnTo>
                <a:lnTo>
                  <a:pt x="1126" y="1116"/>
                </a:lnTo>
                <a:lnTo>
                  <a:pt x="1126" y="1106"/>
                </a:lnTo>
                <a:lnTo>
                  <a:pt x="1126" y="1106"/>
                </a:lnTo>
                <a:lnTo>
                  <a:pt x="1138" y="1136"/>
                </a:lnTo>
                <a:lnTo>
                  <a:pt x="1150" y="1176"/>
                </a:lnTo>
                <a:lnTo>
                  <a:pt x="1174" y="1260"/>
                </a:lnTo>
                <a:lnTo>
                  <a:pt x="1202" y="1362"/>
                </a:lnTo>
                <a:lnTo>
                  <a:pt x="1202" y="1362"/>
                </a:lnTo>
                <a:lnTo>
                  <a:pt x="1228" y="1424"/>
                </a:lnTo>
                <a:lnTo>
                  <a:pt x="1250" y="1478"/>
                </a:lnTo>
                <a:lnTo>
                  <a:pt x="1274" y="1528"/>
                </a:lnTo>
                <a:lnTo>
                  <a:pt x="1274" y="1528"/>
                </a:lnTo>
                <a:lnTo>
                  <a:pt x="1296" y="1564"/>
                </a:lnTo>
                <a:lnTo>
                  <a:pt x="1312" y="1588"/>
                </a:lnTo>
                <a:lnTo>
                  <a:pt x="1326" y="1602"/>
                </a:lnTo>
                <a:lnTo>
                  <a:pt x="1330" y="1606"/>
                </a:lnTo>
                <a:lnTo>
                  <a:pt x="1370" y="1646"/>
                </a:lnTo>
                <a:lnTo>
                  <a:pt x="1394" y="1662"/>
                </a:lnTo>
                <a:lnTo>
                  <a:pt x="1410" y="1664"/>
                </a:lnTo>
                <a:lnTo>
                  <a:pt x="1410" y="1664"/>
                </a:lnTo>
                <a:lnTo>
                  <a:pt x="1412" y="1664"/>
                </a:lnTo>
                <a:lnTo>
                  <a:pt x="1420" y="1660"/>
                </a:lnTo>
                <a:lnTo>
                  <a:pt x="1424" y="1660"/>
                </a:lnTo>
                <a:lnTo>
                  <a:pt x="1430" y="1662"/>
                </a:lnTo>
                <a:lnTo>
                  <a:pt x="1436" y="1664"/>
                </a:lnTo>
                <a:lnTo>
                  <a:pt x="1442" y="1670"/>
                </a:lnTo>
                <a:lnTo>
                  <a:pt x="1442" y="1670"/>
                </a:lnTo>
                <a:lnTo>
                  <a:pt x="1450" y="1674"/>
                </a:lnTo>
                <a:lnTo>
                  <a:pt x="1458" y="1676"/>
                </a:lnTo>
                <a:lnTo>
                  <a:pt x="1472" y="1680"/>
                </a:lnTo>
                <a:lnTo>
                  <a:pt x="1484" y="1678"/>
                </a:lnTo>
                <a:lnTo>
                  <a:pt x="1490" y="1678"/>
                </a:lnTo>
                <a:lnTo>
                  <a:pt x="1518" y="1656"/>
                </a:lnTo>
                <a:lnTo>
                  <a:pt x="1544" y="1636"/>
                </a:lnTo>
                <a:lnTo>
                  <a:pt x="1544" y="1636"/>
                </a:lnTo>
                <a:lnTo>
                  <a:pt x="1564" y="1626"/>
                </a:lnTo>
                <a:lnTo>
                  <a:pt x="1580" y="1618"/>
                </a:lnTo>
                <a:lnTo>
                  <a:pt x="1596" y="1614"/>
                </a:lnTo>
                <a:lnTo>
                  <a:pt x="1596" y="1614"/>
                </a:lnTo>
                <a:lnTo>
                  <a:pt x="1602" y="1612"/>
                </a:lnTo>
                <a:lnTo>
                  <a:pt x="1608" y="1608"/>
                </a:lnTo>
                <a:lnTo>
                  <a:pt x="1618" y="1598"/>
                </a:lnTo>
                <a:lnTo>
                  <a:pt x="1626" y="1588"/>
                </a:lnTo>
                <a:lnTo>
                  <a:pt x="1626" y="1588"/>
                </a:lnTo>
                <a:lnTo>
                  <a:pt x="1630" y="1582"/>
                </a:lnTo>
                <a:lnTo>
                  <a:pt x="1638" y="1572"/>
                </a:lnTo>
                <a:lnTo>
                  <a:pt x="1650" y="1562"/>
                </a:lnTo>
                <a:lnTo>
                  <a:pt x="1656" y="1558"/>
                </a:lnTo>
                <a:lnTo>
                  <a:pt x="1662" y="1558"/>
                </a:lnTo>
                <a:lnTo>
                  <a:pt x="1662" y="1558"/>
                </a:lnTo>
                <a:lnTo>
                  <a:pt x="1668" y="1558"/>
                </a:lnTo>
                <a:lnTo>
                  <a:pt x="1674" y="1556"/>
                </a:lnTo>
                <a:lnTo>
                  <a:pt x="1688" y="1550"/>
                </a:lnTo>
                <a:lnTo>
                  <a:pt x="1700" y="1540"/>
                </a:lnTo>
                <a:lnTo>
                  <a:pt x="1708" y="1534"/>
                </a:lnTo>
                <a:lnTo>
                  <a:pt x="1708" y="1534"/>
                </a:lnTo>
                <a:lnTo>
                  <a:pt x="1722" y="1514"/>
                </a:lnTo>
                <a:lnTo>
                  <a:pt x="1730" y="1500"/>
                </a:lnTo>
                <a:lnTo>
                  <a:pt x="1730" y="1500"/>
                </a:lnTo>
                <a:lnTo>
                  <a:pt x="1730" y="1498"/>
                </a:lnTo>
                <a:lnTo>
                  <a:pt x="1732" y="1492"/>
                </a:lnTo>
                <a:lnTo>
                  <a:pt x="1736" y="1488"/>
                </a:lnTo>
                <a:lnTo>
                  <a:pt x="1740" y="1484"/>
                </a:lnTo>
                <a:lnTo>
                  <a:pt x="1748" y="1480"/>
                </a:lnTo>
                <a:lnTo>
                  <a:pt x="1760" y="1476"/>
                </a:lnTo>
                <a:lnTo>
                  <a:pt x="1760" y="1476"/>
                </a:lnTo>
                <a:lnTo>
                  <a:pt x="1770" y="1472"/>
                </a:lnTo>
                <a:lnTo>
                  <a:pt x="1780" y="1466"/>
                </a:lnTo>
                <a:lnTo>
                  <a:pt x="1786" y="1460"/>
                </a:lnTo>
                <a:lnTo>
                  <a:pt x="1790" y="1454"/>
                </a:lnTo>
                <a:lnTo>
                  <a:pt x="1794" y="1442"/>
                </a:lnTo>
                <a:lnTo>
                  <a:pt x="1794" y="1438"/>
                </a:lnTo>
                <a:lnTo>
                  <a:pt x="1808" y="1386"/>
                </a:lnTo>
                <a:lnTo>
                  <a:pt x="1832" y="1346"/>
                </a:lnTo>
                <a:lnTo>
                  <a:pt x="1832" y="1302"/>
                </a:lnTo>
                <a:lnTo>
                  <a:pt x="1832" y="1302"/>
                </a:lnTo>
                <a:lnTo>
                  <a:pt x="1836" y="1284"/>
                </a:lnTo>
                <a:lnTo>
                  <a:pt x="1840" y="1270"/>
                </a:lnTo>
                <a:lnTo>
                  <a:pt x="1840" y="1256"/>
                </a:lnTo>
                <a:lnTo>
                  <a:pt x="1840" y="1256"/>
                </a:lnTo>
                <a:lnTo>
                  <a:pt x="1836" y="1242"/>
                </a:lnTo>
                <a:lnTo>
                  <a:pt x="1828" y="1222"/>
                </a:lnTo>
                <a:lnTo>
                  <a:pt x="1820" y="1198"/>
                </a:lnTo>
                <a:lnTo>
                  <a:pt x="1756" y="1098"/>
                </a:lnTo>
                <a:lnTo>
                  <a:pt x="1756" y="1098"/>
                </a:lnTo>
                <a:lnTo>
                  <a:pt x="1722" y="1066"/>
                </a:lnTo>
                <a:lnTo>
                  <a:pt x="1680" y="1028"/>
                </a:lnTo>
                <a:lnTo>
                  <a:pt x="1680" y="1028"/>
                </a:lnTo>
                <a:lnTo>
                  <a:pt x="1662" y="1020"/>
                </a:lnTo>
                <a:lnTo>
                  <a:pt x="1628" y="1006"/>
                </a:lnTo>
                <a:lnTo>
                  <a:pt x="1586" y="992"/>
                </a:lnTo>
                <a:lnTo>
                  <a:pt x="1544" y="978"/>
                </a:lnTo>
                <a:lnTo>
                  <a:pt x="1756" y="960"/>
                </a:lnTo>
                <a:lnTo>
                  <a:pt x="1818" y="952"/>
                </a:lnTo>
                <a:lnTo>
                  <a:pt x="1882" y="942"/>
                </a:lnTo>
                <a:lnTo>
                  <a:pt x="1926" y="918"/>
                </a:lnTo>
                <a:lnTo>
                  <a:pt x="1970" y="876"/>
                </a:lnTo>
                <a:lnTo>
                  <a:pt x="2012" y="810"/>
                </a:lnTo>
                <a:lnTo>
                  <a:pt x="2044" y="734"/>
                </a:lnTo>
                <a:lnTo>
                  <a:pt x="2058" y="686"/>
                </a:lnTo>
                <a:lnTo>
                  <a:pt x="2086" y="544"/>
                </a:lnTo>
                <a:lnTo>
                  <a:pt x="2108" y="452"/>
                </a:lnTo>
                <a:lnTo>
                  <a:pt x="2154" y="226"/>
                </a:lnTo>
                <a:lnTo>
                  <a:pt x="2164" y="114"/>
                </a:lnTo>
                <a:lnTo>
                  <a:pt x="2162" y="70"/>
                </a:lnTo>
                <a:lnTo>
                  <a:pt x="1076" y="792"/>
                </a:lnTo>
                <a:lnTo>
                  <a:pt x="1076" y="792"/>
                </a:lnTo>
                <a:lnTo>
                  <a:pt x="1076" y="790"/>
                </a:lnTo>
                <a:lnTo>
                  <a:pt x="1076" y="790"/>
                </a:lnTo>
                <a:lnTo>
                  <a:pt x="1076" y="792"/>
                </a:lnTo>
              </a:path>
            </a:pathLst>
          </a:custGeom>
          <a:solidFill>
            <a:schemeClr val="bg2">
              <a:lumMod val="60000"/>
              <a:lumOff val="40000"/>
              <a:alpha val="1000"/>
            </a:schemeClr>
          </a:solidFill>
          <a:ln w="9360">
            <a:noFill/>
          </a:ln>
          <a:effectLst>
            <a:glow rad="177800">
              <a:schemeClr val="bg2">
                <a:lumMod val="60000"/>
                <a:lumOff val="40000"/>
                <a:alpha val="11000"/>
              </a:schemeClr>
            </a:glow>
            <a:softEdge rad="254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5"/>
          <p:cNvSpPr/>
          <p:nvPr/>
        </p:nvSpPr>
        <p:spPr>
          <a:xfrm rot="19494000">
            <a:off x="683640" y="2039400"/>
            <a:ext cx="120960" cy="179640"/>
          </a:xfrm>
          <a:custGeom>
            <a:avLst/>
            <a:gdLst/>
            <a:ahLst/>
            <a:cxnLst/>
            <a:rect l="0" t="0" r="r" b="b"/>
            <a:pathLst>
              <a:path w="233" h="345">
                <a:moveTo>
                  <a:pt x="230" y="344"/>
                </a:moveTo>
                <a:lnTo>
                  <a:pt x="230" y="344"/>
                </a:lnTo>
                <a:lnTo>
                  <a:pt x="232" y="344"/>
                </a:lnTo>
                <a:lnTo>
                  <a:pt x="232" y="342"/>
                </a:lnTo>
                <a:lnTo>
                  <a:pt x="232" y="342"/>
                </a:lnTo>
                <a:lnTo>
                  <a:pt x="224" y="328"/>
                </a:lnTo>
                <a:lnTo>
                  <a:pt x="48" y="50"/>
                </a:lnTo>
                <a:lnTo>
                  <a:pt x="48" y="50"/>
                </a:lnTo>
                <a:lnTo>
                  <a:pt x="30" y="24"/>
                </a:lnTo>
                <a:lnTo>
                  <a:pt x="30" y="24"/>
                </a:lnTo>
                <a:lnTo>
                  <a:pt x="22" y="12"/>
                </a:lnTo>
                <a:lnTo>
                  <a:pt x="10" y="2"/>
                </a:lnTo>
                <a:lnTo>
                  <a:pt x="10" y="2"/>
                </a:lnTo>
                <a:lnTo>
                  <a:pt x="6" y="0"/>
                </a:lnTo>
                <a:lnTo>
                  <a:pt x="2" y="0"/>
                </a:lnTo>
                <a:lnTo>
                  <a:pt x="0" y="0"/>
                </a:lnTo>
                <a:lnTo>
                  <a:pt x="0" y="4"/>
                </a:lnTo>
                <a:lnTo>
                  <a:pt x="0" y="4"/>
                </a:lnTo>
                <a:lnTo>
                  <a:pt x="4" y="14"/>
                </a:lnTo>
                <a:lnTo>
                  <a:pt x="10" y="22"/>
                </a:lnTo>
                <a:lnTo>
                  <a:pt x="10" y="22"/>
                </a:lnTo>
                <a:lnTo>
                  <a:pt x="18" y="30"/>
                </a:lnTo>
                <a:lnTo>
                  <a:pt x="26" y="42"/>
                </a:lnTo>
                <a:lnTo>
                  <a:pt x="218" y="332"/>
                </a:lnTo>
                <a:lnTo>
                  <a:pt x="218" y="332"/>
                </a:lnTo>
                <a:lnTo>
                  <a:pt x="226" y="340"/>
                </a:lnTo>
                <a:lnTo>
                  <a:pt x="230" y="344"/>
                </a:lnTo>
                <a:lnTo>
                  <a:pt x="230" y="344"/>
                </a:lnTo>
              </a:path>
            </a:pathLst>
          </a:custGeom>
          <a:solidFill>
            <a:schemeClr val="bg2">
              <a:lumMod val="60000"/>
              <a:lumOff val="40000"/>
              <a:alpha val="1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6"/>
          <p:cNvSpPr/>
          <p:nvPr/>
        </p:nvSpPr>
        <p:spPr>
          <a:xfrm rot="19494000">
            <a:off x="849960" y="2171160"/>
            <a:ext cx="360" cy="360"/>
          </a:xfrm>
          <a:custGeom>
            <a:avLst/>
            <a:gdLst/>
            <a:ahLst/>
            <a:cxnLst/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bg2">
              <a:lumMod val="60000"/>
              <a:lumOff val="40000"/>
              <a:alpha val="1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CustomShape 7"/>
          <p:cNvSpPr/>
          <p:nvPr/>
        </p:nvSpPr>
        <p:spPr>
          <a:xfrm rot="19494000">
            <a:off x="790560" y="1964160"/>
            <a:ext cx="120960" cy="179640"/>
          </a:xfrm>
          <a:custGeom>
            <a:avLst/>
            <a:gdLst/>
            <a:ahLst/>
            <a:cxnLst/>
            <a:rect l="0" t="0" r="r" b="b"/>
            <a:pathLst>
              <a:path w="233" h="345">
                <a:moveTo>
                  <a:pt x="2" y="344"/>
                </a:moveTo>
                <a:lnTo>
                  <a:pt x="2" y="344"/>
                </a:lnTo>
                <a:lnTo>
                  <a:pt x="6" y="340"/>
                </a:lnTo>
                <a:lnTo>
                  <a:pt x="14" y="332"/>
                </a:lnTo>
                <a:lnTo>
                  <a:pt x="206" y="42"/>
                </a:lnTo>
                <a:lnTo>
                  <a:pt x="206" y="42"/>
                </a:lnTo>
                <a:lnTo>
                  <a:pt x="214" y="30"/>
                </a:lnTo>
                <a:lnTo>
                  <a:pt x="222" y="22"/>
                </a:lnTo>
                <a:lnTo>
                  <a:pt x="222" y="22"/>
                </a:lnTo>
                <a:lnTo>
                  <a:pt x="228" y="14"/>
                </a:lnTo>
                <a:lnTo>
                  <a:pt x="232" y="4"/>
                </a:lnTo>
                <a:lnTo>
                  <a:pt x="232" y="4"/>
                </a:lnTo>
                <a:lnTo>
                  <a:pt x="232" y="0"/>
                </a:lnTo>
                <a:lnTo>
                  <a:pt x="230" y="0"/>
                </a:lnTo>
                <a:lnTo>
                  <a:pt x="226" y="0"/>
                </a:lnTo>
                <a:lnTo>
                  <a:pt x="222" y="2"/>
                </a:lnTo>
                <a:lnTo>
                  <a:pt x="222" y="2"/>
                </a:lnTo>
                <a:lnTo>
                  <a:pt x="210" y="12"/>
                </a:lnTo>
                <a:lnTo>
                  <a:pt x="202" y="24"/>
                </a:lnTo>
                <a:lnTo>
                  <a:pt x="202" y="24"/>
                </a:lnTo>
                <a:lnTo>
                  <a:pt x="184" y="50"/>
                </a:lnTo>
                <a:lnTo>
                  <a:pt x="8" y="328"/>
                </a:lnTo>
                <a:lnTo>
                  <a:pt x="8" y="328"/>
                </a:lnTo>
                <a:lnTo>
                  <a:pt x="0" y="342"/>
                </a:lnTo>
                <a:lnTo>
                  <a:pt x="0" y="342"/>
                </a:lnTo>
                <a:lnTo>
                  <a:pt x="0" y="344"/>
                </a:lnTo>
                <a:lnTo>
                  <a:pt x="0" y="344"/>
                </a:lnTo>
                <a:lnTo>
                  <a:pt x="2" y="344"/>
                </a:lnTo>
                <a:lnTo>
                  <a:pt x="2" y="344"/>
                </a:lnTo>
              </a:path>
            </a:pathLst>
          </a:custGeom>
          <a:solidFill>
            <a:schemeClr val="bg2">
              <a:lumMod val="60000"/>
              <a:lumOff val="40000"/>
              <a:alpha val="1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CustomShape 8"/>
          <p:cNvSpPr/>
          <p:nvPr/>
        </p:nvSpPr>
        <p:spPr>
          <a:xfrm rot="19494000">
            <a:off x="389880" y="1842480"/>
            <a:ext cx="1094040" cy="897120"/>
          </a:xfrm>
          <a:custGeom>
            <a:avLst/>
            <a:gdLst/>
            <a:ahLst/>
            <a:cxnLst/>
            <a:rect l="0" t="0" r="r" b="b"/>
            <a:pathLst>
              <a:path w="2091" h="1715">
                <a:moveTo>
                  <a:pt x="2088" y="78"/>
                </a:moveTo>
                <a:lnTo>
                  <a:pt x="2070" y="44"/>
                </a:lnTo>
                <a:lnTo>
                  <a:pt x="2028" y="16"/>
                </a:lnTo>
                <a:lnTo>
                  <a:pt x="1964" y="4"/>
                </a:lnTo>
                <a:lnTo>
                  <a:pt x="1896" y="0"/>
                </a:lnTo>
                <a:lnTo>
                  <a:pt x="1896" y="0"/>
                </a:lnTo>
                <a:lnTo>
                  <a:pt x="1876" y="2"/>
                </a:lnTo>
                <a:lnTo>
                  <a:pt x="1852" y="4"/>
                </a:lnTo>
                <a:lnTo>
                  <a:pt x="1822" y="10"/>
                </a:lnTo>
                <a:lnTo>
                  <a:pt x="1784" y="18"/>
                </a:lnTo>
                <a:lnTo>
                  <a:pt x="1740" y="30"/>
                </a:lnTo>
                <a:lnTo>
                  <a:pt x="1694" y="46"/>
                </a:lnTo>
                <a:lnTo>
                  <a:pt x="1642" y="66"/>
                </a:lnTo>
                <a:lnTo>
                  <a:pt x="1642" y="66"/>
                </a:lnTo>
                <a:lnTo>
                  <a:pt x="1592" y="92"/>
                </a:lnTo>
                <a:lnTo>
                  <a:pt x="1544" y="118"/>
                </a:lnTo>
                <a:lnTo>
                  <a:pt x="1498" y="148"/>
                </a:lnTo>
                <a:lnTo>
                  <a:pt x="1454" y="180"/>
                </a:lnTo>
                <a:lnTo>
                  <a:pt x="1410" y="216"/>
                </a:lnTo>
                <a:lnTo>
                  <a:pt x="1368" y="254"/>
                </a:lnTo>
                <a:lnTo>
                  <a:pt x="1328" y="296"/>
                </a:lnTo>
                <a:lnTo>
                  <a:pt x="1286" y="342"/>
                </a:lnTo>
                <a:lnTo>
                  <a:pt x="1286" y="342"/>
                </a:lnTo>
                <a:lnTo>
                  <a:pt x="1254" y="380"/>
                </a:lnTo>
                <a:lnTo>
                  <a:pt x="1224" y="420"/>
                </a:lnTo>
                <a:lnTo>
                  <a:pt x="1196" y="462"/>
                </a:lnTo>
                <a:lnTo>
                  <a:pt x="1170" y="504"/>
                </a:lnTo>
                <a:lnTo>
                  <a:pt x="1124" y="578"/>
                </a:lnTo>
                <a:lnTo>
                  <a:pt x="1096" y="632"/>
                </a:lnTo>
                <a:lnTo>
                  <a:pt x="1096" y="632"/>
                </a:lnTo>
                <a:lnTo>
                  <a:pt x="1092" y="622"/>
                </a:lnTo>
                <a:lnTo>
                  <a:pt x="1082" y="608"/>
                </a:lnTo>
                <a:lnTo>
                  <a:pt x="1082" y="608"/>
                </a:lnTo>
                <a:lnTo>
                  <a:pt x="1086" y="600"/>
                </a:lnTo>
                <a:lnTo>
                  <a:pt x="1088" y="592"/>
                </a:lnTo>
                <a:lnTo>
                  <a:pt x="1088" y="592"/>
                </a:lnTo>
                <a:lnTo>
                  <a:pt x="1086" y="584"/>
                </a:lnTo>
                <a:lnTo>
                  <a:pt x="1082" y="576"/>
                </a:lnTo>
                <a:lnTo>
                  <a:pt x="1074" y="572"/>
                </a:lnTo>
                <a:lnTo>
                  <a:pt x="1066" y="570"/>
                </a:lnTo>
                <a:lnTo>
                  <a:pt x="1066" y="570"/>
                </a:lnTo>
                <a:lnTo>
                  <a:pt x="1064" y="570"/>
                </a:lnTo>
                <a:lnTo>
                  <a:pt x="1066" y="564"/>
                </a:lnTo>
                <a:lnTo>
                  <a:pt x="1060" y="564"/>
                </a:lnTo>
                <a:lnTo>
                  <a:pt x="1056" y="564"/>
                </a:lnTo>
                <a:lnTo>
                  <a:pt x="1056" y="564"/>
                </a:lnTo>
                <a:lnTo>
                  <a:pt x="1050" y="558"/>
                </a:lnTo>
                <a:lnTo>
                  <a:pt x="1048" y="560"/>
                </a:lnTo>
                <a:lnTo>
                  <a:pt x="1048" y="558"/>
                </a:lnTo>
                <a:lnTo>
                  <a:pt x="1044" y="562"/>
                </a:lnTo>
                <a:lnTo>
                  <a:pt x="1038" y="560"/>
                </a:lnTo>
                <a:lnTo>
                  <a:pt x="1038" y="564"/>
                </a:lnTo>
                <a:lnTo>
                  <a:pt x="1034" y="564"/>
                </a:lnTo>
                <a:lnTo>
                  <a:pt x="1030" y="564"/>
                </a:lnTo>
                <a:lnTo>
                  <a:pt x="1034" y="572"/>
                </a:lnTo>
                <a:lnTo>
                  <a:pt x="1034" y="572"/>
                </a:lnTo>
                <a:lnTo>
                  <a:pt x="1034" y="572"/>
                </a:lnTo>
                <a:lnTo>
                  <a:pt x="1026" y="570"/>
                </a:lnTo>
                <a:lnTo>
                  <a:pt x="1026" y="570"/>
                </a:lnTo>
                <a:lnTo>
                  <a:pt x="1016" y="572"/>
                </a:lnTo>
                <a:lnTo>
                  <a:pt x="1010" y="576"/>
                </a:lnTo>
                <a:lnTo>
                  <a:pt x="1004" y="584"/>
                </a:lnTo>
                <a:lnTo>
                  <a:pt x="1004" y="592"/>
                </a:lnTo>
                <a:lnTo>
                  <a:pt x="1004" y="592"/>
                </a:lnTo>
                <a:lnTo>
                  <a:pt x="1004" y="598"/>
                </a:lnTo>
                <a:lnTo>
                  <a:pt x="1008" y="604"/>
                </a:lnTo>
                <a:lnTo>
                  <a:pt x="1008" y="604"/>
                </a:lnTo>
                <a:lnTo>
                  <a:pt x="998" y="618"/>
                </a:lnTo>
                <a:lnTo>
                  <a:pt x="992" y="628"/>
                </a:lnTo>
                <a:lnTo>
                  <a:pt x="992" y="628"/>
                </a:lnTo>
                <a:lnTo>
                  <a:pt x="962" y="574"/>
                </a:lnTo>
                <a:lnTo>
                  <a:pt x="918" y="500"/>
                </a:lnTo>
                <a:lnTo>
                  <a:pt x="892" y="460"/>
                </a:lnTo>
                <a:lnTo>
                  <a:pt x="864" y="420"/>
                </a:lnTo>
                <a:lnTo>
                  <a:pt x="834" y="378"/>
                </a:lnTo>
                <a:lnTo>
                  <a:pt x="802" y="342"/>
                </a:lnTo>
                <a:lnTo>
                  <a:pt x="802" y="342"/>
                </a:lnTo>
                <a:lnTo>
                  <a:pt x="762" y="296"/>
                </a:lnTo>
                <a:lnTo>
                  <a:pt x="720" y="254"/>
                </a:lnTo>
                <a:lnTo>
                  <a:pt x="680" y="216"/>
                </a:lnTo>
                <a:lnTo>
                  <a:pt x="636" y="180"/>
                </a:lnTo>
                <a:lnTo>
                  <a:pt x="592" y="148"/>
                </a:lnTo>
                <a:lnTo>
                  <a:pt x="546" y="118"/>
                </a:lnTo>
                <a:lnTo>
                  <a:pt x="498" y="92"/>
                </a:lnTo>
                <a:lnTo>
                  <a:pt x="448" y="66"/>
                </a:lnTo>
                <a:lnTo>
                  <a:pt x="448" y="66"/>
                </a:lnTo>
                <a:lnTo>
                  <a:pt x="396" y="46"/>
                </a:lnTo>
                <a:lnTo>
                  <a:pt x="348" y="30"/>
                </a:lnTo>
                <a:lnTo>
                  <a:pt x="306" y="18"/>
                </a:lnTo>
                <a:lnTo>
                  <a:pt x="268" y="10"/>
                </a:lnTo>
                <a:lnTo>
                  <a:pt x="238" y="4"/>
                </a:lnTo>
                <a:lnTo>
                  <a:pt x="214" y="2"/>
                </a:lnTo>
                <a:lnTo>
                  <a:pt x="194" y="0"/>
                </a:lnTo>
                <a:lnTo>
                  <a:pt x="126" y="4"/>
                </a:lnTo>
                <a:lnTo>
                  <a:pt x="62" y="16"/>
                </a:lnTo>
                <a:lnTo>
                  <a:pt x="20" y="44"/>
                </a:lnTo>
                <a:lnTo>
                  <a:pt x="2" y="78"/>
                </a:lnTo>
                <a:lnTo>
                  <a:pt x="0" y="112"/>
                </a:lnTo>
                <a:lnTo>
                  <a:pt x="12" y="154"/>
                </a:lnTo>
                <a:lnTo>
                  <a:pt x="34" y="198"/>
                </a:lnTo>
                <a:lnTo>
                  <a:pt x="34" y="198"/>
                </a:lnTo>
                <a:lnTo>
                  <a:pt x="44" y="214"/>
                </a:lnTo>
                <a:lnTo>
                  <a:pt x="56" y="226"/>
                </a:lnTo>
                <a:lnTo>
                  <a:pt x="60" y="232"/>
                </a:lnTo>
                <a:lnTo>
                  <a:pt x="66" y="234"/>
                </a:lnTo>
                <a:lnTo>
                  <a:pt x="66" y="234"/>
                </a:lnTo>
                <a:lnTo>
                  <a:pt x="70" y="236"/>
                </a:lnTo>
                <a:lnTo>
                  <a:pt x="74" y="240"/>
                </a:lnTo>
                <a:lnTo>
                  <a:pt x="80" y="252"/>
                </a:lnTo>
                <a:lnTo>
                  <a:pt x="86" y="264"/>
                </a:lnTo>
                <a:lnTo>
                  <a:pt x="86" y="264"/>
                </a:lnTo>
                <a:lnTo>
                  <a:pt x="94" y="278"/>
                </a:lnTo>
                <a:lnTo>
                  <a:pt x="104" y="290"/>
                </a:lnTo>
                <a:lnTo>
                  <a:pt x="112" y="296"/>
                </a:lnTo>
                <a:lnTo>
                  <a:pt x="118" y="300"/>
                </a:lnTo>
                <a:lnTo>
                  <a:pt x="118" y="300"/>
                </a:lnTo>
                <a:lnTo>
                  <a:pt x="126" y="304"/>
                </a:lnTo>
                <a:lnTo>
                  <a:pt x="132" y="310"/>
                </a:lnTo>
                <a:lnTo>
                  <a:pt x="146" y="324"/>
                </a:lnTo>
                <a:lnTo>
                  <a:pt x="156" y="340"/>
                </a:lnTo>
                <a:lnTo>
                  <a:pt x="160" y="350"/>
                </a:lnTo>
                <a:lnTo>
                  <a:pt x="160" y="350"/>
                </a:lnTo>
                <a:lnTo>
                  <a:pt x="160" y="354"/>
                </a:lnTo>
                <a:lnTo>
                  <a:pt x="164" y="360"/>
                </a:lnTo>
                <a:lnTo>
                  <a:pt x="176" y="374"/>
                </a:lnTo>
                <a:lnTo>
                  <a:pt x="192" y="394"/>
                </a:lnTo>
                <a:lnTo>
                  <a:pt x="192" y="394"/>
                </a:lnTo>
                <a:lnTo>
                  <a:pt x="198" y="416"/>
                </a:lnTo>
                <a:lnTo>
                  <a:pt x="200" y="434"/>
                </a:lnTo>
                <a:lnTo>
                  <a:pt x="198" y="442"/>
                </a:lnTo>
                <a:lnTo>
                  <a:pt x="196" y="446"/>
                </a:lnTo>
                <a:lnTo>
                  <a:pt x="196" y="446"/>
                </a:lnTo>
                <a:lnTo>
                  <a:pt x="194" y="450"/>
                </a:lnTo>
                <a:lnTo>
                  <a:pt x="196" y="454"/>
                </a:lnTo>
                <a:lnTo>
                  <a:pt x="202" y="462"/>
                </a:lnTo>
                <a:lnTo>
                  <a:pt x="214" y="472"/>
                </a:lnTo>
                <a:lnTo>
                  <a:pt x="214" y="472"/>
                </a:lnTo>
                <a:lnTo>
                  <a:pt x="216" y="476"/>
                </a:lnTo>
                <a:lnTo>
                  <a:pt x="222" y="486"/>
                </a:lnTo>
                <a:lnTo>
                  <a:pt x="224" y="492"/>
                </a:lnTo>
                <a:lnTo>
                  <a:pt x="226" y="498"/>
                </a:lnTo>
                <a:lnTo>
                  <a:pt x="226" y="506"/>
                </a:lnTo>
                <a:lnTo>
                  <a:pt x="222" y="512"/>
                </a:lnTo>
                <a:lnTo>
                  <a:pt x="222" y="512"/>
                </a:lnTo>
                <a:lnTo>
                  <a:pt x="220" y="518"/>
                </a:lnTo>
                <a:lnTo>
                  <a:pt x="220" y="526"/>
                </a:lnTo>
                <a:lnTo>
                  <a:pt x="222" y="536"/>
                </a:lnTo>
                <a:lnTo>
                  <a:pt x="226" y="546"/>
                </a:lnTo>
                <a:lnTo>
                  <a:pt x="236" y="564"/>
                </a:lnTo>
                <a:lnTo>
                  <a:pt x="240" y="572"/>
                </a:lnTo>
                <a:lnTo>
                  <a:pt x="244" y="574"/>
                </a:lnTo>
                <a:lnTo>
                  <a:pt x="244" y="574"/>
                </a:lnTo>
                <a:lnTo>
                  <a:pt x="248" y="578"/>
                </a:lnTo>
                <a:lnTo>
                  <a:pt x="250" y="582"/>
                </a:lnTo>
                <a:lnTo>
                  <a:pt x="256" y="594"/>
                </a:lnTo>
                <a:lnTo>
                  <a:pt x="260" y="612"/>
                </a:lnTo>
                <a:lnTo>
                  <a:pt x="260" y="612"/>
                </a:lnTo>
                <a:lnTo>
                  <a:pt x="260" y="614"/>
                </a:lnTo>
                <a:lnTo>
                  <a:pt x="264" y="624"/>
                </a:lnTo>
                <a:lnTo>
                  <a:pt x="272" y="640"/>
                </a:lnTo>
                <a:lnTo>
                  <a:pt x="288" y="660"/>
                </a:lnTo>
                <a:lnTo>
                  <a:pt x="288" y="660"/>
                </a:lnTo>
                <a:lnTo>
                  <a:pt x="304" y="680"/>
                </a:lnTo>
                <a:lnTo>
                  <a:pt x="314" y="694"/>
                </a:lnTo>
                <a:lnTo>
                  <a:pt x="328" y="714"/>
                </a:lnTo>
                <a:lnTo>
                  <a:pt x="328" y="714"/>
                </a:lnTo>
                <a:lnTo>
                  <a:pt x="332" y="718"/>
                </a:lnTo>
                <a:lnTo>
                  <a:pt x="338" y="724"/>
                </a:lnTo>
                <a:lnTo>
                  <a:pt x="356" y="732"/>
                </a:lnTo>
                <a:lnTo>
                  <a:pt x="378" y="740"/>
                </a:lnTo>
                <a:lnTo>
                  <a:pt x="430" y="746"/>
                </a:lnTo>
                <a:lnTo>
                  <a:pt x="484" y="746"/>
                </a:lnTo>
                <a:lnTo>
                  <a:pt x="534" y="746"/>
                </a:lnTo>
                <a:lnTo>
                  <a:pt x="604" y="752"/>
                </a:lnTo>
                <a:lnTo>
                  <a:pt x="622" y="754"/>
                </a:lnTo>
                <a:lnTo>
                  <a:pt x="622" y="754"/>
                </a:lnTo>
                <a:lnTo>
                  <a:pt x="562" y="790"/>
                </a:lnTo>
                <a:lnTo>
                  <a:pt x="518" y="820"/>
                </a:lnTo>
                <a:lnTo>
                  <a:pt x="488" y="842"/>
                </a:lnTo>
                <a:lnTo>
                  <a:pt x="470" y="858"/>
                </a:lnTo>
                <a:lnTo>
                  <a:pt x="462" y="868"/>
                </a:lnTo>
                <a:lnTo>
                  <a:pt x="458" y="874"/>
                </a:lnTo>
                <a:lnTo>
                  <a:pt x="458" y="876"/>
                </a:lnTo>
                <a:lnTo>
                  <a:pt x="458" y="878"/>
                </a:lnTo>
                <a:lnTo>
                  <a:pt x="384" y="988"/>
                </a:lnTo>
                <a:lnTo>
                  <a:pt x="388" y="1004"/>
                </a:lnTo>
                <a:lnTo>
                  <a:pt x="384" y="1022"/>
                </a:lnTo>
                <a:lnTo>
                  <a:pt x="366" y="1052"/>
                </a:lnTo>
                <a:lnTo>
                  <a:pt x="354" y="1078"/>
                </a:lnTo>
                <a:lnTo>
                  <a:pt x="342" y="1124"/>
                </a:lnTo>
                <a:lnTo>
                  <a:pt x="342" y="1124"/>
                </a:lnTo>
                <a:lnTo>
                  <a:pt x="342" y="1130"/>
                </a:lnTo>
                <a:lnTo>
                  <a:pt x="344" y="1142"/>
                </a:lnTo>
                <a:lnTo>
                  <a:pt x="348" y="1148"/>
                </a:lnTo>
                <a:lnTo>
                  <a:pt x="350" y="1156"/>
                </a:lnTo>
                <a:lnTo>
                  <a:pt x="356" y="1162"/>
                </a:lnTo>
                <a:lnTo>
                  <a:pt x="364" y="1166"/>
                </a:lnTo>
                <a:lnTo>
                  <a:pt x="364" y="1166"/>
                </a:lnTo>
                <a:lnTo>
                  <a:pt x="372" y="1170"/>
                </a:lnTo>
                <a:lnTo>
                  <a:pt x="376" y="1176"/>
                </a:lnTo>
                <a:lnTo>
                  <a:pt x="380" y="1184"/>
                </a:lnTo>
                <a:lnTo>
                  <a:pt x="382" y="1192"/>
                </a:lnTo>
                <a:lnTo>
                  <a:pt x="380" y="1206"/>
                </a:lnTo>
                <a:lnTo>
                  <a:pt x="380" y="1212"/>
                </a:lnTo>
                <a:lnTo>
                  <a:pt x="382" y="1244"/>
                </a:lnTo>
                <a:lnTo>
                  <a:pt x="382" y="1244"/>
                </a:lnTo>
                <a:lnTo>
                  <a:pt x="384" y="1248"/>
                </a:lnTo>
                <a:lnTo>
                  <a:pt x="392" y="1258"/>
                </a:lnTo>
                <a:lnTo>
                  <a:pt x="398" y="1264"/>
                </a:lnTo>
                <a:lnTo>
                  <a:pt x="406" y="1268"/>
                </a:lnTo>
                <a:lnTo>
                  <a:pt x="416" y="1272"/>
                </a:lnTo>
                <a:lnTo>
                  <a:pt x="428" y="1272"/>
                </a:lnTo>
                <a:lnTo>
                  <a:pt x="428" y="1272"/>
                </a:lnTo>
                <a:lnTo>
                  <a:pt x="440" y="1274"/>
                </a:lnTo>
                <a:lnTo>
                  <a:pt x="448" y="1280"/>
                </a:lnTo>
                <a:lnTo>
                  <a:pt x="452" y="1286"/>
                </a:lnTo>
                <a:lnTo>
                  <a:pt x="456" y="1294"/>
                </a:lnTo>
                <a:lnTo>
                  <a:pt x="458" y="1310"/>
                </a:lnTo>
                <a:lnTo>
                  <a:pt x="458" y="1316"/>
                </a:lnTo>
                <a:lnTo>
                  <a:pt x="458" y="1316"/>
                </a:lnTo>
                <a:lnTo>
                  <a:pt x="456" y="1338"/>
                </a:lnTo>
                <a:lnTo>
                  <a:pt x="458" y="1354"/>
                </a:lnTo>
                <a:lnTo>
                  <a:pt x="458" y="1360"/>
                </a:lnTo>
                <a:lnTo>
                  <a:pt x="460" y="1364"/>
                </a:lnTo>
                <a:lnTo>
                  <a:pt x="460" y="1364"/>
                </a:lnTo>
                <a:lnTo>
                  <a:pt x="468" y="1374"/>
                </a:lnTo>
                <a:lnTo>
                  <a:pt x="474" y="1378"/>
                </a:lnTo>
                <a:lnTo>
                  <a:pt x="486" y="1380"/>
                </a:lnTo>
                <a:lnTo>
                  <a:pt x="486" y="1380"/>
                </a:lnTo>
                <a:lnTo>
                  <a:pt x="502" y="1380"/>
                </a:lnTo>
                <a:lnTo>
                  <a:pt x="514" y="1384"/>
                </a:lnTo>
                <a:lnTo>
                  <a:pt x="522" y="1390"/>
                </a:lnTo>
                <a:lnTo>
                  <a:pt x="526" y="1394"/>
                </a:lnTo>
                <a:lnTo>
                  <a:pt x="526" y="1396"/>
                </a:lnTo>
                <a:lnTo>
                  <a:pt x="526" y="1396"/>
                </a:lnTo>
                <a:lnTo>
                  <a:pt x="526" y="1400"/>
                </a:lnTo>
                <a:lnTo>
                  <a:pt x="530" y="1404"/>
                </a:lnTo>
                <a:lnTo>
                  <a:pt x="532" y="1408"/>
                </a:lnTo>
                <a:lnTo>
                  <a:pt x="534" y="1414"/>
                </a:lnTo>
                <a:lnTo>
                  <a:pt x="536" y="1422"/>
                </a:lnTo>
                <a:lnTo>
                  <a:pt x="536" y="1432"/>
                </a:lnTo>
                <a:lnTo>
                  <a:pt x="532" y="1446"/>
                </a:lnTo>
                <a:lnTo>
                  <a:pt x="524" y="1462"/>
                </a:lnTo>
                <a:lnTo>
                  <a:pt x="524" y="1462"/>
                </a:lnTo>
                <a:lnTo>
                  <a:pt x="492" y="1522"/>
                </a:lnTo>
                <a:lnTo>
                  <a:pt x="478" y="1540"/>
                </a:lnTo>
                <a:lnTo>
                  <a:pt x="472" y="1546"/>
                </a:lnTo>
                <a:lnTo>
                  <a:pt x="466" y="1550"/>
                </a:lnTo>
                <a:lnTo>
                  <a:pt x="466" y="1550"/>
                </a:lnTo>
                <a:lnTo>
                  <a:pt x="460" y="1554"/>
                </a:lnTo>
                <a:lnTo>
                  <a:pt x="454" y="1560"/>
                </a:lnTo>
                <a:lnTo>
                  <a:pt x="440" y="1578"/>
                </a:lnTo>
                <a:lnTo>
                  <a:pt x="424" y="1604"/>
                </a:lnTo>
                <a:lnTo>
                  <a:pt x="424" y="1604"/>
                </a:lnTo>
                <a:lnTo>
                  <a:pt x="420" y="1614"/>
                </a:lnTo>
                <a:lnTo>
                  <a:pt x="412" y="1636"/>
                </a:lnTo>
                <a:lnTo>
                  <a:pt x="410" y="1650"/>
                </a:lnTo>
                <a:lnTo>
                  <a:pt x="408" y="1666"/>
                </a:lnTo>
                <a:lnTo>
                  <a:pt x="410" y="1680"/>
                </a:lnTo>
                <a:lnTo>
                  <a:pt x="414" y="1686"/>
                </a:lnTo>
                <a:lnTo>
                  <a:pt x="416" y="1692"/>
                </a:lnTo>
                <a:lnTo>
                  <a:pt x="416" y="1692"/>
                </a:lnTo>
                <a:lnTo>
                  <a:pt x="426" y="1702"/>
                </a:lnTo>
                <a:lnTo>
                  <a:pt x="438" y="1710"/>
                </a:lnTo>
                <a:lnTo>
                  <a:pt x="450" y="1714"/>
                </a:lnTo>
                <a:lnTo>
                  <a:pt x="456" y="1714"/>
                </a:lnTo>
                <a:lnTo>
                  <a:pt x="464" y="1714"/>
                </a:lnTo>
                <a:lnTo>
                  <a:pt x="470" y="1712"/>
                </a:lnTo>
                <a:lnTo>
                  <a:pt x="478" y="1710"/>
                </a:lnTo>
                <a:lnTo>
                  <a:pt x="486" y="1704"/>
                </a:lnTo>
                <a:lnTo>
                  <a:pt x="492" y="1698"/>
                </a:lnTo>
                <a:lnTo>
                  <a:pt x="500" y="1690"/>
                </a:lnTo>
                <a:lnTo>
                  <a:pt x="508" y="1678"/>
                </a:lnTo>
                <a:lnTo>
                  <a:pt x="514" y="1666"/>
                </a:lnTo>
                <a:lnTo>
                  <a:pt x="522" y="1650"/>
                </a:lnTo>
                <a:lnTo>
                  <a:pt x="522" y="1650"/>
                </a:lnTo>
                <a:lnTo>
                  <a:pt x="548" y="1592"/>
                </a:lnTo>
                <a:lnTo>
                  <a:pt x="568" y="1554"/>
                </a:lnTo>
                <a:lnTo>
                  <a:pt x="582" y="1532"/>
                </a:lnTo>
                <a:lnTo>
                  <a:pt x="586" y="1526"/>
                </a:lnTo>
                <a:lnTo>
                  <a:pt x="586" y="1526"/>
                </a:lnTo>
                <a:lnTo>
                  <a:pt x="590" y="1522"/>
                </a:lnTo>
                <a:lnTo>
                  <a:pt x="594" y="1518"/>
                </a:lnTo>
                <a:lnTo>
                  <a:pt x="600" y="1516"/>
                </a:lnTo>
                <a:lnTo>
                  <a:pt x="608" y="1514"/>
                </a:lnTo>
                <a:lnTo>
                  <a:pt x="620" y="1514"/>
                </a:lnTo>
                <a:lnTo>
                  <a:pt x="632" y="1516"/>
                </a:lnTo>
                <a:lnTo>
                  <a:pt x="648" y="1520"/>
                </a:lnTo>
                <a:lnTo>
                  <a:pt x="648" y="1520"/>
                </a:lnTo>
                <a:lnTo>
                  <a:pt x="662" y="1528"/>
                </a:lnTo>
                <a:lnTo>
                  <a:pt x="668" y="1532"/>
                </a:lnTo>
                <a:lnTo>
                  <a:pt x="670" y="1536"/>
                </a:lnTo>
                <a:lnTo>
                  <a:pt x="668" y="1536"/>
                </a:lnTo>
                <a:lnTo>
                  <a:pt x="664" y="1538"/>
                </a:lnTo>
                <a:lnTo>
                  <a:pt x="670" y="1538"/>
                </a:lnTo>
                <a:lnTo>
                  <a:pt x="670" y="1538"/>
                </a:lnTo>
                <a:lnTo>
                  <a:pt x="682" y="1536"/>
                </a:lnTo>
                <a:lnTo>
                  <a:pt x="692" y="1532"/>
                </a:lnTo>
                <a:lnTo>
                  <a:pt x="700" y="1528"/>
                </a:lnTo>
                <a:lnTo>
                  <a:pt x="700" y="1528"/>
                </a:lnTo>
                <a:lnTo>
                  <a:pt x="708" y="1522"/>
                </a:lnTo>
                <a:lnTo>
                  <a:pt x="716" y="1518"/>
                </a:lnTo>
                <a:lnTo>
                  <a:pt x="724" y="1516"/>
                </a:lnTo>
                <a:lnTo>
                  <a:pt x="724" y="1516"/>
                </a:lnTo>
                <a:lnTo>
                  <a:pt x="734" y="1518"/>
                </a:lnTo>
                <a:lnTo>
                  <a:pt x="744" y="1522"/>
                </a:lnTo>
                <a:lnTo>
                  <a:pt x="754" y="1528"/>
                </a:lnTo>
                <a:lnTo>
                  <a:pt x="754" y="1528"/>
                </a:lnTo>
                <a:lnTo>
                  <a:pt x="758" y="1530"/>
                </a:lnTo>
                <a:lnTo>
                  <a:pt x="768" y="1532"/>
                </a:lnTo>
                <a:lnTo>
                  <a:pt x="774" y="1532"/>
                </a:lnTo>
                <a:lnTo>
                  <a:pt x="780" y="1532"/>
                </a:lnTo>
                <a:lnTo>
                  <a:pt x="786" y="1528"/>
                </a:lnTo>
                <a:lnTo>
                  <a:pt x="794" y="1520"/>
                </a:lnTo>
                <a:lnTo>
                  <a:pt x="794" y="1520"/>
                </a:lnTo>
                <a:lnTo>
                  <a:pt x="800" y="1512"/>
                </a:lnTo>
                <a:lnTo>
                  <a:pt x="806" y="1500"/>
                </a:lnTo>
                <a:lnTo>
                  <a:pt x="812" y="1478"/>
                </a:lnTo>
                <a:lnTo>
                  <a:pt x="816" y="1458"/>
                </a:lnTo>
                <a:lnTo>
                  <a:pt x="816" y="1452"/>
                </a:lnTo>
                <a:lnTo>
                  <a:pt x="840" y="1406"/>
                </a:lnTo>
                <a:lnTo>
                  <a:pt x="844" y="1388"/>
                </a:lnTo>
                <a:lnTo>
                  <a:pt x="870" y="1386"/>
                </a:lnTo>
                <a:lnTo>
                  <a:pt x="894" y="1318"/>
                </a:lnTo>
                <a:lnTo>
                  <a:pt x="922" y="1204"/>
                </a:lnTo>
                <a:lnTo>
                  <a:pt x="952" y="1056"/>
                </a:lnTo>
                <a:lnTo>
                  <a:pt x="970" y="942"/>
                </a:lnTo>
                <a:lnTo>
                  <a:pt x="970" y="942"/>
                </a:lnTo>
                <a:lnTo>
                  <a:pt x="974" y="940"/>
                </a:lnTo>
                <a:lnTo>
                  <a:pt x="978" y="928"/>
                </a:lnTo>
                <a:lnTo>
                  <a:pt x="984" y="908"/>
                </a:lnTo>
                <a:lnTo>
                  <a:pt x="986" y="894"/>
                </a:lnTo>
                <a:lnTo>
                  <a:pt x="988" y="880"/>
                </a:lnTo>
                <a:lnTo>
                  <a:pt x="988" y="880"/>
                </a:lnTo>
                <a:lnTo>
                  <a:pt x="990" y="866"/>
                </a:lnTo>
                <a:lnTo>
                  <a:pt x="994" y="858"/>
                </a:lnTo>
                <a:lnTo>
                  <a:pt x="1000" y="856"/>
                </a:lnTo>
                <a:lnTo>
                  <a:pt x="1004" y="854"/>
                </a:lnTo>
                <a:lnTo>
                  <a:pt x="1004" y="880"/>
                </a:lnTo>
                <a:lnTo>
                  <a:pt x="996" y="942"/>
                </a:lnTo>
                <a:lnTo>
                  <a:pt x="998" y="962"/>
                </a:lnTo>
                <a:lnTo>
                  <a:pt x="990" y="990"/>
                </a:lnTo>
                <a:lnTo>
                  <a:pt x="990" y="1034"/>
                </a:lnTo>
                <a:lnTo>
                  <a:pt x="990" y="1046"/>
                </a:lnTo>
                <a:lnTo>
                  <a:pt x="990" y="1108"/>
                </a:lnTo>
                <a:lnTo>
                  <a:pt x="998" y="1112"/>
                </a:lnTo>
                <a:lnTo>
                  <a:pt x="998" y="1122"/>
                </a:lnTo>
                <a:lnTo>
                  <a:pt x="990" y="1130"/>
                </a:lnTo>
                <a:lnTo>
                  <a:pt x="992" y="1160"/>
                </a:lnTo>
                <a:lnTo>
                  <a:pt x="992" y="1208"/>
                </a:lnTo>
                <a:lnTo>
                  <a:pt x="1010" y="1248"/>
                </a:lnTo>
                <a:lnTo>
                  <a:pt x="1040" y="1274"/>
                </a:lnTo>
                <a:lnTo>
                  <a:pt x="1044" y="1246"/>
                </a:lnTo>
                <a:lnTo>
                  <a:pt x="1048" y="1274"/>
                </a:lnTo>
                <a:lnTo>
                  <a:pt x="1078" y="1248"/>
                </a:lnTo>
                <a:lnTo>
                  <a:pt x="1096" y="1208"/>
                </a:lnTo>
                <a:lnTo>
                  <a:pt x="1096" y="1160"/>
                </a:lnTo>
                <a:lnTo>
                  <a:pt x="1098" y="1130"/>
                </a:lnTo>
                <a:lnTo>
                  <a:pt x="1088" y="1122"/>
                </a:lnTo>
                <a:lnTo>
                  <a:pt x="1088" y="1112"/>
                </a:lnTo>
                <a:lnTo>
                  <a:pt x="1098" y="1108"/>
                </a:lnTo>
                <a:lnTo>
                  <a:pt x="1098" y="1046"/>
                </a:lnTo>
                <a:lnTo>
                  <a:pt x="1098" y="1034"/>
                </a:lnTo>
                <a:lnTo>
                  <a:pt x="1098" y="990"/>
                </a:lnTo>
                <a:lnTo>
                  <a:pt x="1088" y="962"/>
                </a:lnTo>
                <a:lnTo>
                  <a:pt x="1090" y="942"/>
                </a:lnTo>
                <a:lnTo>
                  <a:pt x="1084" y="880"/>
                </a:lnTo>
                <a:lnTo>
                  <a:pt x="1082" y="856"/>
                </a:lnTo>
                <a:lnTo>
                  <a:pt x="1082" y="856"/>
                </a:lnTo>
                <a:lnTo>
                  <a:pt x="1088" y="854"/>
                </a:lnTo>
                <a:lnTo>
                  <a:pt x="1094" y="858"/>
                </a:lnTo>
                <a:lnTo>
                  <a:pt x="1100" y="866"/>
                </a:lnTo>
                <a:lnTo>
                  <a:pt x="1102" y="880"/>
                </a:lnTo>
                <a:lnTo>
                  <a:pt x="1102" y="880"/>
                </a:lnTo>
                <a:lnTo>
                  <a:pt x="1102" y="894"/>
                </a:lnTo>
                <a:lnTo>
                  <a:pt x="1106" y="908"/>
                </a:lnTo>
                <a:lnTo>
                  <a:pt x="1112" y="928"/>
                </a:lnTo>
                <a:lnTo>
                  <a:pt x="1116" y="940"/>
                </a:lnTo>
                <a:lnTo>
                  <a:pt x="1120" y="942"/>
                </a:lnTo>
                <a:lnTo>
                  <a:pt x="1138" y="1056"/>
                </a:lnTo>
                <a:lnTo>
                  <a:pt x="1168" y="1204"/>
                </a:lnTo>
                <a:lnTo>
                  <a:pt x="1196" y="1318"/>
                </a:lnTo>
                <a:lnTo>
                  <a:pt x="1220" y="1386"/>
                </a:lnTo>
                <a:lnTo>
                  <a:pt x="1246" y="1388"/>
                </a:lnTo>
                <a:lnTo>
                  <a:pt x="1250" y="1406"/>
                </a:lnTo>
                <a:lnTo>
                  <a:pt x="1274" y="1452"/>
                </a:lnTo>
                <a:lnTo>
                  <a:pt x="1274" y="1452"/>
                </a:lnTo>
                <a:lnTo>
                  <a:pt x="1274" y="1458"/>
                </a:lnTo>
                <a:lnTo>
                  <a:pt x="1278" y="1478"/>
                </a:lnTo>
                <a:lnTo>
                  <a:pt x="1284" y="1500"/>
                </a:lnTo>
                <a:lnTo>
                  <a:pt x="1290" y="1512"/>
                </a:lnTo>
                <a:lnTo>
                  <a:pt x="1296" y="1520"/>
                </a:lnTo>
                <a:lnTo>
                  <a:pt x="1296" y="1520"/>
                </a:lnTo>
                <a:lnTo>
                  <a:pt x="1304" y="1528"/>
                </a:lnTo>
                <a:lnTo>
                  <a:pt x="1310" y="1532"/>
                </a:lnTo>
                <a:lnTo>
                  <a:pt x="1316" y="1532"/>
                </a:lnTo>
                <a:lnTo>
                  <a:pt x="1322" y="1532"/>
                </a:lnTo>
                <a:lnTo>
                  <a:pt x="1332" y="1530"/>
                </a:lnTo>
                <a:lnTo>
                  <a:pt x="1334" y="1528"/>
                </a:lnTo>
                <a:lnTo>
                  <a:pt x="1334" y="1528"/>
                </a:lnTo>
                <a:lnTo>
                  <a:pt x="1346" y="1522"/>
                </a:lnTo>
                <a:lnTo>
                  <a:pt x="1356" y="1518"/>
                </a:lnTo>
                <a:lnTo>
                  <a:pt x="1366" y="1516"/>
                </a:lnTo>
                <a:lnTo>
                  <a:pt x="1366" y="1516"/>
                </a:lnTo>
                <a:lnTo>
                  <a:pt x="1374" y="1518"/>
                </a:lnTo>
                <a:lnTo>
                  <a:pt x="1382" y="1522"/>
                </a:lnTo>
                <a:lnTo>
                  <a:pt x="1390" y="1528"/>
                </a:lnTo>
                <a:lnTo>
                  <a:pt x="1390" y="1528"/>
                </a:lnTo>
                <a:lnTo>
                  <a:pt x="1398" y="1532"/>
                </a:lnTo>
                <a:lnTo>
                  <a:pt x="1406" y="1536"/>
                </a:lnTo>
                <a:lnTo>
                  <a:pt x="1420" y="1538"/>
                </a:lnTo>
                <a:lnTo>
                  <a:pt x="1420" y="1538"/>
                </a:lnTo>
                <a:lnTo>
                  <a:pt x="1426" y="1538"/>
                </a:lnTo>
                <a:lnTo>
                  <a:pt x="1422" y="1536"/>
                </a:lnTo>
                <a:lnTo>
                  <a:pt x="1420" y="1536"/>
                </a:lnTo>
                <a:lnTo>
                  <a:pt x="1422" y="1532"/>
                </a:lnTo>
                <a:lnTo>
                  <a:pt x="1428" y="1528"/>
                </a:lnTo>
                <a:lnTo>
                  <a:pt x="1442" y="1520"/>
                </a:lnTo>
                <a:lnTo>
                  <a:pt x="1442" y="1520"/>
                </a:lnTo>
                <a:lnTo>
                  <a:pt x="1458" y="1516"/>
                </a:lnTo>
                <a:lnTo>
                  <a:pt x="1470" y="1514"/>
                </a:lnTo>
                <a:lnTo>
                  <a:pt x="1482" y="1514"/>
                </a:lnTo>
                <a:lnTo>
                  <a:pt x="1490" y="1516"/>
                </a:lnTo>
                <a:lnTo>
                  <a:pt x="1496" y="1518"/>
                </a:lnTo>
                <a:lnTo>
                  <a:pt x="1500" y="1522"/>
                </a:lnTo>
                <a:lnTo>
                  <a:pt x="1502" y="1526"/>
                </a:lnTo>
                <a:lnTo>
                  <a:pt x="1502" y="1526"/>
                </a:lnTo>
                <a:lnTo>
                  <a:pt x="1508" y="1532"/>
                </a:lnTo>
                <a:lnTo>
                  <a:pt x="1522" y="1554"/>
                </a:lnTo>
                <a:lnTo>
                  <a:pt x="1542" y="1592"/>
                </a:lnTo>
                <a:lnTo>
                  <a:pt x="1568" y="1650"/>
                </a:lnTo>
                <a:lnTo>
                  <a:pt x="1568" y="1650"/>
                </a:lnTo>
                <a:lnTo>
                  <a:pt x="1576" y="1666"/>
                </a:lnTo>
                <a:lnTo>
                  <a:pt x="1582" y="1678"/>
                </a:lnTo>
                <a:lnTo>
                  <a:pt x="1590" y="1690"/>
                </a:lnTo>
                <a:lnTo>
                  <a:pt x="1598" y="1698"/>
                </a:lnTo>
                <a:lnTo>
                  <a:pt x="1604" y="1704"/>
                </a:lnTo>
                <a:lnTo>
                  <a:pt x="1612" y="1710"/>
                </a:lnTo>
                <a:lnTo>
                  <a:pt x="1620" y="1712"/>
                </a:lnTo>
                <a:lnTo>
                  <a:pt x="1626" y="1714"/>
                </a:lnTo>
                <a:lnTo>
                  <a:pt x="1634" y="1714"/>
                </a:lnTo>
                <a:lnTo>
                  <a:pt x="1640" y="1714"/>
                </a:lnTo>
                <a:lnTo>
                  <a:pt x="1652" y="1710"/>
                </a:lnTo>
                <a:lnTo>
                  <a:pt x="1664" y="1702"/>
                </a:lnTo>
                <a:lnTo>
                  <a:pt x="1672" y="1692"/>
                </a:lnTo>
                <a:lnTo>
                  <a:pt x="1672" y="1692"/>
                </a:lnTo>
                <a:lnTo>
                  <a:pt x="1676" y="1686"/>
                </a:lnTo>
                <a:lnTo>
                  <a:pt x="1678" y="1680"/>
                </a:lnTo>
                <a:lnTo>
                  <a:pt x="1682" y="1666"/>
                </a:lnTo>
                <a:lnTo>
                  <a:pt x="1680" y="1650"/>
                </a:lnTo>
                <a:lnTo>
                  <a:pt x="1678" y="1636"/>
                </a:lnTo>
                <a:lnTo>
                  <a:pt x="1670" y="1614"/>
                </a:lnTo>
                <a:lnTo>
                  <a:pt x="1666" y="1604"/>
                </a:lnTo>
                <a:lnTo>
                  <a:pt x="1666" y="1604"/>
                </a:lnTo>
                <a:lnTo>
                  <a:pt x="1650" y="1578"/>
                </a:lnTo>
                <a:lnTo>
                  <a:pt x="1636" y="1560"/>
                </a:lnTo>
                <a:lnTo>
                  <a:pt x="1630" y="1554"/>
                </a:lnTo>
                <a:lnTo>
                  <a:pt x="1622" y="1550"/>
                </a:lnTo>
                <a:lnTo>
                  <a:pt x="1622" y="1550"/>
                </a:lnTo>
                <a:lnTo>
                  <a:pt x="1618" y="1546"/>
                </a:lnTo>
                <a:lnTo>
                  <a:pt x="1612" y="1540"/>
                </a:lnTo>
                <a:lnTo>
                  <a:pt x="1598" y="1522"/>
                </a:lnTo>
                <a:lnTo>
                  <a:pt x="1566" y="1462"/>
                </a:lnTo>
                <a:lnTo>
                  <a:pt x="1566" y="1462"/>
                </a:lnTo>
                <a:lnTo>
                  <a:pt x="1558" y="1446"/>
                </a:lnTo>
                <a:lnTo>
                  <a:pt x="1554" y="1432"/>
                </a:lnTo>
                <a:lnTo>
                  <a:pt x="1554" y="1422"/>
                </a:lnTo>
                <a:lnTo>
                  <a:pt x="1556" y="1414"/>
                </a:lnTo>
                <a:lnTo>
                  <a:pt x="1558" y="1408"/>
                </a:lnTo>
                <a:lnTo>
                  <a:pt x="1560" y="1404"/>
                </a:lnTo>
                <a:lnTo>
                  <a:pt x="1562" y="1400"/>
                </a:lnTo>
                <a:lnTo>
                  <a:pt x="1564" y="1396"/>
                </a:lnTo>
                <a:lnTo>
                  <a:pt x="1564" y="1396"/>
                </a:lnTo>
                <a:lnTo>
                  <a:pt x="1564" y="1394"/>
                </a:lnTo>
                <a:lnTo>
                  <a:pt x="1566" y="1390"/>
                </a:lnTo>
                <a:lnTo>
                  <a:pt x="1576" y="1384"/>
                </a:lnTo>
                <a:lnTo>
                  <a:pt x="1588" y="1380"/>
                </a:lnTo>
                <a:lnTo>
                  <a:pt x="1604" y="1380"/>
                </a:lnTo>
                <a:lnTo>
                  <a:pt x="1604" y="1380"/>
                </a:lnTo>
                <a:lnTo>
                  <a:pt x="1616" y="1378"/>
                </a:lnTo>
                <a:lnTo>
                  <a:pt x="1622" y="1374"/>
                </a:lnTo>
                <a:lnTo>
                  <a:pt x="1630" y="1364"/>
                </a:lnTo>
                <a:lnTo>
                  <a:pt x="1630" y="1364"/>
                </a:lnTo>
                <a:lnTo>
                  <a:pt x="1632" y="1360"/>
                </a:lnTo>
                <a:lnTo>
                  <a:pt x="1632" y="1354"/>
                </a:lnTo>
                <a:lnTo>
                  <a:pt x="1632" y="1338"/>
                </a:lnTo>
                <a:lnTo>
                  <a:pt x="1632" y="1316"/>
                </a:lnTo>
                <a:lnTo>
                  <a:pt x="1632" y="1316"/>
                </a:lnTo>
                <a:lnTo>
                  <a:pt x="1632" y="1310"/>
                </a:lnTo>
                <a:lnTo>
                  <a:pt x="1634" y="1294"/>
                </a:lnTo>
                <a:lnTo>
                  <a:pt x="1638" y="1286"/>
                </a:lnTo>
                <a:lnTo>
                  <a:pt x="1642" y="1280"/>
                </a:lnTo>
                <a:lnTo>
                  <a:pt x="1650" y="1274"/>
                </a:lnTo>
                <a:lnTo>
                  <a:pt x="1662" y="1272"/>
                </a:lnTo>
                <a:lnTo>
                  <a:pt x="1662" y="1272"/>
                </a:lnTo>
                <a:lnTo>
                  <a:pt x="1674" y="1272"/>
                </a:lnTo>
                <a:lnTo>
                  <a:pt x="1684" y="1268"/>
                </a:lnTo>
                <a:lnTo>
                  <a:pt x="1692" y="1264"/>
                </a:lnTo>
                <a:lnTo>
                  <a:pt x="1698" y="1258"/>
                </a:lnTo>
                <a:lnTo>
                  <a:pt x="1706" y="1248"/>
                </a:lnTo>
                <a:lnTo>
                  <a:pt x="1708" y="1244"/>
                </a:lnTo>
                <a:lnTo>
                  <a:pt x="1710" y="1212"/>
                </a:lnTo>
                <a:lnTo>
                  <a:pt x="1710" y="1212"/>
                </a:lnTo>
                <a:lnTo>
                  <a:pt x="1710" y="1206"/>
                </a:lnTo>
                <a:lnTo>
                  <a:pt x="1708" y="1192"/>
                </a:lnTo>
                <a:lnTo>
                  <a:pt x="1710" y="1184"/>
                </a:lnTo>
                <a:lnTo>
                  <a:pt x="1712" y="1176"/>
                </a:lnTo>
                <a:lnTo>
                  <a:pt x="1718" y="1170"/>
                </a:lnTo>
                <a:lnTo>
                  <a:pt x="1726" y="1166"/>
                </a:lnTo>
                <a:lnTo>
                  <a:pt x="1726" y="1166"/>
                </a:lnTo>
                <a:lnTo>
                  <a:pt x="1734" y="1162"/>
                </a:lnTo>
                <a:lnTo>
                  <a:pt x="1738" y="1156"/>
                </a:lnTo>
                <a:lnTo>
                  <a:pt x="1742" y="1148"/>
                </a:lnTo>
                <a:lnTo>
                  <a:pt x="1746" y="1142"/>
                </a:lnTo>
                <a:lnTo>
                  <a:pt x="1748" y="1130"/>
                </a:lnTo>
                <a:lnTo>
                  <a:pt x="1748" y="1124"/>
                </a:lnTo>
                <a:lnTo>
                  <a:pt x="1736" y="1078"/>
                </a:lnTo>
                <a:lnTo>
                  <a:pt x="1724" y="1052"/>
                </a:lnTo>
                <a:lnTo>
                  <a:pt x="1706" y="1022"/>
                </a:lnTo>
                <a:lnTo>
                  <a:pt x="1702" y="1004"/>
                </a:lnTo>
                <a:lnTo>
                  <a:pt x="1706" y="988"/>
                </a:lnTo>
                <a:lnTo>
                  <a:pt x="1632" y="878"/>
                </a:lnTo>
                <a:lnTo>
                  <a:pt x="1632" y="878"/>
                </a:lnTo>
                <a:lnTo>
                  <a:pt x="1632" y="876"/>
                </a:lnTo>
                <a:lnTo>
                  <a:pt x="1632" y="874"/>
                </a:lnTo>
                <a:lnTo>
                  <a:pt x="1628" y="868"/>
                </a:lnTo>
                <a:lnTo>
                  <a:pt x="1620" y="858"/>
                </a:lnTo>
                <a:lnTo>
                  <a:pt x="1600" y="842"/>
                </a:lnTo>
                <a:lnTo>
                  <a:pt x="1572" y="820"/>
                </a:lnTo>
                <a:lnTo>
                  <a:pt x="1528" y="790"/>
                </a:lnTo>
                <a:lnTo>
                  <a:pt x="1466" y="754"/>
                </a:lnTo>
                <a:lnTo>
                  <a:pt x="1486" y="752"/>
                </a:lnTo>
                <a:lnTo>
                  <a:pt x="1556" y="746"/>
                </a:lnTo>
                <a:lnTo>
                  <a:pt x="1606" y="746"/>
                </a:lnTo>
                <a:lnTo>
                  <a:pt x="1660" y="746"/>
                </a:lnTo>
                <a:lnTo>
                  <a:pt x="1712" y="740"/>
                </a:lnTo>
                <a:lnTo>
                  <a:pt x="1712" y="740"/>
                </a:lnTo>
                <a:lnTo>
                  <a:pt x="1734" y="732"/>
                </a:lnTo>
                <a:lnTo>
                  <a:pt x="1750" y="724"/>
                </a:lnTo>
                <a:lnTo>
                  <a:pt x="1758" y="718"/>
                </a:lnTo>
                <a:lnTo>
                  <a:pt x="1762" y="714"/>
                </a:lnTo>
                <a:lnTo>
                  <a:pt x="1762" y="714"/>
                </a:lnTo>
                <a:lnTo>
                  <a:pt x="1776" y="694"/>
                </a:lnTo>
                <a:lnTo>
                  <a:pt x="1786" y="680"/>
                </a:lnTo>
                <a:lnTo>
                  <a:pt x="1802" y="660"/>
                </a:lnTo>
                <a:lnTo>
                  <a:pt x="1802" y="660"/>
                </a:lnTo>
                <a:lnTo>
                  <a:pt x="1818" y="640"/>
                </a:lnTo>
                <a:lnTo>
                  <a:pt x="1826" y="624"/>
                </a:lnTo>
                <a:lnTo>
                  <a:pt x="1830" y="614"/>
                </a:lnTo>
                <a:lnTo>
                  <a:pt x="1830" y="612"/>
                </a:lnTo>
                <a:lnTo>
                  <a:pt x="1830" y="612"/>
                </a:lnTo>
                <a:lnTo>
                  <a:pt x="1834" y="594"/>
                </a:lnTo>
                <a:lnTo>
                  <a:pt x="1840" y="582"/>
                </a:lnTo>
                <a:lnTo>
                  <a:pt x="1842" y="578"/>
                </a:lnTo>
                <a:lnTo>
                  <a:pt x="1846" y="574"/>
                </a:lnTo>
                <a:lnTo>
                  <a:pt x="1846" y="574"/>
                </a:lnTo>
                <a:lnTo>
                  <a:pt x="1850" y="572"/>
                </a:lnTo>
                <a:lnTo>
                  <a:pt x="1854" y="564"/>
                </a:lnTo>
                <a:lnTo>
                  <a:pt x="1864" y="546"/>
                </a:lnTo>
                <a:lnTo>
                  <a:pt x="1868" y="536"/>
                </a:lnTo>
                <a:lnTo>
                  <a:pt x="1870" y="526"/>
                </a:lnTo>
                <a:lnTo>
                  <a:pt x="1870" y="518"/>
                </a:lnTo>
                <a:lnTo>
                  <a:pt x="1868" y="512"/>
                </a:lnTo>
                <a:lnTo>
                  <a:pt x="1868" y="512"/>
                </a:lnTo>
                <a:lnTo>
                  <a:pt x="1864" y="506"/>
                </a:lnTo>
                <a:lnTo>
                  <a:pt x="1864" y="498"/>
                </a:lnTo>
                <a:lnTo>
                  <a:pt x="1866" y="492"/>
                </a:lnTo>
                <a:lnTo>
                  <a:pt x="1868" y="486"/>
                </a:lnTo>
                <a:lnTo>
                  <a:pt x="1872" y="476"/>
                </a:lnTo>
                <a:lnTo>
                  <a:pt x="1876" y="472"/>
                </a:lnTo>
                <a:lnTo>
                  <a:pt x="1876" y="472"/>
                </a:lnTo>
                <a:lnTo>
                  <a:pt x="1888" y="462"/>
                </a:lnTo>
                <a:lnTo>
                  <a:pt x="1894" y="454"/>
                </a:lnTo>
                <a:lnTo>
                  <a:pt x="1894" y="450"/>
                </a:lnTo>
                <a:lnTo>
                  <a:pt x="1894" y="446"/>
                </a:lnTo>
                <a:lnTo>
                  <a:pt x="1894" y="446"/>
                </a:lnTo>
                <a:lnTo>
                  <a:pt x="1890" y="442"/>
                </a:lnTo>
                <a:lnTo>
                  <a:pt x="1890" y="434"/>
                </a:lnTo>
                <a:lnTo>
                  <a:pt x="1892" y="416"/>
                </a:lnTo>
                <a:lnTo>
                  <a:pt x="1898" y="394"/>
                </a:lnTo>
                <a:lnTo>
                  <a:pt x="1898" y="394"/>
                </a:lnTo>
                <a:lnTo>
                  <a:pt x="1914" y="374"/>
                </a:lnTo>
                <a:lnTo>
                  <a:pt x="1926" y="360"/>
                </a:lnTo>
                <a:lnTo>
                  <a:pt x="1928" y="354"/>
                </a:lnTo>
                <a:lnTo>
                  <a:pt x="1930" y="350"/>
                </a:lnTo>
                <a:lnTo>
                  <a:pt x="1930" y="350"/>
                </a:lnTo>
                <a:lnTo>
                  <a:pt x="1934" y="340"/>
                </a:lnTo>
                <a:lnTo>
                  <a:pt x="1944" y="324"/>
                </a:lnTo>
                <a:lnTo>
                  <a:pt x="1956" y="310"/>
                </a:lnTo>
                <a:lnTo>
                  <a:pt x="1964" y="304"/>
                </a:lnTo>
                <a:lnTo>
                  <a:pt x="1972" y="300"/>
                </a:lnTo>
                <a:lnTo>
                  <a:pt x="1972" y="300"/>
                </a:lnTo>
                <a:lnTo>
                  <a:pt x="1978" y="296"/>
                </a:lnTo>
                <a:lnTo>
                  <a:pt x="1986" y="290"/>
                </a:lnTo>
                <a:lnTo>
                  <a:pt x="1996" y="278"/>
                </a:lnTo>
                <a:lnTo>
                  <a:pt x="2004" y="264"/>
                </a:lnTo>
                <a:lnTo>
                  <a:pt x="2004" y="264"/>
                </a:lnTo>
                <a:lnTo>
                  <a:pt x="2010" y="252"/>
                </a:lnTo>
                <a:lnTo>
                  <a:pt x="2016" y="240"/>
                </a:lnTo>
                <a:lnTo>
                  <a:pt x="2020" y="236"/>
                </a:lnTo>
                <a:lnTo>
                  <a:pt x="2024" y="234"/>
                </a:lnTo>
                <a:lnTo>
                  <a:pt x="2024" y="234"/>
                </a:lnTo>
                <a:lnTo>
                  <a:pt x="2030" y="232"/>
                </a:lnTo>
                <a:lnTo>
                  <a:pt x="2034" y="226"/>
                </a:lnTo>
                <a:lnTo>
                  <a:pt x="2046" y="214"/>
                </a:lnTo>
                <a:lnTo>
                  <a:pt x="2056" y="198"/>
                </a:lnTo>
                <a:lnTo>
                  <a:pt x="2078" y="154"/>
                </a:lnTo>
                <a:lnTo>
                  <a:pt x="2090" y="112"/>
                </a:lnTo>
                <a:lnTo>
                  <a:pt x="2088" y="78"/>
                </a:lnTo>
                <a:lnTo>
                  <a:pt x="1040" y="574"/>
                </a:lnTo>
                <a:lnTo>
                  <a:pt x="1040" y="574"/>
                </a:lnTo>
                <a:lnTo>
                  <a:pt x="1040" y="574"/>
                </a:lnTo>
                <a:lnTo>
                  <a:pt x="1040" y="574"/>
                </a:lnTo>
                <a:lnTo>
                  <a:pt x="1040" y="574"/>
                </a:lnTo>
              </a:path>
            </a:pathLst>
          </a:custGeom>
          <a:solidFill>
            <a:schemeClr val="bg2">
              <a:lumMod val="60000"/>
              <a:lumOff val="40000"/>
              <a:alpha val="1000"/>
            </a:schemeClr>
          </a:solidFill>
          <a:ln w="9360">
            <a:noFill/>
          </a:ln>
          <a:effectLst>
            <a:glow rad="177800">
              <a:schemeClr val="bg2">
                <a:lumMod val="60000"/>
                <a:lumOff val="40000"/>
                <a:alpha val="11000"/>
              </a:schemeClr>
            </a:glow>
            <a:softEdge rad="254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CustomShape 9"/>
          <p:cNvSpPr/>
          <p:nvPr/>
        </p:nvSpPr>
        <p:spPr>
          <a:xfrm rot="19711200">
            <a:off x="749880" y="5231520"/>
            <a:ext cx="145440" cy="216360"/>
          </a:xfrm>
          <a:custGeom>
            <a:avLst/>
            <a:gdLst/>
            <a:ahLst/>
            <a:cxnLst/>
            <a:rect l="0" t="0" r="r" b="b"/>
            <a:pathLst>
              <a:path w="247" h="367">
                <a:moveTo>
                  <a:pt x="242" y="366"/>
                </a:moveTo>
                <a:lnTo>
                  <a:pt x="242" y="366"/>
                </a:lnTo>
                <a:lnTo>
                  <a:pt x="244" y="364"/>
                </a:lnTo>
                <a:lnTo>
                  <a:pt x="246" y="364"/>
                </a:lnTo>
                <a:lnTo>
                  <a:pt x="246" y="364"/>
                </a:lnTo>
                <a:lnTo>
                  <a:pt x="236" y="348"/>
                </a:lnTo>
                <a:lnTo>
                  <a:pt x="50" y="54"/>
                </a:lnTo>
                <a:lnTo>
                  <a:pt x="50" y="54"/>
                </a:lnTo>
                <a:lnTo>
                  <a:pt x="32" y="28"/>
                </a:lnTo>
                <a:lnTo>
                  <a:pt x="32" y="26"/>
                </a:lnTo>
                <a:lnTo>
                  <a:pt x="32" y="26"/>
                </a:lnTo>
                <a:lnTo>
                  <a:pt x="22" y="14"/>
                </a:lnTo>
                <a:lnTo>
                  <a:pt x="10" y="4"/>
                </a:lnTo>
                <a:lnTo>
                  <a:pt x="10" y="4"/>
                </a:lnTo>
                <a:lnTo>
                  <a:pt x="6" y="2"/>
                </a:lnTo>
                <a:lnTo>
                  <a:pt x="2" y="0"/>
                </a:lnTo>
                <a:lnTo>
                  <a:pt x="0" y="2"/>
                </a:lnTo>
                <a:lnTo>
                  <a:pt x="0" y="6"/>
                </a:lnTo>
                <a:lnTo>
                  <a:pt x="0" y="6"/>
                </a:lnTo>
                <a:lnTo>
                  <a:pt x="4" y="16"/>
                </a:lnTo>
                <a:lnTo>
                  <a:pt x="10" y="24"/>
                </a:lnTo>
                <a:lnTo>
                  <a:pt x="10" y="24"/>
                </a:lnTo>
                <a:lnTo>
                  <a:pt x="20" y="34"/>
                </a:lnTo>
                <a:lnTo>
                  <a:pt x="28" y="44"/>
                </a:lnTo>
                <a:lnTo>
                  <a:pt x="232" y="352"/>
                </a:lnTo>
                <a:lnTo>
                  <a:pt x="232" y="352"/>
                </a:lnTo>
                <a:lnTo>
                  <a:pt x="238" y="362"/>
                </a:lnTo>
                <a:lnTo>
                  <a:pt x="242" y="366"/>
                </a:lnTo>
                <a:lnTo>
                  <a:pt x="242" y="366"/>
                </a:lnTo>
              </a:path>
            </a:pathLst>
          </a:custGeom>
          <a:solidFill>
            <a:schemeClr val="bg2">
              <a:lumMod val="60000"/>
              <a:lumOff val="40000"/>
              <a:alpha val="1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CustomShape 10"/>
          <p:cNvSpPr/>
          <p:nvPr/>
        </p:nvSpPr>
        <p:spPr>
          <a:xfrm rot="19711200">
            <a:off x="944280" y="5398200"/>
            <a:ext cx="360" cy="360"/>
          </a:xfrm>
          <a:custGeom>
            <a:avLst/>
            <a:gdLst/>
            <a:ahLst/>
            <a:cxnLst/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bg2">
              <a:lumMod val="60000"/>
              <a:lumOff val="40000"/>
              <a:alpha val="1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CustomShape 11"/>
          <p:cNvSpPr/>
          <p:nvPr/>
        </p:nvSpPr>
        <p:spPr>
          <a:xfrm rot="19711200">
            <a:off x="883440" y="5150520"/>
            <a:ext cx="144000" cy="216360"/>
          </a:xfrm>
          <a:custGeom>
            <a:avLst/>
            <a:gdLst/>
            <a:ahLst/>
            <a:cxnLst/>
            <a:rect l="0" t="0" r="r" b="b"/>
            <a:pathLst>
              <a:path w="245" h="367">
                <a:moveTo>
                  <a:pt x="2" y="366"/>
                </a:moveTo>
                <a:lnTo>
                  <a:pt x="2" y="366"/>
                </a:lnTo>
                <a:lnTo>
                  <a:pt x="6" y="362"/>
                </a:lnTo>
                <a:lnTo>
                  <a:pt x="14" y="352"/>
                </a:lnTo>
                <a:lnTo>
                  <a:pt x="216" y="44"/>
                </a:lnTo>
                <a:lnTo>
                  <a:pt x="216" y="44"/>
                </a:lnTo>
                <a:lnTo>
                  <a:pt x="226" y="34"/>
                </a:lnTo>
                <a:lnTo>
                  <a:pt x="234" y="24"/>
                </a:lnTo>
                <a:lnTo>
                  <a:pt x="234" y="24"/>
                </a:lnTo>
                <a:lnTo>
                  <a:pt x="240" y="16"/>
                </a:lnTo>
                <a:lnTo>
                  <a:pt x="244" y="6"/>
                </a:lnTo>
                <a:lnTo>
                  <a:pt x="244" y="6"/>
                </a:lnTo>
                <a:lnTo>
                  <a:pt x="244" y="2"/>
                </a:lnTo>
                <a:lnTo>
                  <a:pt x="242" y="0"/>
                </a:lnTo>
                <a:lnTo>
                  <a:pt x="238" y="2"/>
                </a:lnTo>
                <a:lnTo>
                  <a:pt x="234" y="4"/>
                </a:lnTo>
                <a:lnTo>
                  <a:pt x="234" y="4"/>
                </a:lnTo>
                <a:lnTo>
                  <a:pt x="222" y="14"/>
                </a:lnTo>
                <a:lnTo>
                  <a:pt x="212" y="26"/>
                </a:lnTo>
                <a:lnTo>
                  <a:pt x="212" y="28"/>
                </a:lnTo>
                <a:lnTo>
                  <a:pt x="212" y="28"/>
                </a:lnTo>
                <a:lnTo>
                  <a:pt x="194" y="54"/>
                </a:lnTo>
                <a:lnTo>
                  <a:pt x="8" y="348"/>
                </a:lnTo>
                <a:lnTo>
                  <a:pt x="8" y="348"/>
                </a:lnTo>
                <a:lnTo>
                  <a:pt x="0" y="364"/>
                </a:lnTo>
                <a:lnTo>
                  <a:pt x="0" y="364"/>
                </a:lnTo>
                <a:lnTo>
                  <a:pt x="0" y="366"/>
                </a:lnTo>
                <a:lnTo>
                  <a:pt x="0" y="366"/>
                </a:lnTo>
                <a:lnTo>
                  <a:pt x="2" y="366"/>
                </a:lnTo>
                <a:lnTo>
                  <a:pt x="2" y="366"/>
                </a:lnTo>
              </a:path>
            </a:pathLst>
          </a:custGeom>
          <a:solidFill>
            <a:schemeClr val="bg2">
              <a:lumMod val="60000"/>
              <a:lumOff val="40000"/>
              <a:alpha val="1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CustomShape 12"/>
          <p:cNvSpPr/>
          <p:nvPr/>
        </p:nvSpPr>
        <p:spPr>
          <a:xfrm rot="19711200">
            <a:off x="431640" y="5027040"/>
            <a:ext cx="1206720" cy="1028880"/>
          </a:xfrm>
          <a:custGeom>
            <a:avLst/>
            <a:gdLst/>
            <a:ahLst/>
            <a:cxnLst/>
            <a:rect l="0" t="0" r="r" b="b"/>
            <a:pathLst>
              <a:path w="2039" h="1739">
                <a:moveTo>
                  <a:pt x="2036" y="78"/>
                </a:moveTo>
                <a:lnTo>
                  <a:pt x="2018" y="44"/>
                </a:lnTo>
                <a:lnTo>
                  <a:pt x="1978" y="14"/>
                </a:lnTo>
                <a:lnTo>
                  <a:pt x="1916" y="2"/>
                </a:lnTo>
                <a:lnTo>
                  <a:pt x="1850" y="0"/>
                </a:lnTo>
                <a:lnTo>
                  <a:pt x="1850" y="0"/>
                </a:lnTo>
                <a:lnTo>
                  <a:pt x="1832" y="0"/>
                </a:lnTo>
                <a:lnTo>
                  <a:pt x="1808" y="4"/>
                </a:lnTo>
                <a:lnTo>
                  <a:pt x="1778" y="8"/>
                </a:lnTo>
                <a:lnTo>
                  <a:pt x="1742" y="16"/>
                </a:lnTo>
                <a:lnTo>
                  <a:pt x="1702" y="28"/>
                </a:lnTo>
                <a:lnTo>
                  <a:pt x="1656" y="46"/>
                </a:lnTo>
                <a:lnTo>
                  <a:pt x="1606" y="66"/>
                </a:lnTo>
                <a:lnTo>
                  <a:pt x="1606" y="66"/>
                </a:lnTo>
                <a:lnTo>
                  <a:pt x="1558" y="92"/>
                </a:lnTo>
                <a:lnTo>
                  <a:pt x="1510" y="120"/>
                </a:lnTo>
                <a:lnTo>
                  <a:pt x="1466" y="152"/>
                </a:lnTo>
                <a:lnTo>
                  <a:pt x="1424" y="184"/>
                </a:lnTo>
                <a:lnTo>
                  <a:pt x="1382" y="222"/>
                </a:lnTo>
                <a:lnTo>
                  <a:pt x="1342" y="260"/>
                </a:lnTo>
                <a:lnTo>
                  <a:pt x="1302" y="304"/>
                </a:lnTo>
                <a:lnTo>
                  <a:pt x="1264" y="350"/>
                </a:lnTo>
                <a:lnTo>
                  <a:pt x="1264" y="350"/>
                </a:lnTo>
                <a:lnTo>
                  <a:pt x="1234" y="388"/>
                </a:lnTo>
                <a:lnTo>
                  <a:pt x="1204" y="430"/>
                </a:lnTo>
                <a:lnTo>
                  <a:pt x="1176" y="472"/>
                </a:lnTo>
                <a:lnTo>
                  <a:pt x="1152" y="514"/>
                </a:lnTo>
                <a:lnTo>
                  <a:pt x="1110" y="590"/>
                </a:lnTo>
                <a:lnTo>
                  <a:pt x="1080" y="646"/>
                </a:lnTo>
                <a:lnTo>
                  <a:pt x="1080" y="646"/>
                </a:lnTo>
                <a:lnTo>
                  <a:pt x="1074" y="644"/>
                </a:lnTo>
                <a:lnTo>
                  <a:pt x="1074" y="644"/>
                </a:lnTo>
                <a:lnTo>
                  <a:pt x="1068" y="632"/>
                </a:lnTo>
                <a:lnTo>
                  <a:pt x="1060" y="618"/>
                </a:lnTo>
                <a:lnTo>
                  <a:pt x="1060" y="618"/>
                </a:lnTo>
                <a:lnTo>
                  <a:pt x="1064" y="610"/>
                </a:lnTo>
                <a:lnTo>
                  <a:pt x="1066" y="602"/>
                </a:lnTo>
                <a:lnTo>
                  <a:pt x="1066" y="602"/>
                </a:lnTo>
                <a:lnTo>
                  <a:pt x="1064" y="592"/>
                </a:lnTo>
                <a:lnTo>
                  <a:pt x="1060" y="586"/>
                </a:lnTo>
                <a:lnTo>
                  <a:pt x="1052" y="580"/>
                </a:lnTo>
                <a:lnTo>
                  <a:pt x="1042" y="578"/>
                </a:lnTo>
                <a:lnTo>
                  <a:pt x="1042" y="578"/>
                </a:lnTo>
                <a:lnTo>
                  <a:pt x="1040" y="580"/>
                </a:lnTo>
                <a:lnTo>
                  <a:pt x="1042" y="574"/>
                </a:lnTo>
                <a:lnTo>
                  <a:pt x="1036" y="574"/>
                </a:lnTo>
                <a:lnTo>
                  <a:pt x="1032" y="574"/>
                </a:lnTo>
                <a:lnTo>
                  <a:pt x="1032" y="574"/>
                </a:lnTo>
                <a:lnTo>
                  <a:pt x="1024" y="568"/>
                </a:lnTo>
                <a:lnTo>
                  <a:pt x="1024" y="568"/>
                </a:lnTo>
                <a:lnTo>
                  <a:pt x="1022" y="568"/>
                </a:lnTo>
                <a:lnTo>
                  <a:pt x="1018" y="570"/>
                </a:lnTo>
                <a:lnTo>
                  <a:pt x="1012" y="570"/>
                </a:lnTo>
                <a:lnTo>
                  <a:pt x="1014" y="574"/>
                </a:lnTo>
                <a:lnTo>
                  <a:pt x="1008" y="574"/>
                </a:lnTo>
                <a:lnTo>
                  <a:pt x="1004" y="574"/>
                </a:lnTo>
                <a:lnTo>
                  <a:pt x="1008" y="580"/>
                </a:lnTo>
                <a:lnTo>
                  <a:pt x="1008" y="580"/>
                </a:lnTo>
                <a:lnTo>
                  <a:pt x="1008" y="580"/>
                </a:lnTo>
                <a:lnTo>
                  <a:pt x="1000" y="578"/>
                </a:lnTo>
                <a:lnTo>
                  <a:pt x="1000" y="578"/>
                </a:lnTo>
                <a:lnTo>
                  <a:pt x="990" y="580"/>
                </a:lnTo>
                <a:lnTo>
                  <a:pt x="982" y="586"/>
                </a:lnTo>
                <a:lnTo>
                  <a:pt x="978" y="592"/>
                </a:lnTo>
                <a:lnTo>
                  <a:pt x="976" y="602"/>
                </a:lnTo>
                <a:lnTo>
                  <a:pt x="976" y="602"/>
                </a:lnTo>
                <a:lnTo>
                  <a:pt x="978" y="608"/>
                </a:lnTo>
                <a:lnTo>
                  <a:pt x="980" y="616"/>
                </a:lnTo>
                <a:lnTo>
                  <a:pt x="980" y="616"/>
                </a:lnTo>
                <a:lnTo>
                  <a:pt x="970" y="632"/>
                </a:lnTo>
                <a:lnTo>
                  <a:pt x="964" y="644"/>
                </a:lnTo>
                <a:lnTo>
                  <a:pt x="964" y="644"/>
                </a:lnTo>
                <a:lnTo>
                  <a:pt x="958" y="646"/>
                </a:lnTo>
                <a:lnTo>
                  <a:pt x="958" y="646"/>
                </a:lnTo>
                <a:lnTo>
                  <a:pt x="928" y="590"/>
                </a:lnTo>
                <a:lnTo>
                  <a:pt x="886" y="514"/>
                </a:lnTo>
                <a:lnTo>
                  <a:pt x="860" y="472"/>
                </a:lnTo>
                <a:lnTo>
                  <a:pt x="834" y="430"/>
                </a:lnTo>
                <a:lnTo>
                  <a:pt x="804" y="388"/>
                </a:lnTo>
                <a:lnTo>
                  <a:pt x="774" y="350"/>
                </a:lnTo>
                <a:lnTo>
                  <a:pt x="774" y="350"/>
                </a:lnTo>
                <a:lnTo>
                  <a:pt x="736" y="304"/>
                </a:lnTo>
                <a:lnTo>
                  <a:pt x="696" y="260"/>
                </a:lnTo>
                <a:lnTo>
                  <a:pt x="656" y="222"/>
                </a:lnTo>
                <a:lnTo>
                  <a:pt x="614" y="184"/>
                </a:lnTo>
                <a:lnTo>
                  <a:pt x="572" y="152"/>
                </a:lnTo>
                <a:lnTo>
                  <a:pt x="528" y="120"/>
                </a:lnTo>
                <a:lnTo>
                  <a:pt x="480" y="92"/>
                </a:lnTo>
                <a:lnTo>
                  <a:pt x="432" y="66"/>
                </a:lnTo>
                <a:lnTo>
                  <a:pt x="432" y="66"/>
                </a:lnTo>
                <a:lnTo>
                  <a:pt x="382" y="46"/>
                </a:lnTo>
                <a:lnTo>
                  <a:pt x="336" y="28"/>
                </a:lnTo>
                <a:lnTo>
                  <a:pt x="296" y="16"/>
                </a:lnTo>
                <a:lnTo>
                  <a:pt x="260" y="8"/>
                </a:lnTo>
                <a:lnTo>
                  <a:pt x="230" y="4"/>
                </a:lnTo>
                <a:lnTo>
                  <a:pt x="206" y="0"/>
                </a:lnTo>
                <a:lnTo>
                  <a:pt x="188" y="0"/>
                </a:lnTo>
                <a:lnTo>
                  <a:pt x="122" y="2"/>
                </a:lnTo>
                <a:lnTo>
                  <a:pt x="60" y="14"/>
                </a:lnTo>
                <a:lnTo>
                  <a:pt x="20" y="44"/>
                </a:lnTo>
                <a:lnTo>
                  <a:pt x="2" y="78"/>
                </a:lnTo>
                <a:lnTo>
                  <a:pt x="0" y="114"/>
                </a:lnTo>
                <a:lnTo>
                  <a:pt x="10" y="156"/>
                </a:lnTo>
                <a:lnTo>
                  <a:pt x="32" y="202"/>
                </a:lnTo>
                <a:lnTo>
                  <a:pt x="32" y="202"/>
                </a:lnTo>
                <a:lnTo>
                  <a:pt x="42" y="218"/>
                </a:lnTo>
                <a:lnTo>
                  <a:pt x="54" y="232"/>
                </a:lnTo>
                <a:lnTo>
                  <a:pt x="58" y="236"/>
                </a:lnTo>
                <a:lnTo>
                  <a:pt x="64" y="240"/>
                </a:lnTo>
                <a:lnTo>
                  <a:pt x="64" y="240"/>
                </a:lnTo>
                <a:lnTo>
                  <a:pt x="68" y="242"/>
                </a:lnTo>
                <a:lnTo>
                  <a:pt x="72" y="246"/>
                </a:lnTo>
                <a:lnTo>
                  <a:pt x="78" y="258"/>
                </a:lnTo>
                <a:lnTo>
                  <a:pt x="82" y="272"/>
                </a:lnTo>
                <a:lnTo>
                  <a:pt x="82" y="272"/>
                </a:lnTo>
                <a:lnTo>
                  <a:pt x="90" y="286"/>
                </a:lnTo>
                <a:lnTo>
                  <a:pt x="100" y="298"/>
                </a:lnTo>
                <a:lnTo>
                  <a:pt x="108" y="302"/>
                </a:lnTo>
                <a:lnTo>
                  <a:pt x="114" y="308"/>
                </a:lnTo>
                <a:lnTo>
                  <a:pt x="114" y="308"/>
                </a:lnTo>
                <a:lnTo>
                  <a:pt x="122" y="312"/>
                </a:lnTo>
                <a:lnTo>
                  <a:pt x="128" y="318"/>
                </a:lnTo>
                <a:lnTo>
                  <a:pt x="140" y="332"/>
                </a:lnTo>
                <a:lnTo>
                  <a:pt x="150" y="348"/>
                </a:lnTo>
                <a:lnTo>
                  <a:pt x="154" y="358"/>
                </a:lnTo>
                <a:lnTo>
                  <a:pt x="154" y="358"/>
                </a:lnTo>
                <a:lnTo>
                  <a:pt x="156" y="364"/>
                </a:lnTo>
                <a:lnTo>
                  <a:pt x="158" y="370"/>
                </a:lnTo>
                <a:lnTo>
                  <a:pt x="170" y="384"/>
                </a:lnTo>
                <a:lnTo>
                  <a:pt x="186" y="404"/>
                </a:lnTo>
                <a:lnTo>
                  <a:pt x="186" y="404"/>
                </a:lnTo>
                <a:lnTo>
                  <a:pt x="190" y="428"/>
                </a:lnTo>
                <a:lnTo>
                  <a:pt x="192" y="446"/>
                </a:lnTo>
                <a:lnTo>
                  <a:pt x="192" y="452"/>
                </a:lnTo>
                <a:lnTo>
                  <a:pt x="190" y="458"/>
                </a:lnTo>
                <a:lnTo>
                  <a:pt x="190" y="458"/>
                </a:lnTo>
                <a:lnTo>
                  <a:pt x="188" y="462"/>
                </a:lnTo>
                <a:lnTo>
                  <a:pt x="188" y="466"/>
                </a:lnTo>
                <a:lnTo>
                  <a:pt x="194" y="474"/>
                </a:lnTo>
                <a:lnTo>
                  <a:pt x="206" y="484"/>
                </a:lnTo>
                <a:lnTo>
                  <a:pt x="206" y="484"/>
                </a:lnTo>
                <a:lnTo>
                  <a:pt x="210" y="488"/>
                </a:lnTo>
                <a:lnTo>
                  <a:pt x="214" y="498"/>
                </a:lnTo>
                <a:lnTo>
                  <a:pt x="216" y="506"/>
                </a:lnTo>
                <a:lnTo>
                  <a:pt x="218" y="512"/>
                </a:lnTo>
                <a:lnTo>
                  <a:pt x="218" y="518"/>
                </a:lnTo>
                <a:lnTo>
                  <a:pt x="214" y="526"/>
                </a:lnTo>
                <a:lnTo>
                  <a:pt x="214" y="526"/>
                </a:lnTo>
                <a:lnTo>
                  <a:pt x="212" y="532"/>
                </a:lnTo>
                <a:lnTo>
                  <a:pt x="212" y="542"/>
                </a:lnTo>
                <a:lnTo>
                  <a:pt x="214" y="552"/>
                </a:lnTo>
                <a:lnTo>
                  <a:pt x="218" y="562"/>
                </a:lnTo>
                <a:lnTo>
                  <a:pt x="228" y="580"/>
                </a:lnTo>
                <a:lnTo>
                  <a:pt x="232" y="586"/>
                </a:lnTo>
                <a:lnTo>
                  <a:pt x="236" y="590"/>
                </a:lnTo>
                <a:lnTo>
                  <a:pt x="236" y="590"/>
                </a:lnTo>
                <a:lnTo>
                  <a:pt x="238" y="594"/>
                </a:lnTo>
                <a:lnTo>
                  <a:pt x="242" y="598"/>
                </a:lnTo>
                <a:lnTo>
                  <a:pt x="246" y="612"/>
                </a:lnTo>
                <a:lnTo>
                  <a:pt x="250" y="628"/>
                </a:lnTo>
                <a:lnTo>
                  <a:pt x="250" y="628"/>
                </a:lnTo>
                <a:lnTo>
                  <a:pt x="252" y="632"/>
                </a:lnTo>
                <a:lnTo>
                  <a:pt x="254" y="642"/>
                </a:lnTo>
                <a:lnTo>
                  <a:pt x="264" y="656"/>
                </a:lnTo>
                <a:lnTo>
                  <a:pt x="278" y="678"/>
                </a:lnTo>
                <a:lnTo>
                  <a:pt x="278" y="678"/>
                </a:lnTo>
                <a:lnTo>
                  <a:pt x="294" y="698"/>
                </a:lnTo>
                <a:lnTo>
                  <a:pt x="304" y="712"/>
                </a:lnTo>
                <a:lnTo>
                  <a:pt x="316" y="734"/>
                </a:lnTo>
                <a:lnTo>
                  <a:pt x="316" y="734"/>
                </a:lnTo>
                <a:lnTo>
                  <a:pt x="320" y="740"/>
                </a:lnTo>
                <a:lnTo>
                  <a:pt x="326" y="744"/>
                </a:lnTo>
                <a:lnTo>
                  <a:pt x="344" y="752"/>
                </a:lnTo>
                <a:lnTo>
                  <a:pt x="364" y="760"/>
                </a:lnTo>
                <a:lnTo>
                  <a:pt x="414" y="768"/>
                </a:lnTo>
                <a:lnTo>
                  <a:pt x="468" y="768"/>
                </a:lnTo>
                <a:lnTo>
                  <a:pt x="516" y="768"/>
                </a:lnTo>
                <a:lnTo>
                  <a:pt x="584" y="772"/>
                </a:lnTo>
                <a:lnTo>
                  <a:pt x="626" y="778"/>
                </a:lnTo>
                <a:lnTo>
                  <a:pt x="628" y="780"/>
                </a:lnTo>
                <a:lnTo>
                  <a:pt x="628" y="780"/>
                </a:lnTo>
                <a:lnTo>
                  <a:pt x="596" y="796"/>
                </a:lnTo>
                <a:lnTo>
                  <a:pt x="568" y="814"/>
                </a:lnTo>
                <a:lnTo>
                  <a:pt x="542" y="832"/>
                </a:lnTo>
                <a:lnTo>
                  <a:pt x="518" y="850"/>
                </a:lnTo>
                <a:lnTo>
                  <a:pt x="518" y="850"/>
                </a:lnTo>
                <a:lnTo>
                  <a:pt x="472" y="890"/>
                </a:lnTo>
                <a:lnTo>
                  <a:pt x="442" y="918"/>
                </a:lnTo>
                <a:lnTo>
                  <a:pt x="422" y="938"/>
                </a:lnTo>
                <a:lnTo>
                  <a:pt x="414" y="952"/>
                </a:lnTo>
                <a:lnTo>
                  <a:pt x="412" y="958"/>
                </a:lnTo>
                <a:lnTo>
                  <a:pt x="416" y="962"/>
                </a:lnTo>
                <a:lnTo>
                  <a:pt x="418" y="962"/>
                </a:lnTo>
                <a:lnTo>
                  <a:pt x="420" y="962"/>
                </a:lnTo>
                <a:lnTo>
                  <a:pt x="430" y="996"/>
                </a:lnTo>
                <a:lnTo>
                  <a:pt x="430" y="996"/>
                </a:lnTo>
                <a:lnTo>
                  <a:pt x="438" y="1020"/>
                </a:lnTo>
                <a:lnTo>
                  <a:pt x="446" y="1044"/>
                </a:lnTo>
                <a:lnTo>
                  <a:pt x="458" y="1074"/>
                </a:lnTo>
                <a:lnTo>
                  <a:pt x="474" y="1102"/>
                </a:lnTo>
                <a:lnTo>
                  <a:pt x="490" y="1130"/>
                </a:lnTo>
                <a:lnTo>
                  <a:pt x="500" y="1142"/>
                </a:lnTo>
                <a:lnTo>
                  <a:pt x="510" y="1152"/>
                </a:lnTo>
                <a:lnTo>
                  <a:pt x="520" y="1160"/>
                </a:lnTo>
                <a:lnTo>
                  <a:pt x="530" y="1166"/>
                </a:lnTo>
                <a:lnTo>
                  <a:pt x="530" y="1166"/>
                </a:lnTo>
                <a:lnTo>
                  <a:pt x="548" y="1174"/>
                </a:lnTo>
                <a:lnTo>
                  <a:pt x="560" y="1184"/>
                </a:lnTo>
                <a:lnTo>
                  <a:pt x="568" y="1194"/>
                </a:lnTo>
                <a:lnTo>
                  <a:pt x="572" y="1204"/>
                </a:lnTo>
                <a:lnTo>
                  <a:pt x="574" y="1214"/>
                </a:lnTo>
                <a:lnTo>
                  <a:pt x="574" y="1222"/>
                </a:lnTo>
                <a:lnTo>
                  <a:pt x="574" y="1228"/>
                </a:lnTo>
                <a:lnTo>
                  <a:pt x="574" y="1228"/>
                </a:lnTo>
                <a:lnTo>
                  <a:pt x="578" y="1236"/>
                </a:lnTo>
                <a:lnTo>
                  <a:pt x="588" y="1256"/>
                </a:lnTo>
                <a:lnTo>
                  <a:pt x="596" y="1268"/>
                </a:lnTo>
                <a:lnTo>
                  <a:pt x="604" y="1278"/>
                </a:lnTo>
                <a:lnTo>
                  <a:pt x="616" y="1284"/>
                </a:lnTo>
                <a:lnTo>
                  <a:pt x="626" y="1288"/>
                </a:lnTo>
                <a:lnTo>
                  <a:pt x="626" y="1288"/>
                </a:lnTo>
                <a:lnTo>
                  <a:pt x="632" y="1290"/>
                </a:lnTo>
                <a:lnTo>
                  <a:pt x="638" y="1294"/>
                </a:lnTo>
                <a:lnTo>
                  <a:pt x="642" y="1300"/>
                </a:lnTo>
                <a:lnTo>
                  <a:pt x="646" y="1306"/>
                </a:lnTo>
                <a:lnTo>
                  <a:pt x="652" y="1322"/>
                </a:lnTo>
                <a:lnTo>
                  <a:pt x="656" y="1340"/>
                </a:lnTo>
                <a:lnTo>
                  <a:pt x="660" y="1374"/>
                </a:lnTo>
                <a:lnTo>
                  <a:pt x="662" y="1388"/>
                </a:lnTo>
                <a:lnTo>
                  <a:pt x="662" y="1388"/>
                </a:lnTo>
                <a:lnTo>
                  <a:pt x="662" y="1404"/>
                </a:lnTo>
                <a:lnTo>
                  <a:pt x="660" y="1420"/>
                </a:lnTo>
                <a:lnTo>
                  <a:pt x="656" y="1442"/>
                </a:lnTo>
                <a:lnTo>
                  <a:pt x="650" y="1464"/>
                </a:lnTo>
                <a:lnTo>
                  <a:pt x="642" y="1486"/>
                </a:lnTo>
                <a:lnTo>
                  <a:pt x="636" y="1498"/>
                </a:lnTo>
                <a:lnTo>
                  <a:pt x="630" y="1508"/>
                </a:lnTo>
                <a:lnTo>
                  <a:pt x="622" y="1518"/>
                </a:lnTo>
                <a:lnTo>
                  <a:pt x="612" y="1528"/>
                </a:lnTo>
                <a:lnTo>
                  <a:pt x="612" y="1528"/>
                </a:lnTo>
                <a:lnTo>
                  <a:pt x="596" y="1544"/>
                </a:lnTo>
                <a:lnTo>
                  <a:pt x="582" y="1558"/>
                </a:lnTo>
                <a:lnTo>
                  <a:pt x="562" y="1580"/>
                </a:lnTo>
                <a:lnTo>
                  <a:pt x="550" y="1596"/>
                </a:lnTo>
                <a:lnTo>
                  <a:pt x="548" y="1602"/>
                </a:lnTo>
                <a:lnTo>
                  <a:pt x="548" y="1602"/>
                </a:lnTo>
                <a:lnTo>
                  <a:pt x="538" y="1616"/>
                </a:lnTo>
                <a:lnTo>
                  <a:pt x="530" y="1632"/>
                </a:lnTo>
                <a:lnTo>
                  <a:pt x="522" y="1652"/>
                </a:lnTo>
                <a:lnTo>
                  <a:pt x="522" y="1652"/>
                </a:lnTo>
                <a:lnTo>
                  <a:pt x="518" y="1676"/>
                </a:lnTo>
                <a:lnTo>
                  <a:pt x="516" y="1698"/>
                </a:lnTo>
                <a:lnTo>
                  <a:pt x="518" y="1716"/>
                </a:lnTo>
                <a:lnTo>
                  <a:pt x="520" y="1724"/>
                </a:lnTo>
                <a:lnTo>
                  <a:pt x="522" y="1732"/>
                </a:lnTo>
                <a:lnTo>
                  <a:pt x="522" y="1732"/>
                </a:lnTo>
                <a:lnTo>
                  <a:pt x="526" y="1736"/>
                </a:lnTo>
                <a:lnTo>
                  <a:pt x="532" y="1738"/>
                </a:lnTo>
                <a:lnTo>
                  <a:pt x="538" y="1738"/>
                </a:lnTo>
                <a:lnTo>
                  <a:pt x="544" y="1738"/>
                </a:lnTo>
                <a:lnTo>
                  <a:pt x="554" y="1734"/>
                </a:lnTo>
                <a:lnTo>
                  <a:pt x="558" y="1732"/>
                </a:lnTo>
                <a:lnTo>
                  <a:pt x="640" y="1640"/>
                </a:lnTo>
                <a:lnTo>
                  <a:pt x="636" y="1610"/>
                </a:lnTo>
                <a:lnTo>
                  <a:pt x="636" y="1610"/>
                </a:lnTo>
                <a:lnTo>
                  <a:pt x="648" y="1598"/>
                </a:lnTo>
                <a:lnTo>
                  <a:pt x="658" y="1590"/>
                </a:lnTo>
                <a:lnTo>
                  <a:pt x="664" y="1588"/>
                </a:lnTo>
                <a:lnTo>
                  <a:pt x="670" y="1586"/>
                </a:lnTo>
                <a:lnTo>
                  <a:pt x="670" y="1586"/>
                </a:lnTo>
                <a:lnTo>
                  <a:pt x="678" y="1582"/>
                </a:lnTo>
                <a:lnTo>
                  <a:pt x="684" y="1578"/>
                </a:lnTo>
                <a:lnTo>
                  <a:pt x="698" y="1562"/>
                </a:lnTo>
                <a:lnTo>
                  <a:pt x="712" y="1538"/>
                </a:lnTo>
                <a:lnTo>
                  <a:pt x="712" y="1538"/>
                </a:lnTo>
                <a:lnTo>
                  <a:pt x="732" y="1520"/>
                </a:lnTo>
                <a:lnTo>
                  <a:pt x="752" y="1500"/>
                </a:lnTo>
                <a:lnTo>
                  <a:pt x="770" y="1476"/>
                </a:lnTo>
                <a:lnTo>
                  <a:pt x="770" y="1476"/>
                </a:lnTo>
                <a:lnTo>
                  <a:pt x="790" y="1446"/>
                </a:lnTo>
                <a:lnTo>
                  <a:pt x="812" y="1410"/>
                </a:lnTo>
                <a:lnTo>
                  <a:pt x="830" y="1374"/>
                </a:lnTo>
                <a:lnTo>
                  <a:pt x="836" y="1356"/>
                </a:lnTo>
                <a:lnTo>
                  <a:pt x="840" y="1342"/>
                </a:lnTo>
                <a:lnTo>
                  <a:pt x="840" y="1342"/>
                </a:lnTo>
                <a:lnTo>
                  <a:pt x="854" y="1266"/>
                </a:lnTo>
                <a:lnTo>
                  <a:pt x="878" y="1136"/>
                </a:lnTo>
                <a:lnTo>
                  <a:pt x="890" y="1070"/>
                </a:lnTo>
                <a:lnTo>
                  <a:pt x="904" y="1014"/>
                </a:lnTo>
                <a:lnTo>
                  <a:pt x="910" y="992"/>
                </a:lnTo>
                <a:lnTo>
                  <a:pt x="916" y="974"/>
                </a:lnTo>
                <a:lnTo>
                  <a:pt x="922" y="964"/>
                </a:lnTo>
                <a:lnTo>
                  <a:pt x="924" y="960"/>
                </a:lnTo>
                <a:lnTo>
                  <a:pt x="926" y="960"/>
                </a:lnTo>
                <a:lnTo>
                  <a:pt x="926" y="960"/>
                </a:lnTo>
                <a:lnTo>
                  <a:pt x="932" y="958"/>
                </a:lnTo>
                <a:lnTo>
                  <a:pt x="938" y="954"/>
                </a:lnTo>
                <a:lnTo>
                  <a:pt x="950" y="942"/>
                </a:lnTo>
                <a:lnTo>
                  <a:pt x="964" y="926"/>
                </a:lnTo>
                <a:lnTo>
                  <a:pt x="976" y="908"/>
                </a:lnTo>
                <a:lnTo>
                  <a:pt x="968" y="972"/>
                </a:lnTo>
                <a:lnTo>
                  <a:pt x="972" y="994"/>
                </a:lnTo>
                <a:lnTo>
                  <a:pt x="962" y="1022"/>
                </a:lnTo>
                <a:lnTo>
                  <a:pt x="962" y="1068"/>
                </a:lnTo>
                <a:lnTo>
                  <a:pt x="962" y="1080"/>
                </a:lnTo>
                <a:lnTo>
                  <a:pt x="962" y="1146"/>
                </a:lnTo>
                <a:lnTo>
                  <a:pt x="972" y="1150"/>
                </a:lnTo>
                <a:lnTo>
                  <a:pt x="972" y="1160"/>
                </a:lnTo>
                <a:lnTo>
                  <a:pt x="962" y="1170"/>
                </a:lnTo>
                <a:lnTo>
                  <a:pt x="964" y="1202"/>
                </a:lnTo>
                <a:lnTo>
                  <a:pt x="964" y="1252"/>
                </a:lnTo>
                <a:lnTo>
                  <a:pt x="984" y="1294"/>
                </a:lnTo>
                <a:lnTo>
                  <a:pt x="1016" y="1320"/>
                </a:lnTo>
                <a:lnTo>
                  <a:pt x="1018" y="1292"/>
                </a:lnTo>
                <a:lnTo>
                  <a:pt x="1022" y="1320"/>
                </a:lnTo>
                <a:lnTo>
                  <a:pt x="1054" y="1294"/>
                </a:lnTo>
                <a:lnTo>
                  <a:pt x="1074" y="1252"/>
                </a:lnTo>
                <a:lnTo>
                  <a:pt x="1074" y="1202"/>
                </a:lnTo>
                <a:lnTo>
                  <a:pt x="1076" y="1170"/>
                </a:lnTo>
                <a:lnTo>
                  <a:pt x="1066" y="1160"/>
                </a:lnTo>
                <a:lnTo>
                  <a:pt x="1066" y="1150"/>
                </a:lnTo>
                <a:lnTo>
                  <a:pt x="1076" y="1146"/>
                </a:lnTo>
                <a:lnTo>
                  <a:pt x="1076" y="1080"/>
                </a:lnTo>
                <a:lnTo>
                  <a:pt x="1076" y="1068"/>
                </a:lnTo>
                <a:lnTo>
                  <a:pt x="1076" y="1022"/>
                </a:lnTo>
                <a:lnTo>
                  <a:pt x="1066" y="994"/>
                </a:lnTo>
                <a:lnTo>
                  <a:pt x="1068" y="972"/>
                </a:lnTo>
                <a:lnTo>
                  <a:pt x="1062" y="908"/>
                </a:lnTo>
                <a:lnTo>
                  <a:pt x="1062" y="908"/>
                </a:lnTo>
                <a:lnTo>
                  <a:pt x="1074" y="926"/>
                </a:lnTo>
                <a:lnTo>
                  <a:pt x="1088" y="942"/>
                </a:lnTo>
                <a:lnTo>
                  <a:pt x="1100" y="954"/>
                </a:lnTo>
                <a:lnTo>
                  <a:pt x="1106" y="958"/>
                </a:lnTo>
                <a:lnTo>
                  <a:pt x="1112" y="960"/>
                </a:lnTo>
                <a:lnTo>
                  <a:pt x="1112" y="960"/>
                </a:lnTo>
                <a:lnTo>
                  <a:pt x="1114" y="960"/>
                </a:lnTo>
                <a:lnTo>
                  <a:pt x="1116" y="964"/>
                </a:lnTo>
                <a:lnTo>
                  <a:pt x="1122" y="974"/>
                </a:lnTo>
                <a:lnTo>
                  <a:pt x="1128" y="992"/>
                </a:lnTo>
                <a:lnTo>
                  <a:pt x="1134" y="1014"/>
                </a:lnTo>
                <a:lnTo>
                  <a:pt x="1148" y="1070"/>
                </a:lnTo>
                <a:lnTo>
                  <a:pt x="1160" y="1136"/>
                </a:lnTo>
                <a:lnTo>
                  <a:pt x="1184" y="1266"/>
                </a:lnTo>
                <a:lnTo>
                  <a:pt x="1198" y="1342"/>
                </a:lnTo>
                <a:lnTo>
                  <a:pt x="1198" y="1342"/>
                </a:lnTo>
                <a:lnTo>
                  <a:pt x="1202" y="1356"/>
                </a:lnTo>
                <a:lnTo>
                  <a:pt x="1208" y="1374"/>
                </a:lnTo>
                <a:lnTo>
                  <a:pt x="1226" y="1410"/>
                </a:lnTo>
                <a:lnTo>
                  <a:pt x="1248" y="1446"/>
                </a:lnTo>
                <a:lnTo>
                  <a:pt x="1268" y="1476"/>
                </a:lnTo>
                <a:lnTo>
                  <a:pt x="1268" y="1476"/>
                </a:lnTo>
                <a:lnTo>
                  <a:pt x="1286" y="1500"/>
                </a:lnTo>
                <a:lnTo>
                  <a:pt x="1304" y="1520"/>
                </a:lnTo>
                <a:lnTo>
                  <a:pt x="1326" y="1538"/>
                </a:lnTo>
                <a:lnTo>
                  <a:pt x="1326" y="1538"/>
                </a:lnTo>
                <a:lnTo>
                  <a:pt x="1340" y="1562"/>
                </a:lnTo>
                <a:lnTo>
                  <a:pt x="1354" y="1578"/>
                </a:lnTo>
                <a:lnTo>
                  <a:pt x="1360" y="1582"/>
                </a:lnTo>
                <a:lnTo>
                  <a:pt x="1366" y="1586"/>
                </a:lnTo>
                <a:lnTo>
                  <a:pt x="1366" y="1586"/>
                </a:lnTo>
                <a:lnTo>
                  <a:pt x="1374" y="1588"/>
                </a:lnTo>
                <a:lnTo>
                  <a:pt x="1380" y="1590"/>
                </a:lnTo>
                <a:lnTo>
                  <a:pt x="1390" y="1598"/>
                </a:lnTo>
                <a:lnTo>
                  <a:pt x="1402" y="1610"/>
                </a:lnTo>
                <a:lnTo>
                  <a:pt x="1398" y="1640"/>
                </a:lnTo>
                <a:lnTo>
                  <a:pt x="1480" y="1732"/>
                </a:lnTo>
                <a:lnTo>
                  <a:pt x="1480" y="1732"/>
                </a:lnTo>
                <a:lnTo>
                  <a:pt x="1484" y="1734"/>
                </a:lnTo>
                <a:lnTo>
                  <a:pt x="1494" y="1738"/>
                </a:lnTo>
                <a:lnTo>
                  <a:pt x="1500" y="1738"/>
                </a:lnTo>
                <a:lnTo>
                  <a:pt x="1506" y="1738"/>
                </a:lnTo>
                <a:lnTo>
                  <a:pt x="1512" y="1736"/>
                </a:lnTo>
                <a:lnTo>
                  <a:pt x="1516" y="1732"/>
                </a:lnTo>
                <a:lnTo>
                  <a:pt x="1516" y="1732"/>
                </a:lnTo>
                <a:lnTo>
                  <a:pt x="1518" y="1724"/>
                </a:lnTo>
                <a:lnTo>
                  <a:pt x="1520" y="1716"/>
                </a:lnTo>
                <a:lnTo>
                  <a:pt x="1522" y="1698"/>
                </a:lnTo>
                <a:lnTo>
                  <a:pt x="1520" y="1676"/>
                </a:lnTo>
                <a:lnTo>
                  <a:pt x="1516" y="1652"/>
                </a:lnTo>
                <a:lnTo>
                  <a:pt x="1516" y="1652"/>
                </a:lnTo>
                <a:lnTo>
                  <a:pt x="1508" y="1632"/>
                </a:lnTo>
                <a:lnTo>
                  <a:pt x="1500" y="1616"/>
                </a:lnTo>
                <a:lnTo>
                  <a:pt x="1490" y="1602"/>
                </a:lnTo>
                <a:lnTo>
                  <a:pt x="1490" y="1602"/>
                </a:lnTo>
                <a:lnTo>
                  <a:pt x="1486" y="1596"/>
                </a:lnTo>
                <a:lnTo>
                  <a:pt x="1476" y="1580"/>
                </a:lnTo>
                <a:lnTo>
                  <a:pt x="1456" y="1558"/>
                </a:lnTo>
                <a:lnTo>
                  <a:pt x="1442" y="1544"/>
                </a:lnTo>
                <a:lnTo>
                  <a:pt x="1424" y="1528"/>
                </a:lnTo>
                <a:lnTo>
                  <a:pt x="1424" y="1528"/>
                </a:lnTo>
                <a:lnTo>
                  <a:pt x="1416" y="1518"/>
                </a:lnTo>
                <a:lnTo>
                  <a:pt x="1408" y="1508"/>
                </a:lnTo>
                <a:lnTo>
                  <a:pt x="1402" y="1498"/>
                </a:lnTo>
                <a:lnTo>
                  <a:pt x="1396" y="1486"/>
                </a:lnTo>
                <a:lnTo>
                  <a:pt x="1386" y="1464"/>
                </a:lnTo>
                <a:lnTo>
                  <a:pt x="1382" y="1442"/>
                </a:lnTo>
                <a:lnTo>
                  <a:pt x="1378" y="1420"/>
                </a:lnTo>
                <a:lnTo>
                  <a:pt x="1376" y="1404"/>
                </a:lnTo>
                <a:lnTo>
                  <a:pt x="1376" y="1388"/>
                </a:lnTo>
                <a:lnTo>
                  <a:pt x="1376" y="1388"/>
                </a:lnTo>
                <a:lnTo>
                  <a:pt x="1378" y="1374"/>
                </a:lnTo>
                <a:lnTo>
                  <a:pt x="1382" y="1340"/>
                </a:lnTo>
                <a:lnTo>
                  <a:pt x="1386" y="1322"/>
                </a:lnTo>
                <a:lnTo>
                  <a:pt x="1392" y="1306"/>
                </a:lnTo>
                <a:lnTo>
                  <a:pt x="1396" y="1300"/>
                </a:lnTo>
                <a:lnTo>
                  <a:pt x="1400" y="1294"/>
                </a:lnTo>
                <a:lnTo>
                  <a:pt x="1406" y="1290"/>
                </a:lnTo>
                <a:lnTo>
                  <a:pt x="1410" y="1288"/>
                </a:lnTo>
                <a:lnTo>
                  <a:pt x="1410" y="1288"/>
                </a:lnTo>
                <a:lnTo>
                  <a:pt x="1422" y="1284"/>
                </a:lnTo>
                <a:lnTo>
                  <a:pt x="1432" y="1278"/>
                </a:lnTo>
                <a:lnTo>
                  <a:pt x="1442" y="1268"/>
                </a:lnTo>
                <a:lnTo>
                  <a:pt x="1450" y="1256"/>
                </a:lnTo>
                <a:lnTo>
                  <a:pt x="1460" y="1236"/>
                </a:lnTo>
                <a:lnTo>
                  <a:pt x="1464" y="1228"/>
                </a:lnTo>
                <a:lnTo>
                  <a:pt x="1464" y="1228"/>
                </a:lnTo>
                <a:lnTo>
                  <a:pt x="1464" y="1222"/>
                </a:lnTo>
                <a:lnTo>
                  <a:pt x="1464" y="1214"/>
                </a:lnTo>
                <a:lnTo>
                  <a:pt x="1466" y="1204"/>
                </a:lnTo>
                <a:lnTo>
                  <a:pt x="1470" y="1194"/>
                </a:lnTo>
                <a:lnTo>
                  <a:pt x="1478" y="1184"/>
                </a:lnTo>
                <a:lnTo>
                  <a:pt x="1490" y="1174"/>
                </a:lnTo>
                <a:lnTo>
                  <a:pt x="1508" y="1166"/>
                </a:lnTo>
                <a:lnTo>
                  <a:pt x="1508" y="1166"/>
                </a:lnTo>
                <a:lnTo>
                  <a:pt x="1518" y="1160"/>
                </a:lnTo>
                <a:lnTo>
                  <a:pt x="1528" y="1152"/>
                </a:lnTo>
                <a:lnTo>
                  <a:pt x="1538" y="1142"/>
                </a:lnTo>
                <a:lnTo>
                  <a:pt x="1548" y="1130"/>
                </a:lnTo>
                <a:lnTo>
                  <a:pt x="1564" y="1102"/>
                </a:lnTo>
                <a:lnTo>
                  <a:pt x="1580" y="1074"/>
                </a:lnTo>
                <a:lnTo>
                  <a:pt x="1592" y="1044"/>
                </a:lnTo>
                <a:lnTo>
                  <a:pt x="1600" y="1020"/>
                </a:lnTo>
                <a:lnTo>
                  <a:pt x="1608" y="996"/>
                </a:lnTo>
                <a:lnTo>
                  <a:pt x="1618" y="962"/>
                </a:lnTo>
                <a:lnTo>
                  <a:pt x="1618" y="962"/>
                </a:lnTo>
                <a:lnTo>
                  <a:pt x="1620" y="962"/>
                </a:lnTo>
                <a:lnTo>
                  <a:pt x="1622" y="962"/>
                </a:lnTo>
                <a:lnTo>
                  <a:pt x="1626" y="958"/>
                </a:lnTo>
                <a:lnTo>
                  <a:pt x="1624" y="952"/>
                </a:lnTo>
                <a:lnTo>
                  <a:pt x="1614" y="938"/>
                </a:lnTo>
                <a:lnTo>
                  <a:pt x="1596" y="918"/>
                </a:lnTo>
                <a:lnTo>
                  <a:pt x="1566" y="890"/>
                </a:lnTo>
                <a:lnTo>
                  <a:pt x="1520" y="850"/>
                </a:lnTo>
                <a:lnTo>
                  <a:pt x="1520" y="850"/>
                </a:lnTo>
                <a:lnTo>
                  <a:pt x="1496" y="832"/>
                </a:lnTo>
                <a:lnTo>
                  <a:pt x="1470" y="814"/>
                </a:lnTo>
                <a:lnTo>
                  <a:pt x="1440" y="796"/>
                </a:lnTo>
                <a:lnTo>
                  <a:pt x="1410" y="780"/>
                </a:lnTo>
                <a:lnTo>
                  <a:pt x="1412" y="778"/>
                </a:lnTo>
                <a:lnTo>
                  <a:pt x="1454" y="772"/>
                </a:lnTo>
                <a:lnTo>
                  <a:pt x="1522" y="768"/>
                </a:lnTo>
                <a:lnTo>
                  <a:pt x="1570" y="768"/>
                </a:lnTo>
                <a:lnTo>
                  <a:pt x="1624" y="768"/>
                </a:lnTo>
                <a:lnTo>
                  <a:pt x="1674" y="760"/>
                </a:lnTo>
                <a:lnTo>
                  <a:pt x="1674" y="760"/>
                </a:lnTo>
                <a:lnTo>
                  <a:pt x="1694" y="752"/>
                </a:lnTo>
                <a:lnTo>
                  <a:pt x="1710" y="744"/>
                </a:lnTo>
                <a:lnTo>
                  <a:pt x="1718" y="740"/>
                </a:lnTo>
                <a:lnTo>
                  <a:pt x="1722" y="734"/>
                </a:lnTo>
                <a:lnTo>
                  <a:pt x="1722" y="734"/>
                </a:lnTo>
                <a:lnTo>
                  <a:pt x="1734" y="712"/>
                </a:lnTo>
                <a:lnTo>
                  <a:pt x="1744" y="698"/>
                </a:lnTo>
                <a:lnTo>
                  <a:pt x="1760" y="678"/>
                </a:lnTo>
                <a:lnTo>
                  <a:pt x="1760" y="678"/>
                </a:lnTo>
                <a:lnTo>
                  <a:pt x="1774" y="656"/>
                </a:lnTo>
                <a:lnTo>
                  <a:pt x="1782" y="642"/>
                </a:lnTo>
                <a:lnTo>
                  <a:pt x="1786" y="632"/>
                </a:lnTo>
                <a:lnTo>
                  <a:pt x="1788" y="628"/>
                </a:lnTo>
                <a:lnTo>
                  <a:pt x="1788" y="628"/>
                </a:lnTo>
                <a:lnTo>
                  <a:pt x="1792" y="612"/>
                </a:lnTo>
                <a:lnTo>
                  <a:pt x="1796" y="598"/>
                </a:lnTo>
                <a:lnTo>
                  <a:pt x="1798" y="594"/>
                </a:lnTo>
                <a:lnTo>
                  <a:pt x="1802" y="590"/>
                </a:lnTo>
                <a:lnTo>
                  <a:pt x="1802" y="590"/>
                </a:lnTo>
                <a:lnTo>
                  <a:pt x="1806" y="586"/>
                </a:lnTo>
                <a:lnTo>
                  <a:pt x="1810" y="580"/>
                </a:lnTo>
                <a:lnTo>
                  <a:pt x="1820" y="562"/>
                </a:lnTo>
                <a:lnTo>
                  <a:pt x="1824" y="552"/>
                </a:lnTo>
                <a:lnTo>
                  <a:pt x="1826" y="542"/>
                </a:lnTo>
                <a:lnTo>
                  <a:pt x="1826" y="532"/>
                </a:lnTo>
                <a:lnTo>
                  <a:pt x="1822" y="526"/>
                </a:lnTo>
                <a:lnTo>
                  <a:pt x="1822" y="526"/>
                </a:lnTo>
                <a:lnTo>
                  <a:pt x="1820" y="518"/>
                </a:lnTo>
                <a:lnTo>
                  <a:pt x="1820" y="512"/>
                </a:lnTo>
                <a:lnTo>
                  <a:pt x="1820" y="506"/>
                </a:lnTo>
                <a:lnTo>
                  <a:pt x="1824" y="498"/>
                </a:lnTo>
                <a:lnTo>
                  <a:pt x="1828" y="488"/>
                </a:lnTo>
                <a:lnTo>
                  <a:pt x="1832" y="484"/>
                </a:lnTo>
                <a:lnTo>
                  <a:pt x="1832" y="484"/>
                </a:lnTo>
                <a:lnTo>
                  <a:pt x="1842" y="474"/>
                </a:lnTo>
                <a:lnTo>
                  <a:pt x="1850" y="466"/>
                </a:lnTo>
                <a:lnTo>
                  <a:pt x="1850" y="462"/>
                </a:lnTo>
                <a:lnTo>
                  <a:pt x="1848" y="458"/>
                </a:lnTo>
                <a:lnTo>
                  <a:pt x="1848" y="458"/>
                </a:lnTo>
                <a:lnTo>
                  <a:pt x="1846" y="452"/>
                </a:lnTo>
                <a:lnTo>
                  <a:pt x="1846" y="446"/>
                </a:lnTo>
                <a:lnTo>
                  <a:pt x="1848" y="428"/>
                </a:lnTo>
                <a:lnTo>
                  <a:pt x="1852" y="404"/>
                </a:lnTo>
                <a:lnTo>
                  <a:pt x="1852" y="404"/>
                </a:lnTo>
                <a:lnTo>
                  <a:pt x="1868" y="384"/>
                </a:lnTo>
                <a:lnTo>
                  <a:pt x="1880" y="370"/>
                </a:lnTo>
                <a:lnTo>
                  <a:pt x="1882" y="364"/>
                </a:lnTo>
                <a:lnTo>
                  <a:pt x="1884" y="358"/>
                </a:lnTo>
                <a:lnTo>
                  <a:pt x="1884" y="358"/>
                </a:lnTo>
                <a:lnTo>
                  <a:pt x="1888" y="348"/>
                </a:lnTo>
                <a:lnTo>
                  <a:pt x="1896" y="332"/>
                </a:lnTo>
                <a:lnTo>
                  <a:pt x="1910" y="318"/>
                </a:lnTo>
                <a:lnTo>
                  <a:pt x="1916" y="312"/>
                </a:lnTo>
                <a:lnTo>
                  <a:pt x="1924" y="308"/>
                </a:lnTo>
                <a:lnTo>
                  <a:pt x="1924" y="308"/>
                </a:lnTo>
                <a:lnTo>
                  <a:pt x="1930" y="302"/>
                </a:lnTo>
                <a:lnTo>
                  <a:pt x="1936" y="298"/>
                </a:lnTo>
                <a:lnTo>
                  <a:pt x="1946" y="286"/>
                </a:lnTo>
                <a:lnTo>
                  <a:pt x="1956" y="272"/>
                </a:lnTo>
                <a:lnTo>
                  <a:pt x="1956" y="272"/>
                </a:lnTo>
                <a:lnTo>
                  <a:pt x="1960" y="258"/>
                </a:lnTo>
                <a:lnTo>
                  <a:pt x="1966" y="246"/>
                </a:lnTo>
                <a:lnTo>
                  <a:pt x="1970" y="242"/>
                </a:lnTo>
                <a:lnTo>
                  <a:pt x="1974" y="240"/>
                </a:lnTo>
                <a:lnTo>
                  <a:pt x="1974" y="240"/>
                </a:lnTo>
                <a:lnTo>
                  <a:pt x="1980" y="236"/>
                </a:lnTo>
                <a:lnTo>
                  <a:pt x="1984" y="232"/>
                </a:lnTo>
                <a:lnTo>
                  <a:pt x="1994" y="218"/>
                </a:lnTo>
                <a:lnTo>
                  <a:pt x="2006" y="202"/>
                </a:lnTo>
                <a:lnTo>
                  <a:pt x="2028" y="156"/>
                </a:lnTo>
                <a:lnTo>
                  <a:pt x="2038" y="114"/>
                </a:lnTo>
                <a:lnTo>
                  <a:pt x="2036" y="78"/>
                </a:lnTo>
                <a:lnTo>
                  <a:pt x="1014" y="582"/>
                </a:lnTo>
                <a:lnTo>
                  <a:pt x="1014" y="584"/>
                </a:lnTo>
                <a:lnTo>
                  <a:pt x="1014" y="582"/>
                </a:lnTo>
                <a:lnTo>
                  <a:pt x="1014" y="582"/>
                </a:lnTo>
                <a:lnTo>
                  <a:pt x="1014" y="582"/>
                </a:lnTo>
              </a:path>
            </a:pathLst>
          </a:custGeom>
          <a:solidFill>
            <a:schemeClr val="bg2">
              <a:lumMod val="60000"/>
              <a:lumOff val="40000"/>
              <a:alpha val="1000"/>
            </a:schemeClr>
          </a:solidFill>
          <a:ln w="9360">
            <a:noFill/>
          </a:ln>
          <a:effectLst>
            <a:glow rad="190500">
              <a:schemeClr val="bg2">
                <a:lumMod val="60000"/>
                <a:lumOff val="40000"/>
                <a:alpha val="11000"/>
              </a:schemeClr>
            </a:glo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13"/>
          <p:cNvSpPr/>
          <p:nvPr/>
        </p:nvSpPr>
        <p:spPr>
          <a:xfrm rot="19711200">
            <a:off x="8894160" y="718920"/>
            <a:ext cx="182880" cy="272160"/>
          </a:xfrm>
          <a:custGeom>
            <a:avLst/>
            <a:gdLst/>
            <a:ahLst/>
            <a:cxnLst/>
            <a:rect l="0" t="0" r="r" b="b"/>
            <a:pathLst>
              <a:path w="247" h="367">
                <a:moveTo>
                  <a:pt x="242" y="366"/>
                </a:moveTo>
                <a:lnTo>
                  <a:pt x="242" y="366"/>
                </a:lnTo>
                <a:lnTo>
                  <a:pt x="244" y="364"/>
                </a:lnTo>
                <a:lnTo>
                  <a:pt x="246" y="364"/>
                </a:lnTo>
                <a:lnTo>
                  <a:pt x="246" y="364"/>
                </a:lnTo>
                <a:lnTo>
                  <a:pt x="236" y="348"/>
                </a:lnTo>
                <a:lnTo>
                  <a:pt x="50" y="54"/>
                </a:lnTo>
                <a:lnTo>
                  <a:pt x="50" y="54"/>
                </a:lnTo>
                <a:lnTo>
                  <a:pt x="32" y="28"/>
                </a:lnTo>
                <a:lnTo>
                  <a:pt x="32" y="26"/>
                </a:lnTo>
                <a:lnTo>
                  <a:pt x="32" y="26"/>
                </a:lnTo>
                <a:lnTo>
                  <a:pt x="22" y="14"/>
                </a:lnTo>
                <a:lnTo>
                  <a:pt x="10" y="4"/>
                </a:lnTo>
                <a:lnTo>
                  <a:pt x="10" y="4"/>
                </a:lnTo>
                <a:lnTo>
                  <a:pt x="6" y="2"/>
                </a:lnTo>
                <a:lnTo>
                  <a:pt x="2" y="0"/>
                </a:lnTo>
                <a:lnTo>
                  <a:pt x="0" y="2"/>
                </a:lnTo>
                <a:lnTo>
                  <a:pt x="0" y="6"/>
                </a:lnTo>
                <a:lnTo>
                  <a:pt x="0" y="6"/>
                </a:lnTo>
                <a:lnTo>
                  <a:pt x="4" y="16"/>
                </a:lnTo>
                <a:lnTo>
                  <a:pt x="10" y="24"/>
                </a:lnTo>
                <a:lnTo>
                  <a:pt x="10" y="24"/>
                </a:lnTo>
                <a:lnTo>
                  <a:pt x="20" y="34"/>
                </a:lnTo>
                <a:lnTo>
                  <a:pt x="28" y="44"/>
                </a:lnTo>
                <a:lnTo>
                  <a:pt x="232" y="352"/>
                </a:lnTo>
                <a:lnTo>
                  <a:pt x="232" y="352"/>
                </a:lnTo>
                <a:lnTo>
                  <a:pt x="238" y="362"/>
                </a:lnTo>
                <a:lnTo>
                  <a:pt x="242" y="366"/>
                </a:lnTo>
                <a:lnTo>
                  <a:pt x="242" y="366"/>
                </a:lnTo>
              </a:path>
            </a:pathLst>
          </a:custGeom>
          <a:solidFill>
            <a:schemeClr val="bg2">
              <a:lumMod val="60000"/>
              <a:lumOff val="40000"/>
              <a:alpha val="1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CustomShape 14"/>
          <p:cNvSpPr/>
          <p:nvPr/>
        </p:nvSpPr>
        <p:spPr>
          <a:xfrm rot="19711200">
            <a:off x="9138240" y="928440"/>
            <a:ext cx="360" cy="360"/>
          </a:xfrm>
          <a:custGeom>
            <a:avLst/>
            <a:gdLst/>
            <a:ahLst/>
            <a:cxnLst/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bg2">
              <a:lumMod val="60000"/>
              <a:lumOff val="40000"/>
              <a:alpha val="1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CustomShape 15"/>
          <p:cNvSpPr/>
          <p:nvPr/>
        </p:nvSpPr>
        <p:spPr>
          <a:xfrm rot="19711200">
            <a:off x="9061920" y="616680"/>
            <a:ext cx="181440" cy="272160"/>
          </a:xfrm>
          <a:custGeom>
            <a:avLst/>
            <a:gdLst/>
            <a:ahLst/>
            <a:cxnLst/>
            <a:rect l="0" t="0" r="r" b="b"/>
            <a:pathLst>
              <a:path w="245" h="367">
                <a:moveTo>
                  <a:pt x="2" y="366"/>
                </a:moveTo>
                <a:lnTo>
                  <a:pt x="2" y="366"/>
                </a:lnTo>
                <a:lnTo>
                  <a:pt x="6" y="362"/>
                </a:lnTo>
                <a:lnTo>
                  <a:pt x="14" y="352"/>
                </a:lnTo>
                <a:lnTo>
                  <a:pt x="216" y="44"/>
                </a:lnTo>
                <a:lnTo>
                  <a:pt x="216" y="44"/>
                </a:lnTo>
                <a:lnTo>
                  <a:pt x="226" y="34"/>
                </a:lnTo>
                <a:lnTo>
                  <a:pt x="234" y="24"/>
                </a:lnTo>
                <a:lnTo>
                  <a:pt x="234" y="24"/>
                </a:lnTo>
                <a:lnTo>
                  <a:pt x="240" y="16"/>
                </a:lnTo>
                <a:lnTo>
                  <a:pt x="244" y="6"/>
                </a:lnTo>
                <a:lnTo>
                  <a:pt x="244" y="6"/>
                </a:lnTo>
                <a:lnTo>
                  <a:pt x="244" y="2"/>
                </a:lnTo>
                <a:lnTo>
                  <a:pt x="242" y="0"/>
                </a:lnTo>
                <a:lnTo>
                  <a:pt x="238" y="2"/>
                </a:lnTo>
                <a:lnTo>
                  <a:pt x="234" y="4"/>
                </a:lnTo>
                <a:lnTo>
                  <a:pt x="234" y="4"/>
                </a:lnTo>
                <a:lnTo>
                  <a:pt x="222" y="14"/>
                </a:lnTo>
                <a:lnTo>
                  <a:pt x="212" y="26"/>
                </a:lnTo>
                <a:lnTo>
                  <a:pt x="212" y="28"/>
                </a:lnTo>
                <a:lnTo>
                  <a:pt x="212" y="28"/>
                </a:lnTo>
                <a:lnTo>
                  <a:pt x="194" y="54"/>
                </a:lnTo>
                <a:lnTo>
                  <a:pt x="8" y="348"/>
                </a:lnTo>
                <a:lnTo>
                  <a:pt x="8" y="348"/>
                </a:lnTo>
                <a:lnTo>
                  <a:pt x="0" y="364"/>
                </a:lnTo>
                <a:lnTo>
                  <a:pt x="0" y="364"/>
                </a:lnTo>
                <a:lnTo>
                  <a:pt x="0" y="366"/>
                </a:lnTo>
                <a:lnTo>
                  <a:pt x="0" y="366"/>
                </a:lnTo>
                <a:lnTo>
                  <a:pt x="2" y="366"/>
                </a:lnTo>
                <a:lnTo>
                  <a:pt x="2" y="366"/>
                </a:lnTo>
              </a:path>
            </a:pathLst>
          </a:custGeom>
          <a:solidFill>
            <a:schemeClr val="bg2">
              <a:lumMod val="60000"/>
              <a:lumOff val="40000"/>
              <a:alpha val="1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16"/>
          <p:cNvSpPr/>
          <p:nvPr/>
        </p:nvSpPr>
        <p:spPr>
          <a:xfrm rot="19711200">
            <a:off x="8494200" y="461880"/>
            <a:ext cx="1517400" cy="1293840"/>
          </a:xfrm>
          <a:custGeom>
            <a:avLst/>
            <a:gdLst/>
            <a:ahLst/>
            <a:cxnLst/>
            <a:rect l="0" t="0" r="r" b="b"/>
            <a:pathLst>
              <a:path w="2039" h="1739">
                <a:moveTo>
                  <a:pt x="2036" y="78"/>
                </a:moveTo>
                <a:lnTo>
                  <a:pt x="2018" y="44"/>
                </a:lnTo>
                <a:lnTo>
                  <a:pt x="1978" y="14"/>
                </a:lnTo>
                <a:lnTo>
                  <a:pt x="1916" y="2"/>
                </a:lnTo>
                <a:lnTo>
                  <a:pt x="1850" y="0"/>
                </a:lnTo>
                <a:lnTo>
                  <a:pt x="1850" y="0"/>
                </a:lnTo>
                <a:lnTo>
                  <a:pt x="1832" y="0"/>
                </a:lnTo>
                <a:lnTo>
                  <a:pt x="1808" y="4"/>
                </a:lnTo>
                <a:lnTo>
                  <a:pt x="1778" y="8"/>
                </a:lnTo>
                <a:lnTo>
                  <a:pt x="1742" y="16"/>
                </a:lnTo>
                <a:lnTo>
                  <a:pt x="1702" y="28"/>
                </a:lnTo>
                <a:lnTo>
                  <a:pt x="1656" y="46"/>
                </a:lnTo>
                <a:lnTo>
                  <a:pt x="1606" y="66"/>
                </a:lnTo>
                <a:lnTo>
                  <a:pt x="1606" y="66"/>
                </a:lnTo>
                <a:lnTo>
                  <a:pt x="1558" y="92"/>
                </a:lnTo>
                <a:lnTo>
                  <a:pt x="1510" y="120"/>
                </a:lnTo>
                <a:lnTo>
                  <a:pt x="1466" y="152"/>
                </a:lnTo>
                <a:lnTo>
                  <a:pt x="1424" y="184"/>
                </a:lnTo>
                <a:lnTo>
                  <a:pt x="1382" y="222"/>
                </a:lnTo>
                <a:lnTo>
                  <a:pt x="1342" y="260"/>
                </a:lnTo>
                <a:lnTo>
                  <a:pt x="1302" y="304"/>
                </a:lnTo>
                <a:lnTo>
                  <a:pt x="1264" y="350"/>
                </a:lnTo>
                <a:lnTo>
                  <a:pt x="1264" y="350"/>
                </a:lnTo>
                <a:lnTo>
                  <a:pt x="1234" y="388"/>
                </a:lnTo>
                <a:lnTo>
                  <a:pt x="1204" y="430"/>
                </a:lnTo>
                <a:lnTo>
                  <a:pt x="1176" y="472"/>
                </a:lnTo>
                <a:lnTo>
                  <a:pt x="1152" y="514"/>
                </a:lnTo>
                <a:lnTo>
                  <a:pt x="1110" y="590"/>
                </a:lnTo>
                <a:lnTo>
                  <a:pt x="1080" y="646"/>
                </a:lnTo>
                <a:lnTo>
                  <a:pt x="1080" y="646"/>
                </a:lnTo>
                <a:lnTo>
                  <a:pt x="1074" y="644"/>
                </a:lnTo>
                <a:lnTo>
                  <a:pt x="1074" y="644"/>
                </a:lnTo>
                <a:lnTo>
                  <a:pt x="1068" y="632"/>
                </a:lnTo>
                <a:lnTo>
                  <a:pt x="1060" y="618"/>
                </a:lnTo>
                <a:lnTo>
                  <a:pt x="1060" y="618"/>
                </a:lnTo>
                <a:lnTo>
                  <a:pt x="1064" y="610"/>
                </a:lnTo>
                <a:lnTo>
                  <a:pt x="1066" y="602"/>
                </a:lnTo>
                <a:lnTo>
                  <a:pt x="1066" y="602"/>
                </a:lnTo>
                <a:lnTo>
                  <a:pt x="1064" y="592"/>
                </a:lnTo>
                <a:lnTo>
                  <a:pt x="1060" y="586"/>
                </a:lnTo>
                <a:lnTo>
                  <a:pt x="1052" y="580"/>
                </a:lnTo>
                <a:lnTo>
                  <a:pt x="1042" y="578"/>
                </a:lnTo>
                <a:lnTo>
                  <a:pt x="1042" y="578"/>
                </a:lnTo>
                <a:lnTo>
                  <a:pt x="1040" y="580"/>
                </a:lnTo>
                <a:lnTo>
                  <a:pt x="1042" y="574"/>
                </a:lnTo>
                <a:lnTo>
                  <a:pt x="1036" y="574"/>
                </a:lnTo>
                <a:lnTo>
                  <a:pt x="1032" y="574"/>
                </a:lnTo>
                <a:lnTo>
                  <a:pt x="1032" y="574"/>
                </a:lnTo>
                <a:lnTo>
                  <a:pt x="1024" y="568"/>
                </a:lnTo>
                <a:lnTo>
                  <a:pt x="1024" y="568"/>
                </a:lnTo>
                <a:lnTo>
                  <a:pt x="1022" y="568"/>
                </a:lnTo>
                <a:lnTo>
                  <a:pt x="1018" y="570"/>
                </a:lnTo>
                <a:lnTo>
                  <a:pt x="1012" y="570"/>
                </a:lnTo>
                <a:lnTo>
                  <a:pt x="1014" y="574"/>
                </a:lnTo>
                <a:lnTo>
                  <a:pt x="1008" y="574"/>
                </a:lnTo>
                <a:lnTo>
                  <a:pt x="1004" y="574"/>
                </a:lnTo>
                <a:lnTo>
                  <a:pt x="1008" y="580"/>
                </a:lnTo>
                <a:lnTo>
                  <a:pt x="1008" y="580"/>
                </a:lnTo>
                <a:lnTo>
                  <a:pt x="1008" y="580"/>
                </a:lnTo>
                <a:lnTo>
                  <a:pt x="1000" y="578"/>
                </a:lnTo>
                <a:lnTo>
                  <a:pt x="1000" y="578"/>
                </a:lnTo>
                <a:lnTo>
                  <a:pt x="990" y="580"/>
                </a:lnTo>
                <a:lnTo>
                  <a:pt x="982" y="586"/>
                </a:lnTo>
                <a:lnTo>
                  <a:pt x="978" y="592"/>
                </a:lnTo>
                <a:lnTo>
                  <a:pt x="976" y="602"/>
                </a:lnTo>
                <a:lnTo>
                  <a:pt x="976" y="602"/>
                </a:lnTo>
                <a:lnTo>
                  <a:pt x="978" y="608"/>
                </a:lnTo>
                <a:lnTo>
                  <a:pt x="980" y="616"/>
                </a:lnTo>
                <a:lnTo>
                  <a:pt x="980" y="616"/>
                </a:lnTo>
                <a:lnTo>
                  <a:pt x="970" y="632"/>
                </a:lnTo>
                <a:lnTo>
                  <a:pt x="964" y="644"/>
                </a:lnTo>
                <a:lnTo>
                  <a:pt x="964" y="644"/>
                </a:lnTo>
                <a:lnTo>
                  <a:pt x="958" y="646"/>
                </a:lnTo>
                <a:lnTo>
                  <a:pt x="958" y="646"/>
                </a:lnTo>
                <a:lnTo>
                  <a:pt x="928" y="590"/>
                </a:lnTo>
                <a:lnTo>
                  <a:pt x="886" y="514"/>
                </a:lnTo>
                <a:lnTo>
                  <a:pt x="860" y="472"/>
                </a:lnTo>
                <a:lnTo>
                  <a:pt x="834" y="430"/>
                </a:lnTo>
                <a:lnTo>
                  <a:pt x="804" y="388"/>
                </a:lnTo>
                <a:lnTo>
                  <a:pt x="774" y="350"/>
                </a:lnTo>
                <a:lnTo>
                  <a:pt x="774" y="350"/>
                </a:lnTo>
                <a:lnTo>
                  <a:pt x="736" y="304"/>
                </a:lnTo>
                <a:lnTo>
                  <a:pt x="696" y="260"/>
                </a:lnTo>
                <a:lnTo>
                  <a:pt x="656" y="222"/>
                </a:lnTo>
                <a:lnTo>
                  <a:pt x="614" y="184"/>
                </a:lnTo>
                <a:lnTo>
                  <a:pt x="572" y="152"/>
                </a:lnTo>
                <a:lnTo>
                  <a:pt x="528" y="120"/>
                </a:lnTo>
                <a:lnTo>
                  <a:pt x="480" y="92"/>
                </a:lnTo>
                <a:lnTo>
                  <a:pt x="432" y="66"/>
                </a:lnTo>
                <a:lnTo>
                  <a:pt x="432" y="66"/>
                </a:lnTo>
                <a:lnTo>
                  <a:pt x="382" y="46"/>
                </a:lnTo>
                <a:lnTo>
                  <a:pt x="336" y="28"/>
                </a:lnTo>
                <a:lnTo>
                  <a:pt x="296" y="16"/>
                </a:lnTo>
                <a:lnTo>
                  <a:pt x="260" y="8"/>
                </a:lnTo>
                <a:lnTo>
                  <a:pt x="230" y="4"/>
                </a:lnTo>
                <a:lnTo>
                  <a:pt x="206" y="0"/>
                </a:lnTo>
                <a:lnTo>
                  <a:pt x="188" y="0"/>
                </a:lnTo>
                <a:lnTo>
                  <a:pt x="122" y="2"/>
                </a:lnTo>
                <a:lnTo>
                  <a:pt x="60" y="14"/>
                </a:lnTo>
                <a:lnTo>
                  <a:pt x="20" y="44"/>
                </a:lnTo>
                <a:lnTo>
                  <a:pt x="2" y="78"/>
                </a:lnTo>
                <a:lnTo>
                  <a:pt x="0" y="114"/>
                </a:lnTo>
                <a:lnTo>
                  <a:pt x="10" y="156"/>
                </a:lnTo>
                <a:lnTo>
                  <a:pt x="32" y="202"/>
                </a:lnTo>
                <a:lnTo>
                  <a:pt x="32" y="202"/>
                </a:lnTo>
                <a:lnTo>
                  <a:pt x="42" y="218"/>
                </a:lnTo>
                <a:lnTo>
                  <a:pt x="54" y="232"/>
                </a:lnTo>
                <a:lnTo>
                  <a:pt x="58" y="236"/>
                </a:lnTo>
                <a:lnTo>
                  <a:pt x="64" y="240"/>
                </a:lnTo>
                <a:lnTo>
                  <a:pt x="64" y="240"/>
                </a:lnTo>
                <a:lnTo>
                  <a:pt x="68" y="242"/>
                </a:lnTo>
                <a:lnTo>
                  <a:pt x="72" y="246"/>
                </a:lnTo>
                <a:lnTo>
                  <a:pt x="78" y="258"/>
                </a:lnTo>
                <a:lnTo>
                  <a:pt x="82" y="272"/>
                </a:lnTo>
                <a:lnTo>
                  <a:pt x="82" y="272"/>
                </a:lnTo>
                <a:lnTo>
                  <a:pt x="90" y="286"/>
                </a:lnTo>
                <a:lnTo>
                  <a:pt x="100" y="298"/>
                </a:lnTo>
                <a:lnTo>
                  <a:pt x="108" y="302"/>
                </a:lnTo>
                <a:lnTo>
                  <a:pt x="114" y="308"/>
                </a:lnTo>
                <a:lnTo>
                  <a:pt x="114" y="308"/>
                </a:lnTo>
                <a:lnTo>
                  <a:pt x="122" y="312"/>
                </a:lnTo>
                <a:lnTo>
                  <a:pt x="128" y="318"/>
                </a:lnTo>
                <a:lnTo>
                  <a:pt x="140" y="332"/>
                </a:lnTo>
                <a:lnTo>
                  <a:pt x="150" y="348"/>
                </a:lnTo>
                <a:lnTo>
                  <a:pt x="154" y="358"/>
                </a:lnTo>
                <a:lnTo>
                  <a:pt x="154" y="358"/>
                </a:lnTo>
                <a:lnTo>
                  <a:pt x="156" y="364"/>
                </a:lnTo>
                <a:lnTo>
                  <a:pt x="158" y="370"/>
                </a:lnTo>
                <a:lnTo>
                  <a:pt x="170" y="384"/>
                </a:lnTo>
                <a:lnTo>
                  <a:pt x="186" y="404"/>
                </a:lnTo>
                <a:lnTo>
                  <a:pt x="186" y="404"/>
                </a:lnTo>
                <a:lnTo>
                  <a:pt x="190" y="428"/>
                </a:lnTo>
                <a:lnTo>
                  <a:pt x="192" y="446"/>
                </a:lnTo>
                <a:lnTo>
                  <a:pt x="192" y="452"/>
                </a:lnTo>
                <a:lnTo>
                  <a:pt x="190" y="458"/>
                </a:lnTo>
                <a:lnTo>
                  <a:pt x="190" y="458"/>
                </a:lnTo>
                <a:lnTo>
                  <a:pt x="188" y="462"/>
                </a:lnTo>
                <a:lnTo>
                  <a:pt x="188" y="466"/>
                </a:lnTo>
                <a:lnTo>
                  <a:pt x="194" y="474"/>
                </a:lnTo>
                <a:lnTo>
                  <a:pt x="206" y="484"/>
                </a:lnTo>
                <a:lnTo>
                  <a:pt x="206" y="484"/>
                </a:lnTo>
                <a:lnTo>
                  <a:pt x="210" y="488"/>
                </a:lnTo>
                <a:lnTo>
                  <a:pt x="214" y="498"/>
                </a:lnTo>
                <a:lnTo>
                  <a:pt x="216" y="506"/>
                </a:lnTo>
                <a:lnTo>
                  <a:pt x="218" y="512"/>
                </a:lnTo>
                <a:lnTo>
                  <a:pt x="218" y="518"/>
                </a:lnTo>
                <a:lnTo>
                  <a:pt x="214" y="526"/>
                </a:lnTo>
                <a:lnTo>
                  <a:pt x="214" y="526"/>
                </a:lnTo>
                <a:lnTo>
                  <a:pt x="212" y="532"/>
                </a:lnTo>
                <a:lnTo>
                  <a:pt x="212" y="542"/>
                </a:lnTo>
                <a:lnTo>
                  <a:pt x="214" y="552"/>
                </a:lnTo>
                <a:lnTo>
                  <a:pt x="218" y="562"/>
                </a:lnTo>
                <a:lnTo>
                  <a:pt x="228" y="580"/>
                </a:lnTo>
                <a:lnTo>
                  <a:pt x="232" y="586"/>
                </a:lnTo>
                <a:lnTo>
                  <a:pt x="236" y="590"/>
                </a:lnTo>
                <a:lnTo>
                  <a:pt x="236" y="590"/>
                </a:lnTo>
                <a:lnTo>
                  <a:pt x="238" y="594"/>
                </a:lnTo>
                <a:lnTo>
                  <a:pt x="242" y="598"/>
                </a:lnTo>
                <a:lnTo>
                  <a:pt x="246" y="612"/>
                </a:lnTo>
                <a:lnTo>
                  <a:pt x="250" y="628"/>
                </a:lnTo>
                <a:lnTo>
                  <a:pt x="250" y="628"/>
                </a:lnTo>
                <a:lnTo>
                  <a:pt x="252" y="632"/>
                </a:lnTo>
                <a:lnTo>
                  <a:pt x="254" y="642"/>
                </a:lnTo>
                <a:lnTo>
                  <a:pt x="264" y="656"/>
                </a:lnTo>
                <a:lnTo>
                  <a:pt x="278" y="678"/>
                </a:lnTo>
                <a:lnTo>
                  <a:pt x="278" y="678"/>
                </a:lnTo>
                <a:lnTo>
                  <a:pt x="294" y="698"/>
                </a:lnTo>
                <a:lnTo>
                  <a:pt x="304" y="712"/>
                </a:lnTo>
                <a:lnTo>
                  <a:pt x="316" y="734"/>
                </a:lnTo>
                <a:lnTo>
                  <a:pt x="316" y="734"/>
                </a:lnTo>
                <a:lnTo>
                  <a:pt x="320" y="740"/>
                </a:lnTo>
                <a:lnTo>
                  <a:pt x="326" y="744"/>
                </a:lnTo>
                <a:lnTo>
                  <a:pt x="344" y="752"/>
                </a:lnTo>
                <a:lnTo>
                  <a:pt x="364" y="760"/>
                </a:lnTo>
                <a:lnTo>
                  <a:pt x="414" y="768"/>
                </a:lnTo>
                <a:lnTo>
                  <a:pt x="468" y="768"/>
                </a:lnTo>
                <a:lnTo>
                  <a:pt x="516" y="768"/>
                </a:lnTo>
                <a:lnTo>
                  <a:pt x="584" y="772"/>
                </a:lnTo>
                <a:lnTo>
                  <a:pt x="626" y="778"/>
                </a:lnTo>
                <a:lnTo>
                  <a:pt x="628" y="780"/>
                </a:lnTo>
                <a:lnTo>
                  <a:pt x="628" y="780"/>
                </a:lnTo>
                <a:lnTo>
                  <a:pt x="596" y="796"/>
                </a:lnTo>
                <a:lnTo>
                  <a:pt x="568" y="814"/>
                </a:lnTo>
                <a:lnTo>
                  <a:pt x="542" y="832"/>
                </a:lnTo>
                <a:lnTo>
                  <a:pt x="518" y="850"/>
                </a:lnTo>
                <a:lnTo>
                  <a:pt x="518" y="850"/>
                </a:lnTo>
                <a:lnTo>
                  <a:pt x="472" y="890"/>
                </a:lnTo>
                <a:lnTo>
                  <a:pt x="442" y="918"/>
                </a:lnTo>
                <a:lnTo>
                  <a:pt x="422" y="938"/>
                </a:lnTo>
                <a:lnTo>
                  <a:pt x="414" y="952"/>
                </a:lnTo>
                <a:lnTo>
                  <a:pt x="412" y="958"/>
                </a:lnTo>
                <a:lnTo>
                  <a:pt x="416" y="962"/>
                </a:lnTo>
                <a:lnTo>
                  <a:pt x="418" y="962"/>
                </a:lnTo>
                <a:lnTo>
                  <a:pt x="420" y="962"/>
                </a:lnTo>
                <a:lnTo>
                  <a:pt x="430" y="996"/>
                </a:lnTo>
                <a:lnTo>
                  <a:pt x="430" y="996"/>
                </a:lnTo>
                <a:lnTo>
                  <a:pt x="438" y="1020"/>
                </a:lnTo>
                <a:lnTo>
                  <a:pt x="446" y="1044"/>
                </a:lnTo>
                <a:lnTo>
                  <a:pt x="458" y="1074"/>
                </a:lnTo>
                <a:lnTo>
                  <a:pt x="474" y="1102"/>
                </a:lnTo>
                <a:lnTo>
                  <a:pt x="490" y="1130"/>
                </a:lnTo>
                <a:lnTo>
                  <a:pt x="500" y="1142"/>
                </a:lnTo>
                <a:lnTo>
                  <a:pt x="510" y="1152"/>
                </a:lnTo>
                <a:lnTo>
                  <a:pt x="520" y="1160"/>
                </a:lnTo>
                <a:lnTo>
                  <a:pt x="530" y="1166"/>
                </a:lnTo>
                <a:lnTo>
                  <a:pt x="530" y="1166"/>
                </a:lnTo>
                <a:lnTo>
                  <a:pt x="548" y="1174"/>
                </a:lnTo>
                <a:lnTo>
                  <a:pt x="560" y="1184"/>
                </a:lnTo>
                <a:lnTo>
                  <a:pt x="568" y="1194"/>
                </a:lnTo>
                <a:lnTo>
                  <a:pt x="572" y="1204"/>
                </a:lnTo>
                <a:lnTo>
                  <a:pt x="574" y="1214"/>
                </a:lnTo>
                <a:lnTo>
                  <a:pt x="574" y="1222"/>
                </a:lnTo>
                <a:lnTo>
                  <a:pt x="574" y="1228"/>
                </a:lnTo>
                <a:lnTo>
                  <a:pt x="574" y="1228"/>
                </a:lnTo>
                <a:lnTo>
                  <a:pt x="578" y="1236"/>
                </a:lnTo>
                <a:lnTo>
                  <a:pt x="588" y="1256"/>
                </a:lnTo>
                <a:lnTo>
                  <a:pt x="596" y="1268"/>
                </a:lnTo>
                <a:lnTo>
                  <a:pt x="604" y="1278"/>
                </a:lnTo>
                <a:lnTo>
                  <a:pt x="616" y="1284"/>
                </a:lnTo>
                <a:lnTo>
                  <a:pt x="626" y="1288"/>
                </a:lnTo>
                <a:lnTo>
                  <a:pt x="626" y="1288"/>
                </a:lnTo>
                <a:lnTo>
                  <a:pt x="632" y="1290"/>
                </a:lnTo>
                <a:lnTo>
                  <a:pt x="638" y="1294"/>
                </a:lnTo>
                <a:lnTo>
                  <a:pt x="642" y="1300"/>
                </a:lnTo>
                <a:lnTo>
                  <a:pt x="646" y="1306"/>
                </a:lnTo>
                <a:lnTo>
                  <a:pt x="652" y="1322"/>
                </a:lnTo>
                <a:lnTo>
                  <a:pt x="656" y="1340"/>
                </a:lnTo>
                <a:lnTo>
                  <a:pt x="660" y="1374"/>
                </a:lnTo>
                <a:lnTo>
                  <a:pt x="662" y="1388"/>
                </a:lnTo>
                <a:lnTo>
                  <a:pt x="662" y="1388"/>
                </a:lnTo>
                <a:lnTo>
                  <a:pt x="662" y="1404"/>
                </a:lnTo>
                <a:lnTo>
                  <a:pt x="660" y="1420"/>
                </a:lnTo>
                <a:lnTo>
                  <a:pt x="656" y="1442"/>
                </a:lnTo>
                <a:lnTo>
                  <a:pt x="650" y="1464"/>
                </a:lnTo>
                <a:lnTo>
                  <a:pt x="642" y="1486"/>
                </a:lnTo>
                <a:lnTo>
                  <a:pt x="636" y="1498"/>
                </a:lnTo>
                <a:lnTo>
                  <a:pt x="630" y="1508"/>
                </a:lnTo>
                <a:lnTo>
                  <a:pt x="622" y="1518"/>
                </a:lnTo>
                <a:lnTo>
                  <a:pt x="612" y="1528"/>
                </a:lnTo>
                <a:lnTo>
                  <a:pt x="612" y="1528"/>
                </a:lnTo>
                <a:lnTo>
                  <a:pt x="596" y="1544"/>
                </a:lnTo>
                <a:lnTo>
                  <a:pt x="582" y="1558"/>
                </a:lnTo>
                <a:lnTo>
                  <a:pt x="562" y="1580"/>
                </a:lnTo>
                <a:lnTo>
                  <a:pt x="550" y="1596"/>
                </a:lnTo>
                <a:lnTo>
                  <a:pt x="548" y="1602"/>
                </a:lnTo>
                <a:lnTo>
                  <a:pt x="548" y="1602"/>
                </a:lnTo>
                <a:lnTo>
                  <a:pt x="538" y="1616"/>
                </a:lnTo>
                <a:lnTo>
                  <a:pt x="530" y="1632"/>
                </a:lnTo>
                <a:lnTo>
                  <a:pt x="522" y="1652"/>
                </a:lnTo>
                <a:lnTo>
                  <a:pt x="522" y="1652"/>
                </a:lnTo>
                <a:lnTo>
                  <a:pt x="518" y="1676"/>
                </a:lnTo>
                <a:lnTo>
                  <a:pt x="516" y="1698"/>
                </a:lnTo>
                <a:lnTo>
                  <a:pt x="518" y="1716"/>
                </a:lnTo>
                <a:lnTo>
                  <a:pt x="520" y="1724"/>
                </a:lnTo>
                <a:lnTo>
                  <a:pt x="522" y="1732"/>
                </a:lnTo>
                <a:lnTo>
                  <a:pt x="522" y="1732"/>
                </a:lnTo>
                <a:lnTo>
                  <a:pt x="526" y="1736"/>
                </a:lnTo>
                <a:lnTo>
                  <a:pt x="532" y="1738"/>
                </a:lnTo>
                <a:lnTo>
                  <a:pt x="538" y="1738"/>
                </a:lnTo>
                <a:lnTo>
                  <a:pt x="544" y="1738"/>
                </a:lnTo>
                <a:lnTo>
                  <a:pt x="554" y="1734"/>
                </a:lnTo>
                <a:lnTo>
                  <a:pt x="558" y="1732"/>
                </a:lnTo>
                <a:lnTo>
                  <a:pt x="640" y="1640"/>
                </a:lnTo>
                <a:lnTo>
                  <a:pt x="636" y="1610"/>
                </a:lnTo>
                <a:lnTo>
                  <a:pt x="636" y="1610"/>
                </a:lnTo>
                <a:lnTo>
                  <a:pt x="648" y="1598"/>
                </a:lnTo>
                <a:lnTo>
                  <a:pt x="658" y="1590"/>
                </a:lnTo>
                <a:lnTo>
                  <a:pt x="664" y="1588"/>
                </a:lnTo>
                <a:lnTo>
                  <a:pt x="670" y="1586"/>
                </a:lnTo>
                <a:lnTo>
                  <a:pt x="670" y="1586"/>
                </a:lnTo>
                <a:lnTo>
                  <a:pt x="678" y="1582"/>
                </a:lnTo>
                <a:lnTo>
                  <a:pt x="684" y="1578"/>
                </a:lnTo>
                <a:lnTo>
                  <a:pt x="698" y="1562"/>
                </a:lnTo>
                <a:lnTo>
                  <a:pt x="712" y="1538"/>
                </a:lnTo>
                <a:lnTo>
                  <a:pt x="712" y="1538"/>
                </a:lnTo>
                <a:lnTo>
                  <a:pt x="732" y="1520"/>
                </a:lnTo>
                <a:lnTo>
                  <a:pt x="752" y="1500"/>
                </a:lnTo>
                <a:lnTo>
                  <a:pt x="770" y="1476"/>
                </a:lnTo>
                <a:lnTo>
                  <a:pt x="770" y="1476"/>
                </a:lnTo>
                <a:lnTo>
                  <a:pt x="790" y="1446"/>
                </a:lnTo>
                <a:lnTo>
                  <a:pt x="812" y="1410"/>
                </a:lnTo>
                <a:lnTo>
                  <a:pt x="830" y="1374"/>
                </a:lnTo>
                <a:lnTo>
                  <a:pt x="836" y="1356"/>
                </a:lnTo>
                <a:lnTo>
                  <a:pt x="840" y="1342"/>
                </a:lnTo>
                <a:lnTo>
                  <a:pt x="840" y="1342"/>
                </a:lnTo>
                <a:lnTo>
                  <a:pt x="854" y="1266"/>
                </a:lnTo>
                <a:lnTo>
                  <a:pt x="878" y="1136"/>
                </a:lnTo>
                <a:lnTo>
                  <a:pt x="890" y="1070"/>
                </a:lnTo>
                <a:lnTo>
                  <a:pt x="904" y="1014"/>
                </a:lnTo>
                <a:lnTo>
                  <a:pt x="910" y="992"/>
                </a:lnTo>
                <a:lnTo>
                  <a:pt x="916" y="974"/>
                </a:lnTo>
                <a:lnTo>
                  <a:pt x="922" y="964"/>
                </a:lnTo>
                <a:lnTo>
                  <a:pt x="924" y="960"/>
                </a:lnTo>
                <a:lnTo>
                  <a:pt x="926" y="960"/>
                </a:lnTo>
                <a:lnTo>
                  <a:pt x="926" y="960"/>
                </a:lnTo>
                <a:lnTo>
                  <a:pt x="932" y="958"/>
                </a:lnTo>
                <a:lnTo>
                  <a:pt x="938" y="954"/>
                </a:lnTo>
                <a:lnTo>
                  <a:pt x="950" y="942"/>
                </a:lnTo>
                <a:lnTo>
                  <a:pt x="964" y="926"/>
                </a:lnTo>
                <a:lnTo>
                  <a:pt x="976" y="908"/>
                </a:lnTo>
                <a:lnTo>
                  <a:pt x="968" y="972"/>
                </a:lnTo>
                <a:lnTo>
                  <a:pt x="972" y="994"/>
                </a:lnTo>
                <a:lnTo>
                  <a:pt x="962" y="1022"/>
                </a:lnTo>
                <a:lnTo>
                  <a:pt x="962" y="1068"/>
                </a:lnTo>
                <a:lnTo>
                  <a:pt x="962" y="1080"/>
                </a:lnTo>
                <a:lnTo>
                  <a:pt x="962" y="1146"/>
                </a:lnTo>
                <a:lnTo>
                  <a:pt x="972" y="1150"/>
                </a:lnTo>
                <a:lnTo>
                  <a:pt x="972" y="1160"/>
                </a:lnTo>
                <a:lnTo>
                  <a:pt x="962" y="1170"/>
                </a:lnTo>
                <a:lnTo>
                  <a:pt x="964" y="1202"/>
                </a:lnTo>
                <a:lnTo>
                  <a:pt x="964" y="1252"/>
                </a:lnTo>
                <a:lnTo>
                  <a:pt x="984" y="1294"/>
                </a:lnTo>
                <a:lnTo>
                  <a:pt x="1016" y="1320"/>
                </a:lnTo>
                <a:lnTo>
                  <a:pt x="1018" y="1292"/>
                </a:lnTo>
                <a:lnTo>
                  <a:pt x="1022" y="1320"/>
                </a:lnTo>
                <a:lnTo>
                  <a:pt x="1054" y="1294"/>
                </a:lnTo>
                <a:lnTo>
                  <a:pt x="1074" y="1252"/>
                </a:lnTo>
                <a:lnTo>
                  <a:pt x="1074" y="1202"/>
                </a:lnTo>
                <a:lnTo>
                  <a:pt x="1076" y="1170"/>
                </a:lnTo>
                <a:lnTo>
                  <a:pt x="1066" y="1160"/>
                </a:lnTo>
                <a:lnTo>
                  <a:pt x="1066" y="1150"/>
                </a:lnTo>
                <a:lnTo>
                  <a:pt x="1076" y="1146"/>
                </a:lnTo>
                <a:lnTo>
                  <a:pt x="1076" y="1080"/>
                </a:lnTo>
                <a:lnTo>
                  <a:pt x="1076" y="1068"/>
                </a:lnTo>
                <a:lnTo>
                  <a:pt x="1076" y="1022"/>
                </a:lnTo>
                <a:lnTo>
                  <a:pt x="1066" y="994"/>
                </a:lnTo>
                <a:lnTo>
                  <a:pt x="1068" y="972"/>
                </a:lnTo>
                <a:lnTo>
                  <a:pt x="1062" y="908"/>
                </a:lnTo>
                <a:lnTo>
                  <a:pt x="1062" y="908"/>
                </a:lnTo>
                <a:lnTo>
                  <a:pt x="1074" y="926"/>
                </a:lnTo>
                <a:lnTo>
                  <a:pt x="1088" y="942"/>
                </a:lnTo>
                <a:lnTo>
                  <a:pt x="1100" y="954"/>
                </a:lnTo>
                <a:lnTo>
                  <a:pt x="1106" y="958"/>
                </a:lnTo>
                <a:lnTo>
                  <a:pt x="1112" y="960"/>
                </a:lnTo>
                <a:lnTo>
                  <a:pt x="1112" y="960"/>
                </a:lnTo>
                <a:lnTo>
                  <a:pt x="1114" y="960"/>
                </a:lnTo>
                <a:lnTo>
                  <a:pt x="1116" y="964"/>
                </a:lnTo>
                <a:lnTo>
                  <a:pt x="1122" y="974"/>
                </a:lnTo>
                <a:lnTo>
                  <a:pt x="1128" y="992"/>
                </a:lnTo>
                <a:lnTo>
                  <a:pt x="1134" y="1014"/>
                </a:lnTo>
                <a:lnTo>
                  <a:pt x="1148" y="1070"/>
                </a:lnTo>
                <a:lnTo>
                  <a:pt x="1160" y="1136"/>
                </a:lnTo>
                <a:lnTo>
                  <a:pt x="1184" y="1266"/>
                </a:lnTo>
                <a:lnTo>
                  <a:pt x="1198" y="1342"/>
                </a:lnTo>
                <a:lnTo>
                  <a:pt x="1198" y="1342"/>
                </a:lnTo>
                <a:lnTo>
                  <a:pt x="1202" y="1356"/>
                </a:lnTo>
                <a:lnTo>
                  <a:pt x="1208" y="1374"/>
                </a:lnTo>
                <a:lnTo>
                  <a:pt x="1226" y="1410"/>
                </a:lnTo>
                <a:lnTo>
                  <a:pt x="1248" y="1446"/>
                </a:lnTo>
                <a:lnTo>
                  <a:pt x="1268" y="1476"/>
                </a:lnTo>
                <a:lnTo>
                  <a:pt x="1268" y="1476"/>
                </a:lnTo>
                <a:lnTo>
                  <a:pt x="1286" y="1500"/>
                </a:lnTo>
                <a:lnTo>
                  <a:pt x="1304" y="1520"/>
                </a:lnTo>
                <a:lnTo>
                  <a:pt x="1326" y="1538"/>
                </a:lnTo>
                <a:lnTo>
                  <a:pt x="1326" y="1538"/>
                </a:lnTo>
                <a:lnTo>
                  <a:pt x="1340" y="1562"/>
                </a:lnTo>
                <a:lnTo>
                  <a:pt x="1354" y="1578"/>
                </a:lnTo>
                <a:lnTo>
                  <a:pt x="1360" y="1582"/>
                </a:lnTo>
                <a:lnTo>
                  <a:pt x="1366" y="1586"/>
                </a:lnTo>
                <a:lnTo>
                  <a:pt x="1366" y="1586"/>
                </a:lnTo>
                <a:lnTo>
                  <a:pt x="1374" y="1588"/>
                </a:lnTo>
                <a:lnTo>
                  <a:pt x="1380" y="1590"/>
                </a:lnTo>
                <a:lnTo>
                  <a:pt x="1390" y="1598"/>
                </a:lnTo>
                <a:lnTo>
                  <a:pt x="1402" y="1610"/>
                </a:lnTo>
                <a:lnTo>
                  <a:pt x="1398" y="1640"/>
                </a:lnTo>
                <a:lnTo>
                  <a:pt x="1480" y="1732"/>
                </a:lnTo>
                <a:lnTo>
                  <a:pt x="1480" y="1732"/>
                </a:lnTo>
                <a:lnTo>
                  <a:pt x="1484" y="1734"/>
                </a:lnTo>
                <a:lnTo>
                  <a:pt x="1494" y="1738"/>
                </a:lnTo>
                <a:lnTo>
                  <a:pt x="1500" y="1738"/>
                </a:lnTo>
                <a:lnTo>
                  <a:pt x="1506" y="1738"/>
                </a:lnTo>
                <a:lnTo>
                  <a:pt x="1512" y="1736"/>
                </a:lnTo>
                <a:lnTo>
                  <a:pt x="1516" y="1732"/>
                </a:lnTo>
                <a:lnTo>
                  <a:pt x="1516" y="1732"/>
                </a:lnTo>
                <a:lnTo>
                  <a:pt x="1518" y="1724"/>
                </a:lnTo>
                <a:lnTo>
                  <a:pt x="1520" y="1716"/>
                </a:lnTo>
                <a:lnTo>
                  <a:pt x="1522" y="1698"/>
                </a:lnTo>
                <a:lnTo>
                  <a:pt x="1520" y="1676"/>
                </a:lnTo>
                <a:lnTo>
                  <a:pt x="1516" y="1652"/>
                </a:lnTo>
                <a:lnTo>
                  <a:pt x="1516" y="1652"/>
                </a:lnTo>
                <a:lnTo>
                  <a:pt x="1508" y="1632"/>
                </a:lnTo>
                <a:lnTo>
                  <a:pt x="1500" y="1616"/>
                </a:lnTo>
                <a:lnTo>
                  <a:pt x="1490" y="1602"/>
                </a:lnTo>
                <a:lnTo>
                  <a:pt x="1490" y="1602"/>
                </a:lnTo>
                <a:lnTo>
                  <a:pt x="1486" y="1596"/>
                </a:lnTo>
                <a:lnTo>
                  <a:pt x="1476" y="1580"/>
                </a:lnTo>
                <a:lnTo>
                  <a:pt x="1456" y="1558"/>
                </a:lnTo>
                <a:lnTo>
                  <a:pt x="1442" y="1544"/>
                </a:lnTo>
                <a:lnTo>
                  <a:pt x="1424" y="1528"/>
                </a:lnTo>
                <a:lnTo>
                  <a:pt x="1424" y="1528"/>
                </a:lnTo>
                <a:lnTo>
                  <a:pt x="1416" y="1518"/>
                </a:lnTo>
                <a:lnTo>
                  <a:pt x="1408" y="1508"/>
                </a:lnTo>
                <a:lnTo>
                  <a:pt x="1402" y="1498"/>
                </a:lnTo>
                <a:lnTo>
                  <a:pt x="1396" y="1486"/>
                </a:lnTo>
                <a:lnTo>
                  <a:pt x="1386" y="1464"/>
                </a:lnTo>
                <a:lnTo>
                  <a:pt x="1382" y="1442"/>
                </a:lnTo>
                <a:lnTo>
                  <a:pt x="1378" y="1420"/>
                </a:lnTo>
                <a:lnTo>
                  <a:pt x="1376" y="1404"/>
                </a:lnTo>
                <a:lnTo>
                  <a:pt x="1376" y="1388"/>
                </a:lnTo>
                <a:lnTo>
                  <a:pt x="1376" y="1388"/>
                </a:lnTo>
                <a:lnTo>
                  <a:pt x="1378" y="1374"/>
                </a:lnTo>
                <a:lnTo>
                  <a:pt x="1382" y="1340"/>
                </a:lnTo>
                <a:lnTo>
                  <a:pt x="1386" y="1322"/>
                </a:lnTo>
                <a:lnTo>
                  <a:pt x="1392" y="1306"/>
                </a:lnTo>
                <a:lnTo>
                  <a:pt x="1396" y="1300"/>
                </a:lnTo>
                <a:lnTo>
                  <a:pt x="1400" y="1294"/>
                </a:lnTo>
                <a:lnTo>
                  <a:pt x="1406" y="1290"/>
                </a:lnTo>
                <a:lnTo>
                  <a:pt x="1410" y="1288"/>
                </a:lnTo>
                <a:lnTo>
                  <a:pt x="1410" y="1288"/>
                </a:lnTo>
                <a:lnTo>
                  <a:pt x="1422" y="1284"/>
                </a:lnTo>
                <a:lnTo>
                  <a:pt x="1432" y="1278"/>
                </a:lnTo>
                <a:lnTo>
                  <a:pt x="1442" y="1268"/>
                </a:lnTo>
                <a:lnTo>
                  <a:pt x="1450" y="1256"/>
                </a:lnTo>
                <a:lnTo>
                  <a:pt x="1460" y="1236"/>
                </a:lnTo>
                <a:lnTo>
                  <a:pt x="1464" y="1228"/>
                </a:lnTo>
                <a:lnTo>
                  <a:pt x="1464" y="1228"/>
                </a:lnTo>
                <a:lnTo>
                  <a:pt x="1464" y="1222"/>
                </a:lnTo>
                <a:lnTo>
                  <a:pt x="1464" y="1214"/>
                </a:lnTo>
                <a:lnTo>
                  <a:pt x="1466" y="1204"/>
                </a:lnTo>
                <a:lnTo>
                  <a:pt x="1470" y="1194"/>
                </a:lnTo>
                <a:lnTo>
                  <a:pt x="1478" y="1184"/>
                </a:lnTo>
                <a:lnTo>
                  <a:pt x="1490" y="1174"/>
                </a:lnTo>
                <a:lnTo>
                  <a:pt x="1508" y="1166"/>
                </a:lnTo>
                <a:lnTo>
                  <a:pt x="1508" y="1166"/>
                </a:lnTo>
                <a:lnTo>
                  <a:pt x="1518" y="1160"/>
                </a:lnTo>
                <a:lnTo>
                  <a:pt x="1528" y="1152"/>
                </a:lnTo>
                <a:lnTo>
                  <a:pt x="1538" y="1142"/>
                </a:lnTo>
                <a:lnTo>
                  <a:pt x="1548" y="1130"/>
                </a:lnTo>
                <a:lnTo>
                  <a:pt x="1564" y="1102"/>
                </a:lnTo>
                <a:lnTo>
                  <a:pt x="1580" y="1074"/>
                </a:lnTo>
                <a:lnTo>
                  <a:pt x="1592" y="1044"/>
                </a:lnTo>
                <a:lnTo>
                  <a:pt x="1600" y="1020"/>
                </a:lnTo>
                <a:lnTo>
                  <a:pt x="1608" y="996"/>
                </a:lnTo>
                <a:lnTo>
                  <a:pt x="1618" y="962"/>
                </a:lnTo>
                <a:lnTo>
                  <a:pt x="1618" y="962"/>
                </a:lnTo>
                <a:lnTo>
                  <a:pt x="1620" y="962"/>
                </a:lnTo>
                <a:lnTo>
                  <a:pt x="1622" y="962"/>
                </a:lnTo>
                <a:lnTo>
                  <a:pt x="1626" y="958"/>
                </a:lnTo>
                <a:lnTo>
                  <a:pt x="1624" y="952"/>
                </a:lnTo>
                <a:lnTo>
                  <a:pt x="1614" y="938"/>
                </a:lnTo>
                <a:lnTo>
                  <a:pt x="1596" y="918"/>
                </a:lnTo>
                <a:lnTo>
                  <a:pt x="1566" y="890"/>
                </a:lnTo>
                <a:lnTo>
                  <a:pt x="1520" y="850"/>
                </a:lnTo>
                <a:lnTo>
                  <a:pt x="1520" y="850"/>
                </a:lnTo>
                <a:lnTo>
                  <a:pt x="1496" y="832"/>
                </a:lnTo>
                <a:lnTo>
                  <a:pt x="1470" y="814"/>
                </a:lnTo>
                <a:lnTo>
                  <a:pt x="1440" y="796"/>
                </a:lnTo>
                <a:lnTo>
                  <a:pt x="1410" y="780"/>
                </a:lnTo>
                <a:lnTo>
                  <a:pt x="1412" y="778"/>
                </a:lnTo>
                <a:lnTo>
                  <a:pt x="1454" y="772"/>
                </a:lnTo>
                <a:lnTo>
                  <a:pt x="1522" y="768"/>
                </a:lnTo>
                <a:lnTo>
                  <a:pt x="1570" y="768"/>
                </a:lnTo>
                <a:lnTo>
                  <a:pt x="1624" y="768"/>
                </a:lnTo>
                <a:lnTo>
                  <a:pt x="1674" y="760"/>
                </a:lnTo>
                <a:lnTo>
                  <a:pt x="1674" y="760"/>
                </a:lnTo>
                <a:lnTo>
                  <a:pt x="1694" y="752"/>
                </a:lnTo>
                <a:lnTo>
                  <a:pt x="1710" y="744"/>
                </a:lnTo>
                <a:lnTo>
                  <a:pt x="1718" y="740"/>
                </a:lnTo>
                <a:lnTo>
                  <a:pt x="1722" y="734"/>
                </a:lnTo>
                <a:lnTo>
                  <a:pt x="1722" y="734"/>
                </a:lnTo>
                <a:lnTo>
                  <a:pt x="1734" y="712"/>
                </a:lnTo>
                <a:lnTo>
                  <a:pt x="1744" y="698"/>
                </a:lnTo>
                <a:lnTo>
                  <a:pt x="1760" y="678"/>
                </a:lnTo>
                <a:lnTo>
                  <a:pt x="1760" y="678"/>
                </a:lnTo>
                <a:lnTo>
                  <a:pt x="1774" y="656"/>
                </a:lnTo>
                <a:lnTo>
                  <a:pt x="1782" y="642"/>
                </a:lnTo>
                <a:lnTo>
                  <a:pt x="1786" y="632"/>
                </a:lnTo>
                <a:lnTo>
                  <a:pt x="1788" y="628"/>
                </a:lnTo>
                <a:lnTo>
                  <a:pt x="1788" y="628"/>
                </a:lnTo>
                <a:lnTo>
                  <a:pt x="1792" y="612"/>
                </a:lnTo>
                <a:lnTo>
                  <a:pt x="1796" y="598"/>
                </a:lnTo>
                <a:lnTo>
                  <a:pt x="1798" y="594"/>
                </a:lnTo>
                <a:lnTo>
                  <a:pt x="1802" y="590"/>
                </a:lnTo>
                <a:lnTo>
                  <a:pt x="1802" y="590"/>
                </a:lnTo>
                <a:lnTo>
                  <a:pt x="1806" y="586"/>
                </a:lnTo>
                <a:lnTo>
                  <a:pt x="1810" y="580"/>
                </a:lnTo>
                <a:lnTo>
                  <a:pt x="1820" y="562"/>
                </a:lnTo>
                <a:lnTo>
                  <a:pt x="1824" y="552"/>
                </a:lnTo>
                <a:lnTo>
                  <a:pt x="1826" y="542"/>
                </a:lnTo>
                <a:lnTo>
                  <a:pt x="1826" y="532"/>
                </a:lnTo>
                <a:lnTo>
                  <a:pt x="1822" y="526"/>
                </a:lnTo>
                <a:lnTo>
                  <a:pt x="1822" y="526"/>
                </a:lnTo>
                <a:lnTo>
                  <a:pt x="1820" y="518"/>
                </a:lnTo>
                <a:lnTo>
                  <a:pt x="1820" y="512"/>
                </a:lnTo>
                <a:lnTo>
                  <a:pt x="1820" y="506"/>
                </a:lnTo>
                <a:lnTo>
                  <a:pt x="1824" y="498"/>
                </a:lnTo>
                <a:lnTo>
                  <a:pt x="1828" y="488"/>
                </a:lnTo>
                <a:lnTo>
                  <a:pt x="1832" y="484"/>
                </a:lnTo>
                <a:lnTo>
                  <a:pt x="1832" y="484"/>
                </a:lnTo>
                <a:lnTo>
                  <a:pt x="1842" y="474"/>
                </a:lnTo>
                <a:lnTo>
                  <a:pt x="1850" y="466"/>
                </a:lnTo>
                <a:lnTo>
                  <a:pt x="1850" y="462"/>
                </a:lnTo>
                <a:lnTo>
                  <a:pt x="1848" y="458"/>
                </a:lnTo>
                <a:lnTo>
                  <a:pt x="1848" y="458"/>
                </a:lnTo>
                <a:lnTo>
                  <a:pt x="1846" y="452"/>
                </a:lnTo>
                <a:lnTo>
                  <a:pt x="1846" y="446"/>
                </a:lnTo>
                <a:lnTo>
                  <a:pt x="1848" y="428"/>
                </a:lnTo>
                <a:lnTo>
                  <a:pt x="1852" y="404"/>
                </a:lnTo>
                <a:lnTo>
                  <a:pt x="1852" y="404"/>
                </a:lnTo>
                <a:lnTo>
                  <a:pt x="1868" y="384"/>
                </a:lnTo>
                <a:lnTo>
                  <a:pt x="1880" y="370"/>
                </a:lnTo>
                <a:lnTo>
                  <a:pt x="1882" y="364"/>
                </a:lnTo>
                <a:lnTo>
                  <a:pt x="1884" y="358"/>
                </a:lnTo>
                <a:lnTo>
                  <a:pt x="1884" y="358"/>
                </a:lnTo>
                <a:lnTo>
                  <a:pt x="1888" y="348"/>
                </a:lnTo>
                <a:lnTo>
                  <a:pt x="1896" y="332"/>
                </a:lnTo>
                <a:lnTo>
                  <a:pt x="1910" y="318"/>
                </a:lnTo>
                <a:lnTo>
                  <a:pt x="1916" y="312"/>
                </a:lnTo>
                <a:lnTo>
                  <a:pt x="1924" y="308"/>
                </a:lnTo>
                <a:lnTo>
                  <a:pt x="1924" y="308"/>
                </a:lnTo>
                <a:lnTo>
                  <a:pt x="1930" y="302"/>
                </a:lnTo>
                <a:lnTo>
                  <a:pt x="1936" y="298"/>
                </a:lnTo>
                <a:lnTo>
                  <a:pt x="1946" y="286"/>
                </a:lnTo>
                <a:lnTo>
                  <a:pt x="1956" y="272"/>
                </a:lnTo>
                <a:lnTo>
                  <a:pt x="1956" y="272"/>
                </a:lnTo>
                <a:lnTo>
                  <a:pt x="1960" y="258"/>
                </a:lnTo>
                <a:lnTo>
                  <a:pt x="1966" y="246"/>
                </a:lnTo>
                <a:lnTo>
                  <a:pt x="1970" y="242"/>
                </a:lnTo>
                <a:lnTo>
                  <a:pt x="1974" y="240"/>
                </a:lnTo>
                <a:lnTo>
                  <a:pt x="1974" y="240"/>
                </a:lnTo>
                <a:lnTo>
                  <a:pt x="1980" y="236"/>
                </a:lnTo>
                <a:lnTo>
                  <a:pt x="1984" y="232"/>
                </a:lnTo>
                <a:lnTo>
                  <a:pt x="1994" y="218"/>
                </a:lnTo>
                <a:lnTo>
                  <a:pt x="2006" y="202"/>
                </a:lnTo>
                <a:lnTo>
                  <a:pt x="2028" y="156"/>
                </a:lnTo>
                <a:lnTo>
                  <a:pt x="2038" y="114"/>
                </a:lnTo>
                <a:lnTo>
                  <a:pt x="2036" y="78"/>
                </a:lnTo>
                <a:lnTo>
                  <a:pt x="1014" y="582"/>
                </a:lnTo>
                <a:lnTo>
                  <a:pt x="1014" y="584"/>
                </a:lnTo>
                <a:lnTo>
                  <a:pt x="1014" y="582"/>
                </a:lnTo>
                <a:lnTo>
                  <a:pt x="1014" y="582"/>
                </a:lnTo>
                <a:lnTo>
                  <a:pt x="1014" y="582"/>
                </a:lnTo>
              </a:path>
            </a:pathLst>
          </a:custGeom>
          <a:solidFill>
            <a:schemeClr val="bg2">
              <a:lumMod val="60000"/>
              <a:lumOff val="40000"/>
              <a:alpha val="1000"/>
            </a:schemeClr>
          </a:solidFill>
          <a:ln w="9360">
            <a:noFill/>
          </a:ln>
          <a:effectLst>
            <a:glow rad="190500">
              <a:schemeClr val="bg2">
                <a:lumMod val="60000"/>
                <a:lumOff val="40000"/>
                <a:alpha val="11000"/>
              </a:schemeClr>
            </a:glo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CustomShape 17"/>
          <p:cNvSpPr/>
          <p:nvPr/>
        </p:nvSpPr>
        <p:spPr>
          <a:xfrm rot="2429400">
            <a:off x="8827920" y="4490280"/>
            <a:ext cx="208080" cy="310320"/>
          </a:xfrm>
          <a:custGeom>
            <a:avLst/>
            <a:gdLst/>
            <a:ahLst/>
            <a:cxnLst/>
            <a:rect l="0" t="0" r="r" b="b"/>
            <a:pathLst>
              <a:path w="279" h="415">
                <a:moveTo>
                  <a:pt x="276" y="414"/>
                </a:moveTo>
                <a:lnTo>
                  <a:pt x="276" y="414"/>
                </a:lnTo>
                <a:lnTo>
                  <a:pt x="278" y="414"/>
                </a:lnTo>
                <a:lnTo>
                  <a:pt x="278" y="412"/>
                </a:lnTo>
                <a:lnTo>
                  <a:pt x="278" y="412"/>
                </a:lnTo>
                <a:lnTo>
                  <a:pt x="270" y="396"/>
                </a:lnTo>
                <a:lnTo>
                  <a:pt x="54" y="60"/>
                </a:lnTo>
                <a:lnTo>
                  <a:pt x="54" y="60"/>
                </a:lnTo>
                <a:lnTo>
                  <a:pt x="38" y="32"/>
                </a:lnTo>
                <a:lnTo>
                  <a:pt x="36" y="28"/>
                </a:lnTo>
                <a:lnTo>
                  <a:pt x="36" y="28"/>
                </a:lnTo>
                <a:lnTo>
                  <a:pt x="26" y="14"/>
                </a:lnTo>
                <a:lnTo>
                  <a:pt x="14" y="4"/>
                </a:lnTo>
                <a:lnTo>
                  <a:pt x="10" y="2"/>
                </a:lnTo>
                <a:lnTo>
                  <a:pt x="10" y="2"/>
                </a:lnTo>
                <a:lnTo>
                  <a:pt x="6" y="0"/>
                </a:lnTo>
                <a:lnTo>
                  <a:pt x="2" y="0"/>
                </a:lnTo>
                <a:lnTo>
                  <a:pt x="0" y="2"/>
                </a:lnTo>
                <a:lnTo>
                  <a:pt x="0" y="6"/>
                </a:lnTo>
                <a:lnTo>
                  <a:pt x="0" y="6"/>
                </a:lnTo>
                <a:lnTo>
                  <a:pt x="4" y="18"/>
                </a:lnTo>
                <a:lnTo>
                  <a:pt x="12" y="28"/>
                </a:lnTo>
                <a:lnTo>
                  <a:pt x="12" y="28"/>
                </a:lnTo>
                <a:lnTo>
                  <a:pt x="22" y="36"/>
                </a:lnTo>
                <a:lnTo>
                  <a:pt x="30" y="48"/>
                </a:lnTo>
                <a:lnTo>
                  <a:pt x="264" y="402"/>
                </a:lnTo>
                <a:lnTo>
                  <a:pt x="264" y="402"/>
                </a:lnTo>
                <a:lnTo>
                  <a:pt x="270" y="410"/>
                </a:lnTo>
                <a:lnTo>
                  <a:pt x="276" y="414"/>
                </a:lnTo>
                <a:lnTo>
                  <a:pt x="276" y="414"/>
                </a:lnTo>
              </a:path>
            </a:pathLst>
          </a:custGeom>
          <a:solidFill>
            <a:schemeClr val="bg2">
              <a:lumMod val="60000"/>
              <a:lumOff val="40000"/>
              <a:alpha val="1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CustomShape 18"/>
          <p:cNvSpPr/>
          <p:nvPr/>
        </p:nvSpPr>
        <p:spPr>
          <a:xfrm rot="2429400">
            <a:off x="8906400" y="4838040"/>
            <a:ext cx="360" cy="1080"/>
          </a:xfrm>
          <a:custGeom>
            <a:avLst/>
            <a:gdLst/>
            <a:ahLst/>
            <a:cxnLst/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bg2">
              <a:lumMod val="60000"/>
              <a:lumOff val="40000"/>
              <a:alpha val="1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" name="CustomShape 19"/>
          <p:cNvSpPr/>
          <p:nvPr/>
        </p:nvSpPr>
        <p:spPr>
          <a:xfrm rot="2429400">
            <a:off x="8997840" y="4636080"/>
            <a:ext cx="209520" cy="310320"/>
          </a:xfrm>
          <a:custGeom>
            <a:avLst/>
            <a:gdLst/>
            <a:ahLst/>
            <a:cxnLst/>
            <a:rect l="0" t="0" r="r" b="b"/>
            <a:pathLst>
              <a:path w="281" h="415">
                <a:moveTo>
                  <a:pt x="4" y="414"/>
                </a:moveTo>
                <a:lnTo>
                  <a:pt x="4" y="414"/>
                </a:lnTo>
                <a:lnTo>
                  <a:pt x="8" y="410"/>
                </a:lnTo>
                <a:lnTo>
                  <a:pt x="16" y="402"/>
                </a:lnTo>
                <a:lnTo>
                  <a:pt x="248" y="48"/>
                </a:lnTo>
                <a:lnTo>
                  <a:pt x="248" y="48"/>
                </a:lnTo>
                <a:lnTo>
                  <a:pt x="258" y="36"/>
                </a:lnTo>
                <a:lnTo>
                  <a:pt x="266" y="28"/>
                </a:lnTo>
                <a:lnTo>
                  <a:pt x="266" y="28"/>
                </a:lnTo>
                <a:lnTo>
                  <a:pt x="274" y="18"/>
                </a:lnTo>
                <a:lnTo>
                  <a:pt x="280" y="6"/>
                </a:lnTo>
                <a:lnTo>
                  <a:pt x="280" y="6"/>
                </a:lnTo>
                <a:lnTo>
                  <a:pt x="280" y="2"/>
                </a:lnTo>
                <a:lnTo>
                  <a:pt x="278" y="0"/>
                </a:lnTo>
                <a:lnTo>
                  <a:pt x="274" y="0"/>
                </a:lnTo>
                <a:lnTo>
                  <a:pt x="268" y="2"/>
                </a:lnTo>
                <a:lnTo>
                  <a:pt x="266" y="4"/>
                </a:lnTo>
                <a:lnTo>
                  <a:pt x="266" y="4"/>
                </a:lnTo>
                <a:lnTo>
                  <a:pt x="254" y="14"/>
                </a:lnTo>
                <a:lnTo>
                  <a:pt x="244" y="28"/>
                </a:lnTo>
                <a:lnTo>
                  <a:pt x="240" y="32"/>
                </a:lnTo>
                <a:lnTo>
                  <a:pt x="240" y="32"/>
                </a:lnTo>
                <a:lnTo>
                  <a:pt x="224" y="60"/>
                </a:lnTo>
                <a:lnTo>
                  <a:pt x="10" y="396"/>
                </a:lnTo>
                <a:lnTo>
                  <a:pt x="10" y="396"/>
                </a:lnTo>
                <a:lnTo>
                  <a:pt x="0" y="412"/>
                </a:lnTo>
                <a:lnTo>
                  <a:pt x="0" y="412"/>
                </a:lnTo>
                <a:lnTo>
                  <a:pt x="0" y="414"/>
                </a:lnTo>
                <a:lnTo>
                  <a:pt x="0" y="414"/>
                </a:lnTo>
                <a:lnTo>
                  <a:pt x="4" y="414"/>
                </a:lnTo>
                <a:lnTo>
                  <a:pt x="4" y="414"/>
                </a:lnTo>
              </a:path>
            </a:pathLst>
          </a:custGeom>
          <a:solidFill>
            <a:schemeClr val="bg2">
              <a:lumMod val="60000"/>
              <a:lumOff val="40000"/>
              <a:alpha val="1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CustomShape 20"/>
          <p:cNvSpPr/>
          <p:nvPr/>
        </p:nvSpPr>
        <p:spPr>
          <a:xfrm rot="2429400">
            <a:off x="8074800" y="4239720"/>
            <a:ext cx="1622520" cy="1259640"/>
          </a:xfrm>
          <a:custGeom>
            <a:avLst/>
            <a:gdLst/>
            <a:ahLst/>
            <a:cxnLst/>
            <a:rect l="0" t="0" r="r" b="b"/>
            <a:pathLst>
              <a:path w="2165" h="1681">
                <a:moveTo>
                  <a:pt x="2162" y="70"/>
                </a:moveTo>
                <a:lnTo>
                  <a:pt x="2162" y="70"/>
                </a:lnTo>
                <a:lnTo>
                  <a:pt x="2164" y="64"/>
                </a:lnTo>
                <a:lnTo>
                  <a:pt x="2164" y="60"/>
                </a:lnTo>
                <a:lnTo>
                  <a:pt x="2164" y="52"/>
                </a:lnTo>
                <a:lnTo>
                  <a:pt x="2160" y="44"/>
                </a:lnTo>
                <a:lnTo>
                  <a:pt x="2156" y="36"/>
                </a:lnTo>
                <a:lnTo>
                  <a:pt x="2146" y="28"/>
                </a:lnTo>
                <a:lnTo>
                  <a:pt x="2134" y="18"/>
                </a:lnTo>
                <a:lnTo>
                  <a:pt x="2134" y="18"/>
                </a:lnTo>
                <a:lnTo>
                  <a:pt x="2118" y="12"/>
                </a:lnTo>
                <a:lnTo>
                  <a:pt x="2102" y="6"/>
                </a:lnTo>
                <a:lnTo>
                  <a:pt x="2086" y="4"/>
                </a:lnTo>
                <a:lnTo>
                  <a:pt x="2072" y="2"/>
                </a:lnTo>
                <a:lnTo>
                  <a:pt x="2048" y="0"/>
                </a:lnTo>
                <a:lnTo>
                  <a:pt x="2038" y="0"/>
                </a:lnTo>
                <a:lnTo>
                  <a:pt x="1904" y="40"/>
                </a:lnTo>
                <a:lnTo>
                  <a:pt x="1752" y="118"/>
                </a:lnTo>
                <a:lnTo>
                  <a:pt x="1598" y="244"/>
                </a:lnTo>
                <a:lnTo>
                  <a:pt x="1476" y="370"/>
                </a:lnTo>
                <a:lnTo>
                  <a:pt x="1312" y="580"/>
                </a:lnTo>
                <a:lnTo>
                  <a:pt x="1216" y="732"/>
                </a:lnTo>
                <a:lnTo>
                  <a:pt x="1160" y="836"/>
                </a:lnTo>
                <a:lnTo>
                  <a:pt x="1142" y="870"/>
                </a:lnTo>
                <a:lnTo>
                  <a:pt x="1142" y="870"/>
                </a:lnTo>
                <a:lnTo>
                  <a:pt x="1142" y="860"/>
                </a:lnTo>
                <a:lnTo>
                  <a:pt x="1142" y="860"/>
                </a:lnTo>
                <a:lnTo>
                  <a:pt x="1142" y="856"/>
                </a:lnTo>
                <a:lnTo>
                  <a:pt x="1138" y="848"/>
                </a:lnTo>
                <a:lnTo>
                  <a:pt x="1126" y="832"/>
                </a:lnTo>
                <a:lnTo>
                  <a:pt x="1126" y="832"/>
                </a:lnTo>
                <a:lnTo>
                  <a:pt x="1132" y="822"/>
                </a:lnTo>
                <a:lnTo>
                  <a:pt x="1134" y="812"/>
                </a:lnTo>
                <a:lnTo>
                  <a:pt x="1134" y="812"/>
                </a:lnTo>
                <a:lnTo>
                  <a:pt x="1132" y="802"/>
                </a:lnTo>
                <a:lnTo>
                  <a:pt x="1126" y="794"/>
                </a:lnTo>
                <a:lnTo>
                  <a:pt x="1118" y="788"/>
                </a:lnTo>
                <a:lnTo>
                  <a:pt x="1108" y="786"/>
                </a:lnTo>
                <a:lnTo>
                  <a:pt x="1108" y="786"/>
                </a:lnTo>
                <a:lnTo>
                  <a:pt x="1104" y="786"/>
                </a:lnTo>
                <a:lnTo>
                  <a:pt x="1108" y="780"/>
                </a:lnTo>
                <a:lnTo>
                  <a:pt x="1100" y="780"/>
                </a:lnTo>
                <a:lnTo>
                  <a:pt x="1094" y="780"/>
                </a:lnTo>
                <a:lnTo>
                  <a:pt x="1094" y="780"/>
                </a:lnTo>
                <a:lnTo>
                  <a:pt x="1086" y="774"/>
                </a:lnTo>
                <a:lnTo>
                  <a:pt x="1086" y="776"/>
                </a:lnTo>
                <a:lnTo>
                  <a:pt x="1084" y="774"/>
                </a:lnTo>
                <a:lnTo>
                  <a:pt x="1080" y="778"/>
                </a:lnTo>
                <a:lnTo>
                  <a:pt x="1074" y="776"/>
                </a:lnTo>
                <a:lnTo>
                  <a:pt x="1074" y="780"/>
                </a:lnTo>
                <a:lnTo>
                  <a:pt x="1068" y="780"/>
                </a:lnTo>
                <a:lnTo>
                  <a:pt x="1064" y="780"/>
                </a:lnTo>
                <a:lnTo>
                  <a:pt x="1068" y="788"/>
                </a:lnTo>
                <a:lnTo>
                  <a:pt x="1068" y="788"/>
                </a:lnTo>
                <a:lnTo>
                  <a:pt x="1068" y="788"/>
                </a:lnTo>
                <a:lnTo>
                  <a:pt x="1058" y="786"/>
                </a:lnTo>
                <a:lnTo>
                  <a:pt x="1058" y="786"/>
                </a:lnTo>
                <a:lnTo>
                  <a:pt x="1048" y="788"/>
                </a:lnTo>
                <a:lnTo>
                  <a:pt x="1040" y="794"/>
                </a:lnTo>
                <a:lnTo>
                  <a:pt x="1034" y="802"/>
                </a:lnTo>
                <a:lnTo>
                  <a:pt x="1032" y="812"/>
                </a:lnTo>
                <a:lnTo>
                  <a:pt x="1032" y="812"/>
                </a:lnTo>
                <a:lnTo>
                  <a:pt x="1034" y="820"/>
                </a:lnTo>
                <a:lnTo>
                  <a:pt x="1036" y="828"/>
                </a:lnTo>
                <a:lnTo>
                  <a:pt x="1036" y="828"/>
                </a:lnTo>
                <a:lnTo>
                  <a:pt x="1024" y="846"/>
                </a:lnTo>
                <a:lnTo>
                  <a:pt x="1020" y="854"/>
                </a:lnTo>
                <a:lnTo>
                  <a:pt x="1018" y="860"/>
                </a:lnTo>
                <a:lnTo>
                  <a:pt x="1006" y="836"/>
                </a:lnTo>
                <a:lnTo>
                  <a:pt x="950" y="732"/>
                </a:lnTo>
                <a:lnTo>
                  <a:pt x="854" y="580"/>
                </a:lnTo>
                <a:lnTo>
                  <a:pt x="690" y="370"/>
                </a:lnTo>
                <a:lnTo>
                  <a:pt x="568" y="244"/>
                </a:lnTo>
                <a:lnTo>
                  <a:pt x="412" y="118"/>
                </a:lnTo>
                <a:lnTo>
                  <a:pt x="262" y="40"/>
                </a:lnTo>
                <a:lnTo>
                  <a:pt x="128" y="0"/>
                </a:lnTo>
                <a:lnTo>
                  <a:pt x="128" y="0"/>
                </a:lnTo>
                <a:lnTo>
                  <a:pt x="118" y="0"/>
                </a:lnTo>
                <a:lnTo>
                  <a:pt x="94" y="2"/>
                </a:lnTo>
                <a:lnTo>
                  <a:pt x="80" y="4"/>
                </a:lnTo>
                <a:lnTo>
                  <a:pt x="64" y="6"/>
                </a:lnTo>
                <a:lnTo>
                  <a:pt x="48" y="12"/>
                </a:lnTo>
                <a:lnTo>
                  <a:pt x="32" y="18"/>
                </a:lnTo>
                <a:lnTo>
                  <a:pt x="32" y="18"/>
                </a:lnTo>
                <a:lnTo>
                  <a:pt x="20" y="28"/>
                </a:lnTo>
                <a:lnTo>
                  <a:pt x="10" y="36"/>
                </a:lnTo>
                <a:lnTo>
                  <a:pt x="6" y="44"/>
                </a:lnTo>
                <a:lnTo>
                  <a:pt x="2" y="52"/>
                </a:lnTo>
                <a:lnTo>
                  <a:pt x="2" y="60"/>
                </a:lnTo>
                <a:lnTo>
                  <a:pt x="2" y="64"/>
                </a:lnTo>
                <a:lnTo>
                  <a:pt x="4" y="70"/>
                </a:lnTo>
                <a:lnTo>
                  <a:pt x="0" y="114"/>
                </a:lnTo>
                <a:lnTo>
                  <a:pt x="12" y="226"/>
                </a:lnTo>
                <a:lnTo>
                  <a:pt x="58" y="452"/>
                </a:lnTo>
                <a:lnTo>
                  <a:pt x="80" y="544"/>
                </a:lnTo>
                <a:lnTo>
                  <a:pt x="108" y="686"/>
                </a:lnTo>
                <a:lnTo>
                  <a:pt x="122" y="734"/>
                </a:lnTo>
                <a:lnTo>
                  <a:pt x="154" y="810"/>
                </a:lnTo>
                <a:lnTo>
                  <a:pt x="196" y="876"/>
                </a:lnTo>
                <a:lnTo>
                  <a:pt x="240" y="918"/>
                </a:lnTo>
                <a:lnTo>
                  <a:pt x="284" y="942"/>
                </a:lnTo>
                <a:lnTo>
                  <a:pt x="348" y="952"/>
                </a:lnTo>
                <a:lnTo>
                  <a:pt x="410" y="960"/>
                </a:lnTo>
                <a:lnTo>
                  <a:pt x="622" y="978"/>
                </a:lnTo>
                <a:lnTo>
                  <a:pt x="622" y="978"/>
                </a:lnTo>
                <a:lnTo>
                  <a:pt x="580" y="992"/>
                </a:lnTo>
                <a:lnTo>
                  <a:pt x="538" y="1006"/>
                </a:lnTo>
                <a:lnTo>
                  <a:pt x="504" y="1020"/>
                </a:lnTo>
                <a:lnTo>
                  <a:pt x="486" y="1028"/>
                </a:lnTo>
                <a:lnTo>
                  <a:pt x="486" y="1028"/>
                </a:lnTo>
                <a:lnTo>
                  <a:pt x="444" y="1066"/>
                </a:lnTo>
                <a:lnTo>
                  <a:pt x="410" y="1098"/>
                </a:lnTo>
                <a:lnTo>
                  <a:pt x="346" y="1198"/>
                </a:lnTo>
                <a:lnTo>
                  <a:pt x="346" y="1198"/>
                </a:lnTo>
                <a:lnTo>
                  <a:pt x="338" y="1222"/>
                </a:lnTo>
                <a:lnTo>
                  <a:pt x="330" y="1242"/>
                </a:lnTo>
                <a:lnTo>
                  <a:pt x="326" y="1256"/>
                </a:lnTo>
                <a:lnTo>
                  <a:pt x="326" y="1256"/>
                </a:lnTo>
                <a:lnTo>
                  <a:pt x="326" y="1270"/>
                </a:lnTo>
                <a:lnTo>
                  <a:pt x="330" y="1284"/>
                </a:lnTo>
                <a:lnTo>
                  <a:pt x="334" y="1302"/>
                </a:lnTo>
                <a:lnTo>
                  <a:pt x="334" y="1346"/>
                </a:lnTo>
                <a:lnTo>
                  <a:pt x="358" y="1386"/>
                </a:lnTo>
                <a:lnTo>
                  <a:pt x="370" y="1438"/>
                </a:lnTo>
                <a:lnTo>
                  <a:pt x="370" y="1438"/>
                </a:lnTo>
                <a:lnTo>
                  <a:pt x="372" y="1442"/>
                </a:lnTo>
                <a:lnTo>
                  <a:pt x="376" y="1454"/>
                </a:lnTo>
                <a:lnTo>
                  <a:pt x="380" y="1460"/>
                </a:lnTo>
                <a:lnTo>
                  <a:pt x="386" y="1466"/>
                </a:lnTo>
                <a:lnTo>
                  <a:pt x="396" y="1472"/>
                </a:lnTo>
                <a:lnTo>
                  <a:pt x="406" y="1476"/>
                </a:lnTo>
                <a:lnTo>
                  <a:pt x="406" y="1476"/>
                </a:lnTo>
                <a:lnTo>
                  <a:pt x="418" y="1480"/>
                </a:lnTo>
                <a:lnTo>
                  <a:pt x="424" y="1484"/>
                </a:lnTo>
                <a:lnTo>
                  <a:pt x="430" y="1488"/>
                </a:lnTo>
                <a:lnTo>
                  <a:pt x="434" y="1492"/>
                </a:lnTo>
                <a:lnTo>
                  <a:pt x="436" y="1498"/>
                </a:lnTo>
                <a:lnTo>
                  <a:pt x="436" y="1500"/>
                </a:lnTo>
                <a:lnTo>
                  <a:pt x="436" y="1500"/>
                </a:lnTo>
                <a:lnTo>
                  <a:pt x="444" y="1514"/>
                </a:lnTo>
                <a:lnTo>
                  <a:pt x="458" y="1534"/>
                </a:lnTo>
                <a:lnTo>
                  <a:pt x="458" y="1534"/>
                </a:lnTo>
                <a:lnTo>
                  <a:pt x="466" y="1540"/>
                </a:lnTo>
                <a:lnTo>
                  <a:pt x="478" y="1550"/>
                </a:lnTo>
                <a:lnTo>
                  <a:pt x="490" y="1556"/>
                </a:lnTo>
                <a:lnTo>
                  <a:pt x="498" y="1558"/>
                </a:lnTo>
                <a:lnTo>
                  <a:pt x="504" y="1558"/>
                </a:lnTo>
                <a:lnTo>
                  <a:pt x="504" y="1558"/>
                </a:lnTo>
                <a:lnTo>
                  <a:pt x="510" y="1558"/>
                </a:lnTo>
                <a:lnTo>
                  <a:pt x="516" y="1562"/>
                </a:lnTo>
                <a:lnTo>
                  <a:pt x="528" y="1572"/>
                </a:lnTo>
                <a:lnTo>
                  <a:pt x="536" y="1582"/>
                </a:lnTo>
                <a:lnTo>
                  <a:pt x="540" y="1588"/>
                </a:lnTo>
                <a:lnTo>
                  <a:pt x="540" y="1588"/>
                </a:lnTo>
                <a:lnTo>
                  <a:pt x="548" y="1598"/>
                </a:lnTo>
                <a:lnTo>
                  <a:pt x="558" y="1608"/>
                </a:lnTo>
                <a:lnTo>
                  <a:pt x="564" y="1612"/>
                </a:lnTo>
                <a:lnTo>
                  <a:pt x="570" y="1614"/>
                </a:lnTo>
                <a:lnTo>
                  <a:pt x="570" y="1614"/>
                </a:lnTo>
                <a:lnTo>
                  <a:pt x="586" y="1618"/>
                </a:lnTo>
                <a:lnTo>
                  <a:pt x="602" y="1626"/>
                </a:lnTo>
                <a:lnTo>
                  <a:pt x="622" y="1636"/>
                </a:lnTo>
                <a:lnTo>
                  <a:pt x="648" y="1656"/>
                </a:lnTo>
                <a:lnTo>
                  <a:pt x="676" y="1678"/>
                </a:lnTo>
                <a:lnTo>
                  <a:pt x="676" y="1678"/>
                </a:lnTo>
                <a:lnTo>
                  <a:pt x="682" y="1678"/>
                </a:lnTo>
                <a:lnTo>
                  <a:pt x="694" y="1680"/>
                </a:lnTo>
                <a:lnTo>
                  <a:pt x="708" y="1676"/>
                </a:lnTo>
                <a:lnTo>
                  <a:pt x="716" y="1674"/>
                </a:lnTo>
                <a:lnTo>
                  <a:pt x="724" y="1670"/>
                </a:lnTo>
                <a:lnTo>
                  <a:pt x="724" y="1670"/>
                </a:lnTo>
                <a:lnTo>
                  <a:pt x="730" y="1664"/>
                </a:lnTo>
                <a:lnTo>
                  <a:pt x="736" y="1662"/>
                </a:lnTo>
                <a:lnTo>
                  <a:pt x="742" y="1660"/>
                </a:lnTo>
                <a:lnTo>
                  <a:pt x="746" y="1660"/>
                </a:lnTo>
                <a:lnTo>
                  <a:pt x="754" y="1664"/>
                </a:lnTo>
                <a:lnTo>
                  <a:pt x="756" y="1664"/>
                </a:lnTo>
                <a:lnTo>
                  <a:pt x="772" y="1662"/>
                </a:lnTo>
                <a:lnTo>
                  <a:pt x="796" y="1646"/>
                </a:lnTo>
                <a:lnTo>
                  <a:pt x="836" y="1606"/>
                </a:lnTo>
                <a:lnTo>
                  <a:pt x="836" y="1606"/>
                </a:lnTo>
                <a:lnTo>
                  <a:pt x="840" y="1602"/>
                </a:lnTo>
                <a:lnTo>
                  <a:pt x="852" y="1588"/>
                </a:lnTo>
                <a:lnTo>
                  <a:pt x="870" y="1564"/>
                </a:lnTo>
                <a:lnTo>
                  <a:pt x="892" y="1528"/>
                </a:lnTo>
                <a:lnTo>
                  <a:pt x="892" y="1528"/>
                </a:lnTo>
                <a:lnTo>
                  <a:pt x="914" y="1478"/>
                </a:lnTo>
                <a:lnTo>
                  <a:pt x="938" y="1424"/>
                </a:lnTo>
                <a:lnTo>
                  <a:pt x="964" y="1362"/>
                </a:lnTo>
                <a:lnTo>
                  <a:pt x="964" y="1362"/>
                </a:lnTo>
                <a:lnTo>
                  <a:pt x="988" y="1268"/>
                </a:lnTo>
                <a:lnTo>
                  <a:pt x="1012" y="1188"/>
                </a:lnTo>
                <a:lnTo>
                  <a:pt x="1034" y="1116"/>
                </a:lnTo>
                <a:lnTo>
                  <a:pt x="1032" y="1158"/>
                </a:lnTo>
                <a:lnTo>
                  <a:pt x="1024" y="1232"/>
                </a:lnTo>
                <a:lnTo>
                  <a:pt x="1026" y="1256"/>
                </a:lnTo>
                <a:lnTo>
                  <a:pt x="1016" y="1290"/>
                </a:lnTo>
                <a:lnTo>
                  <a:pt x="1016" y="1342"/>
                </a:lnTo>
                <a:lnTo>
                  <a:pt x="1016" y="1356"/>
                </a:lnTo>
                <a:lnTo>
                  <a:pt x="1016" y="1430"/>
                </a:lnTo>
                <a:lnTo>
                  <a:pt x="1026" y="1436"/>
                </a:lnTo>
                <a:lnTo>
                  <a:pt x="1026" y="1446"/>
                </a:lnTo>
                <a:lnTo>
                  <a:pt x="1016" y="1458"/>
                </a:lnTo>
                <a:lnTo>
                  <a:pt x="1018" y="1494"/>
                </a:lnTo>
                <a:lnTo>
                  <a:pt x="1018" y="1552"/>
                </a:lnTo>
                <a:lnTo>
                  <a:pt x="1040" y="1598"/>
                </a:lnTo>
                <a:lnTo>
                  <a:pt x="1076" y="1628"/>
                </a:lnTo>
                <a:lnTo>
                  <a:pt x="1080" y="1596"/>
                </a:lnTo>
                <a:lnTo>
                  <a:pt x="1084" y="1628"/>
                </a:lnTo>
                <a:lnTo>
                  <a:pt x="1120" y="1598"/>
                </a:lnTo>
                <a:lnTo>
                  <a:pt x="1142" y="1552"/>
                </a:lnTo>
                <a:lnTo>
                  <a:pt x="1142" y="1494"/>
                </a:lnTo>
                <a:lnTo>
                  <a:pt x="1146" y="1458"/>
                </a:lnTo>
                <a:lnTo>
                  <a:pt x="1134" y="1446"/>
                </a:lnTo>
                <a:lnTo>
                  <a:pt x="1134" y="1436"/>
                </a:lnTo>
                <a:lnTo>
                  <a:pt x="1146" y="1430"/>
                </a:lnTo>
                <a:lnTo>
                  <a:pt x="1146" y="1356"/>
                </a:lnTo>
                <a:lnTo>
                  <a:pt x="1146" y="1342"/>
                </a:lnTo>
                <a:lnTo>
                  <a:pt x="1146" y="1290"/>
                </a:lnTo>
                <a:lnTo>
                  <a:pt x="1134" y="1256"/>
                </a:lnTo>
                <a:lnTo>
                  <a:pt x="1136" y="1232"/>
                </a:lnTo>
                <a:lnTo>
                  <a:pt x="1128" y="1158"/>
                </a:lnTo>
                <a:lnTo>
                  <a:pt x="1126" y="1116"/>
                </a:lnTo>
                <a:lnTo>
                  <a:pt x="1126" y="1116"/>
                </a:lnTo>
                <a:lnTo>
                  <a:pt x="1126" y="1106"/>
                </a:lnTo>
                <a:lnTo>
                  <a:pt x="1126" y="1106"/>
                </a:lnTo>
                <a:lnTo>
                  <a:pt x="1138" y="1136"/>
                </a:lnTo>
                <a:lnTo>
                  <a:pt x="1150" y="1176"/>
                </a:lnTo>
                <a:lnTo>
                  <a:pt x="1174" y="1260"/>
                </a:lnTo>
                <a:lnTo>
                  <a:pt x="1202" y="1362"/>
                </a:lnTo>
                <a:lnTo>
                  <a:pt x="1202" y="1362"/>
                </a:lnTo>
                <a:lnTo>
                  <a:pt x="1228" y="1424"/>
                </a:lnTo>
                <a:lnTo>
                  <a:pt x="1250" y="1478"/>
                </a:lnTo>
                <a:lnTo>
                  <a:pt x="1274" y="1528"/>
                </a:lnTo>
                <a:lnTo>
                  <a:pt x="1274" y="1528"/>
                </a:lnTo>
                <a:lnTo>
                  <a:pt x="1296" y="1564"/>
                </a:lnTo>
                <a:lnTo>
                  <a:pt x="1312" y="1588"/>
                </a:lnTo>
                <a:lnTo>
                  <a:pt x="1326" y="1602"/>
                </a:lnTo>
                <a:lnTo>
                  <a:pt x="1330" y="1606"/>
                </a:lnTo>
                <a:lnTo>
                  <a:pt x="1370" y="1646"/>
                </a:lnTo>
                <a:lnTo>
                  <a:pt x="1394" y="1662"/>
                </a:lnTo>
                <a:lnTo>
                  <a:pt x="1410" y="1664"/>
                </a:lnTo>
                <a:lnTo>
                  <a:pt x="1410" y="1664"/>
                </a:lnTo>
                <a:lnTo>
                  <a:pt x="1412" y="1664"/>
                </a:lnTo>
                <a:lnTo>
                  <a:pt x="1420" y="1660"/>
                </a:lnTo>
                <a:lnTo>
                  <a:pt x="1424" y="1660"/>
                </a:lnTo>
                <a:lnTo>
                  <a:pt x="1430" y="1662"/>
                </a:lnTo>
                <a:lnTo>
                  <a:pt x="1436" y="1664"/>
                </a:lnTo>
                <a:lnTo>
                  <a:pt x="1442" y="1670"/>
                </a:lnTo>
                <a:lnTo>
                  <a:pt x="1442" y="1670"/>
                </a:lnTo>
                <a:lnTo>
                  <a:pt x="1450" y="1674"/>
                </a:lnTo>
                <a:lnTo>
                  <a:pt x="1458" y="1676"/>
                </a:lnTo>
                <a:lnTo>
                  <a:pt x="1472" y="1680"/>
                </a:lnTo>
                <a:lnTo>
                  <a:pt x="1484" y="1678"/>
                </a:lnTo>
                <a:lnTo>
                  <a:pt x="1490" y="1678"/>
                </a:lnTo>
                <a:lnTo>
                  <a:pt x="1518" y="1656"/>
                </a:lnTo>
                <a:lnTo>
                  <a:pt x="1544" y="1636"/>
                </a:lnTo>
                <a:lnTo>
                  <a:pt x="1544" y="1636"/>
                </a:lnTo>
                <a:lnTo>
                  <a:pt x="1564" y="1626"/>
                </a:lnTo>
                <a:lnTo>
                  <a:pt x="1580" y="1618"/>
                </a:lnTo>
                <a:lnTo>
                  <a:pt x="1596" y="1614"/>
                </a:lnTo>
                <a:lnTo>
                  <a:pt x="1596" y="1614"/>
                </a:lnTo>
                <a:lnTo>
                  <a:pt x="1602" y="1612"/>
                </a:lnTo>
                <a:lnTo>
                  <a:pt x="1608" y="1608"/>
                </a:lnTo>
                <a:lnTo>
                  <a:pt x="1618" y="1598"/>
                </a:lnTo>
                <a:lnTo>
                  <a:pt x="1626" y="1588"/>
                </a:lnTo>
                <a:lnTo>
                  <a:pt x="1626" y="1588"/>
                </a:lnTo>
                <a:lnTo>
                  <a:pt x="1630" y="1582"/>
                </a:lnTo>
                <a:lnTo>
                  <a:pt x="1638" y="1572"/>
                </a:lnTo>
                <a:lnTo>
                  <a:pt x="1650" y="1562"/>
                </a:lnTo>
                <a:lnTo>
                  <a:pt x="1656" y="1558"/>
                </a:lnTo>
                <a:lnTo>
                  <a:pt x="1662" y="1558"/>
                </a:lnTo>
                <a:lnTo>
                  <a:pt x="1662" y="1558"/>
                </a:lnTo>
                <a:lnTo>
                  <a:pt x="1668" y="1558"/>
                </a:lnTo>
                <a:lnTo>
                  <a:pt x="1674" y="1556"/>
                </a:lnTo>
                <a:lnTo>
                  <a:pt x="1688" y="1550"/>
                </a:lnTo>
                <a:lnTo>
                  <a:pt x="1700" y="1540"/>
                </a:lnTo>
                <a:lnTo>
                  <a:pt x="1708" y="1534"/>
                </a:lnTo>
                <a:lnTo>
                  <a:pt x="1708" y="1534"/>
                </a:lnTo>
                <a:lnTo>
                  <a:pt x="1722" y="1514"/>
                </a:lnTo>
                <a:lnTo>
                  <a:pt x="1730" y="1500"/>
                </a:lnTo>
                <a:lnTo>
                  <a:pt x="1730" y="1500"/>
                </a:lnTo>
                <a:lnTo>
                  <a:pt x="1730" y="1498"/>
                </a:lnTo>
                <a:lnTo>
                  <a:pt x="1732" y="1492"/>
                </a:lnTo>
                <a:lnTo>
                  <a:pt x="1736" y="1488"/>
                </a:lnTo>
                <a:lnTo>
                  <a:pt x="1740" y="1484"/>
                </a:lnTo>
                <a:lnTo>
                  <a:pt x="1748" y="1480"/>
                </a:lnTo>
                <a:lnTo>
                  <a:pt x="1760" y="1476"/>
                </a:lnTo>
                <a:lnTo>
                  <a:pt x="1760" y="1476"/>
                </a:lnTo>
                <a:lnTo>
                  <a:pt x="1770" y="1472"/>
                </a:lnTo>
                <a:lnTo>
                  <a:pt x="1780" y="1466"/>
                </a:lnTo>
                <a:lnTo>
                  <a:pt x="1786" y="1460"/>
                </a:lnTo>
                <a:lnTo>
                  <a:pt x="1790" y="1454"/>
                </a:lnTo>
                <a:lnTo>
                  <a:pt x="1794" y="1442"/>
                </a:lnTo>
                <a:lnTo>
                  <a:pt x="1794" y="1438"/>
                </a:lnTo>
                <a:lnTo>
                  <a:pt x="1808" y="1386"/>
                </a:lnTo>
                <a:lnTo>
                  <a:pt x="1832" y="1346"/>
                </a:lnTo>
                <a:lnTo>
                  <a:pt x="1832" y="1302"/>
                </a:lnTo>
                <a:lnTo>
                  <a:pt x="1832" y="1302"/>
                </a:lnTo>
                <a:lnTo>
                  <a:pt x="1836" y="1284"/>
                </a:lnTo>
                <a:lnTo>
                  <a:pt x="1840" y="1270"/>
                </a:lnTo>
                <a:lnTo>
                  <a:pt x="1840" y="1256"/>
                </a:lnTo>
                <a:lnTo>
                  <a:pt x="1840" y="1256"/>
                </a:lnTo>
                <a:lnTo>
                  <a:pt x="1836" y="1242"/>
                </a:lnTo>
                <a:lnTo>
                  <a:pt x="1828" y="1222"/>
                </a:lnTo>
                <a:lnTo>
                  <a:pt x="1820" y="1198"/>
                </a:lnTo>
                <a:lnTo>
                  <a:pt x="1756" y="1098"/>
                </a:lnTo>
                <a:lnTo>
                  <a:pt x="1756" y="1098"/>
                </a:lnTo>
                <a:lnTo>
                  <a:pt x="1722" y="1066"/>
                </a:lnTo>
                <a:lnTo>
                  <a:pt x="1680" y="1028"/>
                </a:lnTo>
                <a:lnTo>
                  <a:pt x="1680" y="1028"/>
                </a:lnTo>
                <a:lnTo>
                  <a:pt x="1662" y="1020"/>
                </a:lnTo>
                <a:lnTo>
                  <a:pt x="1628" y="1006"/>
                </a:lnTo>
                <a:lnTo>
                  <a:pt x="1586" y="992"/>
                </a:lnTo>
                <a:lnTo>
                  <a:pt x="1544" y="978"/>
                </a:lnTo>
                <a:lnTo>
                  <a:pt x="1756" y="960"/>
                </a:lnTo>
                <a:lnTo>
                  <a:pt x="1818" y="952"/>
                </a:lnTo>
                <a:lnTo>
                  <a:pt x="1882" y="942"/>
                </a:lnTo>
                <a:lnTo>
                  <a:pt x="1926" y="918"/>
                </a:lnTo>
                <a:lnTo>
                  <a:pt x="1970" y="876"/>
                </a:lnTo>
                <a:lnTo>
                  <a:pt x="2012" y="810"/>
                </a:lnTo>
                <a:lnTo>
                  <a:pt x="2044" y="734"/>
                </a:lnTo>
                <a:lnTo>
                  <a:pt x="2058" y="686"/>
                </a:lnTo>
                <a:lnTo>
                  <a:pt x="2086" y="544"/>
                </a:lnTo>
                <a:lnTo>
                  <a:pt x="2108" y="452"/>
                </a:lnTo>
                <a:lnTo>
                  <a:pt x="2154" y="226"/>
                </a:lnTo>
                <a:lnTo>
                  <a:pt x="2164" y="114"/>
                </a:lnTo>
                <a:lnTo>
                  <a:pt x="2162" y="70"/>
                </a:lnTo>
                <a:lnTo>
                  <a:pt x="1076" y="792"/>
                </a:lnTo>
                <a:lnTo>
                  <a:pt x="1076" y="792"/>
                </a:lnTo>
                <a:lnTo>
                  <a:pt x="1076" y="790"/>
                </a:lnTo>
                <a:lnTo>
                  <a:pt x="1076" y="790"/>
                </a:lnTo>
                <a:lnTo>
                  <a:pt x="1076" y="792"/>
                </a:lnTo>
              </a:path>
            </a:pathLst>
          </a:custGeom>
          <a:solidFill>
            <a:schemeClr val="bg2">
              <a:lumMod val="60000"/>
              <a:lumOff val="40000"/>
              <a:alpha val="1000"/>
            </a:schemeClr>
          </a:solidFill>
          <a:ln w="9360">
            <a:noFill/>
          </a:ln>
          <a:effectLst>
            <a:glow rad="177800">
              <a:schemeClr val="bg2">
                <a:lumMod val="60000"/>
                <a:lumOff val="40000"/>
                <a:alpha val="11000"/>
              </a:schemeClr>
            </a:glow>
            <a:softEdge rad="254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21"/>
          <p:cNvSpPr/>
          <p:nvPr/>
        </p:nvSpPr>
        <p:spPr>
          <a:xfrm rot="19494000">
            <a:off x="8931960" y="6141960"/>
            <a:ext cx="145080" cy="215280"/>
          </a:xfrm>
          <a:custGeom>
            <a:avLst/>
            <a:gdLst/>
            <a:ahLst/>
            <a:cxnLst/>
            <a:rect l="0" t="0" r="r" b="b"/>
            <a:pathLst>
              <a:path w="233" h="345">
                <a:moveTo>
                  <a:pt x="230" y="344"/>
                </a:moveTo>
                <a:lnTo>
                  <a:pt x="230" y="344"/>
                </a:lnTo>
                <a:lnTo>
                  <a:pt x="232" y="344"/>
                </a:lnTo>
                <a:lnTo>
                  <a:pt x="232" y="342"/>
                </a:lnTo>
                <a:lnTo>
                  <a:pt x="232" y="342"/>
                </a:lnTo>
                <a:lnTo>
                  <a:pt x="224" y="328"/>
                </a:lnTo>
                <a:lnTo>
                  <a:pt x="48" y="50"/>
                </a:lnTo>
                <a:lnTo>
                  <a:pt x="48" y="50"/>
                </a:lnTo>
                <a:lnTo>
                  <a:pt x="30" y="24"/>
                </a:lnTo>
                <a:lnTo>
                  <a:pt x="30" y="24"/>
                </a:lnTo>
                <a:lnTo>
                  <a:pt x="22" y="12"/>
                </a:lnTo>
                <a:lnTo>
                  <a:pt x="10" y="2"/>
                </a:lnTo>
                <a:lnTo>
                  <a:pt x="10" y="2"/>
                </a:lnTo>
                <a:lnTo>
                  <a:pt x="6" y="0"/>
                </a:lnTo>
                <a:lnTo>
                  <a:pt x="2" y="0"/>
                </a:lnTo>
                <a:lnTo>
                  <a:pt x="0" y="0"/>
                </a:lnTo>
                <a:lnTo>
                  <a:pt x="0" y="4"/>
                </a:lnTo>
                <a:lnTo>
                  <a:pt x="0" y="4"/>
                </a:lnTo>
                <a:lnTo>
                  <a:pt x="4" y="14"/>
                </a:lnTo>
                <a:lnTo>
                  <a:pt x="10" y="22"/>
                </a:lnTo>
                <a:lnTo>
                  <a:pt x="10" y="22"/>
                </a:lnTo>
                <a:lnTo>
                  <a:pt x="18" y="30"/>
                </a:lnTo>
                <a:lnTo>
                  <a:pt x="26" y="42"/>
                </a:lnTo>
                <a:lnTo>
                  <a:pt x="218" y="332"/>
                </a:lnTo>
                <a:lnTo>
                  <a:pt x="218" y="332"/>
                </a:lnTo>
                <a:lnTo>
                  <a:pt x="226" y="340"/>
                </a:lnTo>
                <a:lnTo>
                  <a:pt x="230" y="344"/>
                </a:lnTo>
                <a:lnTo>
                  <a:pt x="230" y="344"/>
                </a:lnTo>
              </a:path>
            </a:pathLst>
          </a:custGeom>
          <a:solidFill>
            <a:schemeClr val="bg2">
              <a:lumMod val="60000"/>
              <a:lumOff val="40000"/>
              <a:alpha val="1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22"/>
          <p:cNvSpPr/>
          <p:nvPr/>
        </p:nvSpPr>
        <p:spPr>
          <a:xfrm rot="19494000">
            <a:off x="9131040" y="6300360"/>
            <a:ext cx="360" cy="360"/>
          </a:xfrm>
          <a:custGeom>
            <a:avLst/>
            <a:gdLst/>
            <a:ahLst/>
            <a:cxnLst/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bg2">
              <a:lumMod val="60000"/>
              <a:lumOff val="40000"/>
              <a:alpha val="1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CustomShape 23"/>
          <p:cNvSpPr/>
          <p:nvPr/>
        </p:nvSpPr>
        <p:spPr>
          <a:xfrm rot="19494000">
            <a:off x="9060480" y="6051600"/>
            <a:ext cx="145080" cy="215280"/>
          </a:xfrm>
          <a:custGeom>
            <a:avLst/>
            <a:gdLst/>
            <a:ahLst/>
            <a:cxnLst/>
            <a:rect l="0" t="0" r="r" b="b"/>
            <a:pathLst>
              <a:path w="233" h="345">
                <a:moveTo>
                  <a:pt x="2" y="344"/>
                </a:moveTo>
                <a:lnTo>
                  <a:pt x="2" y="344"/>
                </a:lnTo>
                <a:lnTo>
                  <a:pt x="6" y="340"/>
                </a:lnTo>
                <a:lnTo>
                  <a:pt x="14" y="332"/>
                </a:lnTo>
                <a:lnTo>
                  <a:pt x="206" y="42"/>
                </a:lnTo>
                <a:lnTo>
                  <a:pt x="206" y="42"/>
                </a:lnTo>
                <a:lnTo>
                  <a:pt x="214" y="30"/>
                </a:lnTo>
                <a:lnTo>
                  <a:pt x="222" y="22"/>
                </a:lnTo>
                <a:lnTo>
                  <a:pt x="222" y="22"/>
                </a:lnTo>
                <a:lnTo>
                  <a:pt x="228" y="14"/>
                </a:lnTo>
                <a:lnTo>
                  <a:pt x="232" y="4"/>
                </a:lnTo>
                <a:lnTo>
                  <a:pt x="232" y="4"/>
                </a:lnTo>
                <a:lnTo>
                  <a:pt x="232" y="0"/>
                </a:lnTo>
                <a:lnTo>
                  <a:pt x="230" y="0"/>
                </a:lnTo>
                <a:lnTo>
                  <a:pt x="226" y="0"/>
                </a:lnTo>
                <a:lnTo>
                  <a:pt x="222" y="2"/>
                </a:lnTo>
                <a:lnTo>
                  <a:pt x="222" y="2"/>
                </a:lnTo>
                <a:lnTo>
                  <a:pt x="210" y="12"/>
                </a:lnTo>
                <a:lnTo>
                  <a:pt x="202" y="24"/>
                </a:lnTo>
                <a:lnTo>
                  <a:pt x="202" y="24"/>
                </a:lnTo>
                <a:lnTo>
                  <a:pt x="184" y="50"/>
                </a:lnTo>
                <a:lnTo>
                  <a:pt x="8" y="328"/>
                </a:lnTo>
                <a:lnTo>
                  <a:pt x="8" y="328"/>
                </a:lnTo>
                <a:lnTo>
                  <a:pt x="0" y="342"/>
                </a:lnTo>
                <a:lnTo>
                  <a:pt x="0" y="342"/>
                </a:lnTo>
                <a:lnTo>
                  <a:pt x="0" y="344"/>
                </a:lnTo>
                <a:lnTo>
                  <a:pt x="0" y="344"/>
                </a:lnTo>
                <a:lnTo>
                  <a:pt x="2" y="344"/>
                </a:lnTo>
                <a:lnTo>
                  <a:pt x="2" y="344"/>
                </a:lnTo>
              </a:path>
            </a:pathLst>
          </a:custGeom>
          <a:solidFill>
            <a:schemeClr val="bg2">
              <a:lumMod val="60000"/>
              <a:lumOff val="40000"/>
              <a:alpha val="1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24"/>
          <p:cNvSpPr/>
          <p:nvPr/>
        </p:nvSpPr>
        <p:spPr>
          <a:xfrm rot="19494000">
            <a:off x="8580600" y="5906520"/>
            <a:ext cx="1309680" cy="1074240"/>
          </a:xfrm>
          <a:custGeom>
            <a:avLst/>
            <a:gdLst/>
            <a:ahLst/>
            <a:cxnLst/>
            <a:rect l="0" t="0" r="r" b="b"/>
            <a:pathLst>
              <a:path w="2091" h="1715">
                <a:moveTo>
                  <a:pt x="2088" y="78"/>
                </a:moveTo>
                <a:lnTo>
                  <a:pt x="2070" y="44"/>
                </a:lnTo>
                <a:lnTo>
                  <a:pt x="2028" y="16"/>
                </a:lnTo>
                <a:lnTo>
                  <a:pt x="1964" y="4"/>
                </a:lnTo>
                <a:lnTo>
                  <a:pt x="1896" y="0"/>
                </a:lnTo>
                <a:lnTo>
                  <a:pt x="1896" y="0"/>
                </a:lnTo>
                <a:lnTo>
                  <a:pt x="1876" y="2"/>
                </a:lnTo>
                <a:lnTo>
                  <a:pt x="1852" y="4"/>
                </a:lnTo>
                <a:lnTo>
                  <a:pt x="1822" y="10"/>
                </a:lnTo>
                <a:lnTo>
                  <a:pt x="1784" y="18"/>
                </a:lnTo>
                <a:lnTo>
                  <a:pt x="1740" y="30"/>
                </a:lnTo>
                <a:lnTo>
                  <a:pt x="1694" y="46"/>
                </a:lnTo>
                <a:lnTo>
                  <a:pt x="1642" y="66"/>
                </a:lnTo>
                <a:lnTo>
                  <a:pt x="1642" y="66"/>
                </a:lnTo>
                <a:lnTo>
                  <a:pt x="1592" y="92"/>
                </a:lnTo>
                <a:lnTo>
                  <a:pt x="1544" y="118"/>
                </a:lnTo>
                <a:lnTo>
                  <a:pt x="1498" y="148"/>
                </a:lnTo>
                <a:lnTo>
                  <a:pt x="1454" y="180"/>
                </a:lnTo>
                <a:lnTo>
                  <a:pt x="1410" y="216"/>
                </a:lnTo>
                <a:lnTo>
                  <a:pt x="1368" y="254"/>
                </a:lnTo>
                <a:lnTo>
                  <a:pt x="1328" y="296"/>
                </a:lnTo>
                <a:lnTo>
                  <a:pt x="1286" y="342"/>
                </a:lnTo>
                <a:lnTo>
                  <a:pt x="1286" y="342"/>
                </a:lnTo>
                <a:lnTo>
                  <a:pt x="1254" y="380"/>
                </a:lnTo>
                <a:lnTo>
                  <a:pt x="1224" y="420"/>
                </a:lnTo>
                <a:lnTo>
                  <a:pt x="1196" y="462"/>
                </a:lnTo>
                <a:lnTo>
                  <a:pt x="1170" y="504"/>
                </a:lnTo>
                <a:lnTo>
                  <a:pt x="1124" y="578"/>
                </a:lnTo>
                <a:lnTo>
                  <a:pt x="1096" y="632"/>
                </a:lnTo>
                <a:lnTo>
                  <a:pt x="1096" y="632"/>
                </a:lnTo>
                <a:lnTo>
                  <a:pt x="1092" y="622"/>
                </a:lnTo>
                <a:lnTo>
                  <a:pt x="1082" y="608"/>
                </a:lnTo>
                <a:lnTo>
                  <a:pt x="1082" y="608"/>
                </a:lnTo>
                <a:lnTo>
                  <a:pt x="1086" y="600"/>
                </a:lnTo>
                <a:lnTo>
                  <a:pt x="1088" y="592"/>
                </a:lnTo>
                <a:lnTo>
                  <a:pt x="1088" y="592"/>
                </a:lnTo>
                <a:lnTo>
                  <a:pt x="1086" y="584"/>
                </a:lnTo>
                <a:lnTo>
                  <a:pt x="1082" y="576"/>
                </a:lnTo>
                <a:lnTo>
                  <a:pt x="1074" y="572"/>
                </a:lnTo>
                <a:lnTo>
                  <a:pt x="1066" y="570"/>
                </a:lnTo>
                <a:lnTo>
                  <a:pt x="1066" y="570"/>
                </a:lnTo>
                <a:lnTo>
                  <a:pt x="1064" y="570"/>
                </a:lnTo>
                <a:lnTo>
                  <a:pt x="1066" y="564"/>
                </a:lnTo>
                <a:lnTo>
                  <a:pt x="1060" y="564"/>
                </a:lnTo>
                <a:lnTo>
                  <a:pt x="1056" y="564"/>
                </a:lnTo>
                <a:lnTo>
                  <a:pt x="1056" y="564"/>
                </a:lnTo>
                <a:lnTo>
                  <a:pt x="1050" y="558"/>
                </a:lnTo>
                <a:lnTo>
                  <a:pt x="1048" y="560"/>
                </a:lnTo>
                <a:lnTo>
                  <a:pt x="1048" y="558"/>
                </a:lnTo>
                <a:lnTo>
                  <a:pt x="1044" y="562"/>
                </a:lnTo>
                <a:lnTo>
                  <a:pt x="1038" y="560"/>
                </a:lnTo>
                <a:lnTo>
                  <a:pt x="1038" y="564"/>
                </a:lnTo>
                <a:lnTo>
                  <a:pt x="1034" y="564"/>
                </a:lnTo>
                <a:lnTo>
                  <a:pt x="1030" y="564"/>
                </a:lnTo>
                <a:lnTo>
                  <a:pt x="1034" y="572"/>
                </a:lnTo>
                <a:lnTo>
                  <a:pt x="1034" y="572"/>
                </a:lnTo>
                <a:lnTo>
                  <a:pt x="1034" y="572"/>
                </a:lnTo>
                <a:lnTo>
                  <a:pt x="1026" y="570"/>
                </a:lnTo>
                <a:lnTo>
                  <a:pt x="1026" y="570"/>
                </a:lnTo>
                <a:lnTo>
                  <a:pt x="1016" y="572"/>
                </a:lnTo>
                <a:lnTo>
                  <a:pt x="1010" y="576"/>
                </a:lnTo>
                <a:lnTo>
                  <a:pt x="1004" y="584"/>
                </a:lnTo>
                <a:lnTo>
                  <a:pt x="1004" y="592"/>
                </a:lnTo>
                <a:lnTo>
                  <a:pt x="1004" y="592"/>
                </a:lnTo>
                <a:lnTo>
                  <a:pt x="1004" y="598"/>
                </a:lnTo>
                <a:lnTo>
                  <a:pt x="1008" y="604"/>
                </a:lnTo>
                <a:lnTo>
                  <a:pt x="1008" y="604"/>
                </a:lnTo>
                <a:lnTo>
                  <a:pt x="998" y="618"/>
                </a:lnTo>
                <a:lnTo>
                  <a:pt x="992" y="628"/>
                </a:lnTo>
                <a:lnTo>
                  <a:pt x="992" y="628"/>
                </a:lnTo>
                <a:lnTo>
                  <a:pt x="962" y="574"/>
                </a:lnTo>
                <a:lnTo>
                  <a:pt x="918" y="500"/>
                </a:lnTo>
                <a:lnTo>
                  <a:pt x="892" y="460"/>
                </a:lnTo>
                <a:lnTo>
                  <a:pt x="864" y="420"/>
                </a:lnTo>
                <a:lnTo>
                  <a:pt x="834" y="378"/>
                </a:lnTo>
                <a:lnTo>
                  <a:pt x="802" y="342"/>
                </a:lnTo>
                <a:lnTo>
                  <a:pt x="802" y="342"/>
                </a:lnTo>
                <a:lnTo>
                  <a:pt x="762" y="296"/>
                </a:lnTo>
                <a:lnTo>
                  <a:pt x="720" y="254"/>
                </a:lnTo>
                <a:lnTo>
                  <a:pt x="680" y="216"/>
                </a:lnTo>
                <a:lnTo>
                  <a:pt x="636" y="180"/>
                </a:lnTo>
                <a:lnTo>
                  <a:pt x="592" y="148"/>
                </a:lnTo>
                <a:lnTo>
                  <a:pt x="546" y="118"/>
                </a:lnTo>
                <a:lnTo>
                  <a:pt x="498" y="92"/>
                </a:lnTo>
                <a:lnTo>
                  <a:pt x="448" y="66"/>
                </a:lnTo>
                <a:lnTo>
                  <a:pt x="448" y="66"/>
                </a:lnTo>
                <a:lnTo>
                  <a:pt x="396" y="46"/>
                </a:lnTo>
                <a:lnTo>
                  <a:pt x="348" y="30"/>
                </a:lnTo>
                <a:lnTo>
                  <a:pt x="306" y="18"/>
                </a:lnTo>
                <a:lnTo>
                  <a:pt x="268" y="10"/>
                </a:lnTo>
                <a:lnTo>
                  <a:pt x="238" y="4"/>
                </a:lnTo>
                <a:lnTo>
                  <a:pt x="214" y="2"/>
                </a:lnTo>
                <a:lnTo>
                  <a:pt x="194" y="0"/>
                </a:lnTo>
                <a:lnTo>
                  <a:pt x="126" y="4"/>
                </a:lnTo>
                <a:lnTo>
                  <a:pt x="62" y="16"/>
                </a:lnTo>
                <a:lnTo>
                  <a:pt x="20" y="44"/>
                </a:lnTo>
                <a:lnTo>
                  <a:pt x="2" y="78"/>
                </a:lnTo>
                <a:lnTo>
                  <a:pt x="0" y="112"/>
                </a:lnTo>
                <a:lnTo>
                  <a:pt x="12" y="154"/>
                </a:lnTo>
                <a:lnTo>
                  <a:pt x="34" y="198"/>
                </a:lnTo>
                <a:lnTo>
                  <a:pt x="34" y="198"/>
                </a:lnTo>
                <a:lnTo>
                  <a:pt x="44" y="214"/>
                </a:lnTo>
                <a:lnTo>
                  <a:pt x="56" y="226"/>
                </a:lnTo>
                <a:lnTo>
                  <a:pt x="60" y="232"/>
                </a:lnTo>
                <a:lnTo>
                  <a:pt x="66" y="234"/>
                </a:lnTo>
                <a:lnTo>
                  <a:pt x="66" y="234"/>
                </a:lnTo>
                <a:lnTo>
                  <a:pt x="70" y="236"/>
                </a:lnTo>
                <a:lnTo>
                  <a:pt x="74" y="240"/>
                </a:lnTo>
                <a:lnTo>
                  <a:pt x="80" y="252"/>
                </a:lnTo>
                <a:lnTo>
                  <a:pt x="86" y="264"/>
                </a:lnTo>
                <a:lnTo>
                  <a:pt x="86" y="264"/>
                </a:lnTo>
                <a:lnTo>
                  <a:pt x="94" y="278"/>
                </a:lnTo>
                <a:lnTo>
                  <a:pt x="104" y="290"/>
                </a:lnTo>
                <a:lnTo>
                  <a:pt x="112" y="296"/>
                </a:lnTo>
                <a:lnTo>
                  <a:pt x="118" y="300"/>
                </a:lnTo>
                <a:lnTo>
                  <a:pt x="118" y="300"/>
                </a:lnTo>
                <a:lnTo>
                  <a:pt x="126" y="304"/>
                </a:lnTo>
                <a:lnTo>
                  <a:pt x="132" y="310"/>
                </a:lnTo>
                <a:lnTo>
                  <a:pt x="146" y="324"/>
                </a:lnTo>
                <a:lnTo>
                  <a:pt x="156" y="340"/>
                </a:lnTo>
                <a:lnTo>
                  <a:pt x="160" y="350"/>
                </a:lnTo>
                <a:lnTo>
                  <a:pt x="160" y="350"/>
                </a:lnTo>
                <a:lnTo>
                  <a:pt x="160" y="354"/>
                </a:lnTo>
                <a:lnTo>
                  <a:pt x="164" y="360"/>
                </a:lnTo>
                <a:lnTo>
                  <a:pt x="176" y="374"/>
                </a:lnTo>
                <a:lnTo>
                  <a:pt x="192" y="394"/>
                </a:lnTo>
                <a:lnTo>
                  <a:pt x="192" y="394"/>
                </a:lnTo>
                <a:lnTo>
                  <a:pt x="198" y="416"/>
                </a:lnTo>
                <a:lnTo>
                  <a:pt x="200" y="434"/>
                </a:lnTo>
                <a:lnTo>
                  <a:pt x="198" y="442"/>
                </a:lnTo>
                <a:lnTo>
                  <a:pt x="196" y="446"/>
                </a:lnTo>
                <a:lnTo>
                  <a:pt x="196" y="446"/>
                </a:lnTo>
                <a:lnTo>
                  <a:pt x="194" y="450"/>
                </a:lnTo>
                <a:lnTo>
                  <a:pt x="196" y="454"/>
                </a:lnTo>
                <a:lnTo>
                  <a:pt x="202" y="462"/>
                </a:lnTo>
                <a:lnTo>
                  <a:pt x="214" y="472"/>
                </a:lnTo>
                <a:lnTo>
                  <a:pt x="214" y="472"/>
                </a:lnTo>
                <a:lnTo>
                  <a:pt x="216" y="476"/>
                </a:lnTo>
                <a:lnTo>
                  <a:pt x="222" y="486"/>
                </a:lnTo>
                <a:lnTo>
                  <a:pt x="224" y="492"/>
                </a:lnTo>
                <a:lnTo>
                  <a:pt x="226" y="498"/>
                </a:lnTo>
                <a:lnTo>
                  <a:pt x="226" y="506"/>
                </a:lnTo>
                <a:lnTo>
                  <a:pt x="222" y="512"/>
                </a:lnTo>
                <a:lnTo>
                  <a:pt x="222" y="512"/>
                </a:lnTo>
                <a:lnTo>
                  <a:pt x="220" y="518"/>
                </a:lnTo>
                <a:lnTo>
                  <a:pt x="220" y="526"/>
                </a:lnTo>
                <a:lnTo>
                  <a:pt x="222" y="536"/>
                </a:lnTo>
                <a:lnTo>
                  <a:pt x="226" y="546"/>
                </a:lnTo>
                <a:lnTo>
                  <a:pt x="236" y="564"/>
                </a:lnTo>
                <a:lnTo>
                  <a:pt x="240" y="572"/>
                </a:lnTo>
                <a:lnTo>
                  <a:pt x="244" y="574"/>
                </a:lnTo>
                <a:lnTo>
                  <a:pt x="244" y="574"/>
                </a:lnTo>
                <a:lnTo>
                  <a:pt x="248" y="578"/>
                </a:lnTo>
                <a:lnTo>
                  <a:pt x="250" y="582"/>
                </a:lnTo>
                <a:lnTo>
                  <a:pt x="256" y="594"/>
                </a:lnTo>
                <a:lnTo>
                  <a:pt x="260" y="612"/>
                </a:lnTo>
                <a:lnTo>
                  <a:pt x="260" y="612"/>
                </a:lnTo>
                <a:lnTo>
                  <a:pt x="260" y="614"/>
                </a:lnTo>
                <a:lnTo>
                  <a:pt x="264" y="624"/>
                </a:lnTo>
                <a:lnTo>
                  <a:pt x="272" y="640"/>
                </a:lnTo>
                <a:lnTo>
                  <a:pt x="288" y="660"/>
                </a:lnTo>
                <a:lnTo>
                  <a:pt x="288" y="660"/>
                </a:lnTo>
                <a:lnTo>
                  <a:pt x="304" y="680"/>
                </a:lnTo>
                <a:lnTo>
                  <a:pt x="314" y="694"/>
                </a:lnTo>
                <a:lnTo>
                  <a:pt x="328" y="714"/>
                </a:lnTo>
                <a:lnTo>
                  <a:pt x="328" y="714"/>
                </a:lnTo>
                <a:lnTo>
                  <a:pt x="332" y="718"/>
                </a:lnTo>
                <a:lnTo>
                  <a:pt x="338" y="724"/>
                </a:lnTo>
                <a:lnTo>
                  <a:pt x="356" y="732"/>
                </a:lnTo>
                <a:lnTo>
                  <a:pt x="378" y="740"/>
                </a:lnTo>
                <a:lnTo>
                  <a:pt x="430" y="746"/>
                </a:lnTo>
                <a:lnTo>
                  <a:pt x="484" y="746"/>
                </a:lnTo>
                <a:lnTo>
                  <a:pt x="534" y="746"/>
                </a:lnTo>
                <a:lnTo>
                  <a:pt x="604" y="752"/>
                </a:lnTo>
                <a:lnTo>
                  <a:pt x="622" y="754"/>
                </a:lnTo>
                <a:lnTo>
                  <a:pt x="622" y="754"/>
                </a:lnTo>
                <a:lnTo>
                  <a:pt x="562" y="790"/>
                </a:lnTo>
                <a:lnTo>
                  <a:pt x="518" y="820"/>
                </a:lnTo>
                <a:lnTo>
                  <a:pt x="488" y="842"/>
                </a:lnTo>
                <a:lnTo>
                  <a:pt x="470" y="858"/>
                </a:lnTo>
                <a:lnTo>
                  <a:pt x="462" y="868"/>
                </a:lnTo>
                <a:lnTo>
                  <a:pt x="458" y="874"/>
                </a:lnTo>
                <a:lnTo>
                  <a:pt x="458" y="876"/>
                </a:lnTo>
                <a:lnTo>
                  <a:pt x="458" y="878"/>
                </a:lnTo>
                <a:lnTo>
                  <a:pt x="384" y="988"/>
                </a:lnTo>
                <a:lnTo>
                  <a:pt x="388" y="1004"/>
                </a:lnTo>
                <a:lnTo>
                  <a:pt x="384" y="1022"/>
                </a:lnTo>
                <a:lnTo>
                  <a:pt x="366" y="1052"/>
                </a:lnTo>
                <a:lnTo>
                  <a:pt x="354" y="1078"/>
                </a:lnTo>
                <a:lnTo>
                  <a:pt x="342" y="1124"/>
                </a:lnTo>
                <a:lnTo>
                  <a:pt x="342" y="1124"/>
                </a:lnTo>
                <a:lnTo>
                  <a:pt x="342" y="1130"/>
                </a:lnTo>
                <a:lnTo>
                  <a:pt x="344" y="1142"/>
                </a:lnTo>
                <a:lnTo>
                  <a:pt x="348" y="1148"/>
                </a:lnTo>
                <a:lnTo>
                  <a:pt x="350" y="1156"/>
                </a:lnTo>
                <a:lnTo>
                  <a:pt x="356" y="1162"/>
                </a:lnTo>
                <a:lnTo>
                  <a:pt x="364" y="1166"/>
                </a:lnTo>
                <a:lnTo>
                  <a:pt x="364" y="1166"/>
                </a:lnTo>
                <a:lnTo>
                  <a:pt x="372" y="1170"/>
                </a:lnTo>
                <a:lnTo>
                  <a:pt x="376" y="1176"/>
                </a:lnTo>
                <a:lnTo>
                  <a:pt x="380" y="1184"/>
                </a:lnTo>
                <a:lnTo>
                  <a:pt x="382" y="1192"/>
                </a:lnTo>
                <a:lnTo>
                  <a:pt x="380" y="1206"/>
                </a:lnTo>
                <a:lnTo>
                  <a:pt x="380" y="1212"/>
                </a:lnTo>
                <a:lnTo>
                  <a:pt x="382" y="1244"/>
                </a:lnTo>
                <a:lnTo>
                  <a:pt x="382" y="1244"/>
                </a:lnTo>
                <a:lnTo>
                  <a:pt x="384" y="1248"/>
                </a:lnTo>
                <a:lnTo>
                  <a:pt x="392" y="1258"/>
                </a:lnTo>
                <a:lnTo>
                  <a:pt x="398" y="1264"/>
                </a:lnTo>
                <a:lnTo>
                  <a:pt x="406" y="1268"/>
                </a:lnTo>
                <a:lnTo>
                  <a:pt x="416" y="1272"/>
                </a:lnTo>
                <a:lnTo>
                  <a:pt x="428" y="1272"/>
                </a:lnTo>
                <a:lnTo>
                  <a:pt x="428" y="1272"/>
                </a:lnTo>
                <a:lnTo>
                  <a:pt x="440" y="1274"/>
                </a:lnTo>
                <a:lnTo>
                  <a:pt x="448" y="1280"/>
                </a:lnTo>
                <a:lnTo>
                  <a:pt x="452" y="1286"/>
                </a:lnTo>
                <a:lnTo>
                  <a:pt x="456" y="1294"/>
                </a:lnTo>
                <a:lnTo>
                  <a:pt x="458" y="1310"/>
                </a:lnTo>
                <a:lnTo>
                  <a:pt x="458" y="1316"/>
                </a:lnTo>
                <a:lnTo>
                  <a:pt x="458" y="1316"/>
                </a:lnTo>
                <a:lnTo>
                  <a:pt x="456" y="1338"/>
                </a:lnTo>
                <a:lnTo>
                  <a:pt x="458" y="1354"/>
                </a:lnTo>
                <a:lnTo>
                  <a:pt x="458" y="1360"/>
                </a:lnTo>
                <a:lnTo>
                  <a:pt x="460" y="1364"/>
                </a:lnTo>
                <a:lnTo>
                  <a:pt x="460" y="1364"/>
                </a:lnTo>
                <a:lnTo>
                  <a:pt x="468" y="1374"/>
                </a:lnTo>
                <a:lnTo>
                  <a:pt x="474" y="1378"/>
                </a:lnTo>
                <a:lnTo>
                  <a:pt x="486" y="1380"/>
                </a:lnTo>
                <a:lnTo>
                  <a:pt x="486" y="1380"/>
                </a:lnTo>
                <a:lnTo>
                  <a:pt x="502" y="1380"/>
                </a:lnTo>
                <a:lnTo>
                  <a:pt x="514" y="1384"/>
                </a:lnTo>
                <a:lnTo>
                  <a:pt x="522" y="1390"/>
                </a:lnTo>
                <a:lnTo>
                  <a:pt x="526" y="1394"/>
                </a:lnTo>
                <a:lnTo>
                  <a:pt x="526" y="1396"/>
                </a:lnTo>
                <a:lnTo>
                  <a:pt x="526" y="1396"/>
                </a:lnTo>
                <a:lnTo>
                  <a:pt x="526" y="1400"/>
                </a:lnTo>
                <a:lnTo>
                  <a:pt x="530" y="1404"/>
                </a:lnTo>
                <a:lnTo>
                  <a:pt x="532" y="1408"/>
                </a:lnTo>
                <a:lnTo>
                  <a:pt x="534" y="1414"/>
                </a:lnTo>
                <a:lnTo>
                  <a:pt x="536" y="1422"/>
                </a:lnTo>
                <a:lnTo>
                  <a:pt x="536" y="1432"/>
                </a:lnTo>
                <a:lnTo>
                  <a:pt x="532" y="1446"/>
                </a:lnTo>
                <a:lnTo>
                  <a:pt x="524" y="1462"/>
                </a:lnTo>
                <a:lnTo>
                  <a:pt x="524" y="1462"/>
                </a:lnTo>
                <a:lnTo>
                  <a:pt x="492" y="1522"/>
                </a:lnTo>
                <a:lnTo>
                  <a:pt x="478" y="1540"/>
                </a:lnTo>
                <a:lnTo>
                  <a:pt x="472" y="1546"/>
                </a:lnTo>
                <a:lnTo>
                  <a:pt x="466" y="1550"/>
                </a:lnTo>
                <a:lnTo>
                  <a:pt x="466" y="1550"/>
                </a:lnTo>
                <a:lnTo>
                  <a:pt x="460" y="1554"/>
                </a:lnTo>
                <a:lnTo>
                  <a:pt x="454" y="1560"/>
                </a:lnTo>
                <a:lnTo>
                  <a:pt x="440" y="1578"/>
                </a:lnTo>
                <a:lnTo>
                  <a:pt x="424" y="1604"/>
                </a:lnTo>
                <a:lnTo>
                  <a:pt x="424" y="1604"/>
                </a:lnTo>
                <a:lnTo>
                  <a:pt x="420" y="1614"/>
                </a:lnTo>
                <a:lnTo>
                  <a:pt x="412" y="1636"/>
                </a:lnTo>
                <a:lnTo>
                  <a:pt x="410" y="1650"/>
                </a:lnTo>
                <a:lnTo>
                  <a:pt x="408" y="1666"/>
                </a:lnTo>
                <a:lnTo>
                  <a:pt x="410" y="1680"/>
                </a:lnTo>
                <a:lnTo>
                  <a:pt x="414" y="1686"/>
                </a:lnTo>
                <a:lnTo>
                  <a:pt x="416" y="1692"/>
                </a:lnTo>
                <a:lnTo>
                  <a:pt x="416" y="1692"/>
                </a:lnTo>
                <a:lnTo>
                  <a:pt x="426" y="1702"/>
                </a:lnTo>
                <a:lnTo>
                  <a:pt x="438" y="1710"/>
                </a:lnTo>
                <a:lnTo>
                  <a:pt x="450" y="1714"/>
                </a:lnTo>
                <a:lnTo>
                  <a:pt x="456" y="1714"/>
                </a:lnTo>
                <a:lnTo>
                  <a:pt x="464" y="1714"/>
                </a:lnTo>
                <a:lnTo>
                  <a:pt x="470" y="1712"/>
                </a:lnTo>
                <a:lnTo>
                  <a:pt x="478" y="1710"/>
                </a:lnTo>
                <a:lnTo>
                  <a:pt x="486" y="1704"/>
                </a:lnTo>
                <a:lnTo>
                  <a:pt x="492" y="1698"/>
                </a:lnTo>
                <a:lnTo>
                  <a:pt x="500" y="1690"/>
                </a:lnTo>
                <a:lnTo>
                  <a:pt x="508" y="1678"/>
                </a:lnTo>
                <a:lnTo>
                  <a:pt x="514" y="1666"/>
                </a:lnTo>
                <a:lnTo>
                  <a:pt x="522" y="1650"/>
                </a:lnTo>
                <a:lnTo>
                  <a:pt x="522" y="1650"/>
                </a:lnTo>
                <a:lnTo>
                  <a:pt x="548" y="1592"/>
                </a:lnTo>
                <a:lnTo>
                  <a:pt x="568" y="1554"/>
                </a:lnTo>
                <a:lnTo>
                  <a:pt x="582" y="1532"/>
                </a:lnTo>
                <a:lnTo>
                  <a:pt x="586" y="1526"/>
                </a:lnTo>
                <a:lnTo>
                  <a:pt x="586" y="1526"/>
                </a:lnTo>
                <a:lnTo>
                  <a:pt x="590" y="1522"/>
                </a:lnTo>
                <a:lnTo>
                  <a:pt x="594" y="1518"/>
                </a:lnTo>
                <a:lnTo>
                  <a:pt x="600" y="1516"/>
                </a:lnTo>
                <a:lnTo>
                  <a:pt x="608" y="1514"/>
                </a:lnTo>
                <a:lnTo>
                  <a:pt x="620" y="1514"/>
                </a:lnTo>
                <a:lnTo>
                  <a:pt x="632" y="1516"/>
                </a:lnTo>
                <a:lnTo>
                  <a:pt x="648" y="1520"/>
                </a:lnTo>
                <a:lnTo>
                  <a:pt x="648" y="1520"/>
                </a:lnTo>
                <a:lnTo>
                  <a:pt x="662" y="1528"/>
                </a:lnTo>
                <a:lnTo>
                  <a:pt x="668" y="1532"/>
                </a:lnTo>
                <a:lnTo>
                  <a:pt x="670" y="1536"/>
                </a:lnTo>
                <a:lnTo>
                  <a:pt x="668" y="1536"/>
                </a:lnTo>
                <a:lnTo>
                  <a:pt x="664" y="1538"/>
                </a:lnTo>
                <a:lnTo>
                  <a:pt x="670" y="1538"/>
                </a:lnTo>
                <a:lnTo>
                  <a:pt x="670" y="1538"/>
                </a:lnTo>
                <a:lnTo>
                  <a:pt x="682" y="1536"/>
                </a:lnTo>
                <a:lnTo>
                  <a:pt x="692" y="1532"/>
                </a:lnTo>
                <a:lnTo>
                  <a:pt x="700" y="1528"/>
                </a:lnTo>
                <a:lnTo>
                  <a:pt x="700" y="1528"/>
                </a:lnTo>
                <a:lnTo>
                  <a:pt x="708" y="1522"/>
                </a:lnTo>
                <a:lnTo>
                  <a:pt x="716" y="1518"/>
                </a:lnTo>
                <a:lnTo>
                  <a:pt x="724" y="1516"/>
                </a:lnTo>
                <a:lnTo>
                  <a:pt x="724" y="1516"/>
                </a:lnTo>
                <a:lnTo>
                  <a:pt x="734" y="1518"/>
                </a:lnTo>
                <a:lnTo>
                  <a:pt x="744" y="1522"/>
                </a:lnTo>
                <a:lnTo>
                  <a:pt x="754" y="1528"/>
                </a:lnTo>
                <a:lnTo>
                  <a:pt x="754" y="1528"/>
                </a:lnTo>
                <a:lnTo>
                  <a:pt x="758" y="1530"/>
                </a:lnTo>
                <a:lnTo>
                  <a:pt x="768" y="1532"/>
                </a:lnTo>
                <a:lnTo>
                  <a:pt x="774" y="1532"/>
                </a:lnTo>
                <a:lnTo>
                  <a:pt x="780" y="1532"/>
                </a:lnTo>
                <a:lnTo>
                  <a:pt x="786" y="1528"/>
                </a:lnTo>
                <a:lnTo>
                  <a:pt x="794" y="1520"/>
                </a:lnTo>
                <a:lnTo>
                  <a:pt x="794" y="1520"/>
                </a:lnTo>
                <a:lnTo>
                  <a:pt x="800" y="1512"/>
                </a:lnTo>
                <a:lnTo>
                  <a:pt x="806" y="1500"/>
                </a:lnTo>
                <a:lnTo>
                  <a:pt x="812" y="1478"/>
                </a:lnTo>
                <a:lnTo>
                  <a:pt x="816" y="1458"/>
                </a:lnTo>
                <a:lnTo>
                  <a:pt x="816" y="1452"/>
                </a:lnTo>
                <a:lnTo>
                  <a:pt x="840" y="1406"/>
                </a:lnTo>
                <a:lnTo>
                  <a:pt x="844" y="1388"/>
                </a:lnTo>
                <a:lnTo>
                  <a:pt x="870" y="1386"/>
                </a:lnTo>
                <a:lnTo>
                  <a:pt x="894" y="1318"/>
                </a:lnTo>
                <a:lnTo>
                  <a:pt x="922" y="1204"/>
                </a:lnTo>
                <a:lnTo>
                  <a:pt x="952" y="1056"/>
                </a:lnTo>
                <a:lnTo>
                  <a:pt x="970" y="942"/>
                </a:lnTo>
                <a:lnTo>
                  <a:pt x="970" y="942"/>
                </a:lnTo>
                <a:lnTo>
                  <a:pt x="974" y="940"/>
                </a:lnTo>
                <a:lnTo>
                  <a:pt x="978" y="928"/>
                </a:lnTo>
                <a:lnTo>
                  <a:pt x="984" y="908"/>
                </a:lnTo>
                <a:lnTo>
                  <a:pt x="986" y="894"/>
                </a:lnTo>
                <a:lnTo>
                  <a:pt x="988" y="880"/>
                </a:lnTo>
                <a:lnTo>
                  <a:pt x="988" y="880"/>
                </a:lnTo>
                <a:lnTo>
                  <a:pt x="990" y="866"/>
                </a:lnTo>
                <a:lnTo>
                  <a:pt x="994" y="858"/>
                </a:lnTo>
                <a:lnTo>
                  <a:pt x="1000" y="856"/>
                </a:lnTo>
                <a:lnTo>
                  <a:pt x="1004" y="854"/>
                </a:lnTo>
                <a:lnTo>
                  <a:pt x="1004" y="880"/>
                </a:lnTo>
                <a:lnTo>
                  <a:pt x="996" y="942"/>
                </a:lnTo>
                <a:lnTo>
                  <a:pt x="998" y="962"/>
                </a:lnTo>
                <a:lnTo>
                  <a:pt x="990" y="990"/>
                </a:lnTo>
                <a:lnTo>
                  <a:pt x="990" y="1034"/>
                </a:lnTo>
                <a:lnTo>
                  <a:pt x="990" y="1046"/>
                </a:lnTo>
                <a:lnTo>
                  <a:pt x="990" y="1108"/>
                </a:lnTo>
                <a:lnTo>
                  <a:pt x="998" y="1112"/>
                </a:lnTo>
                <a:lnTo>
                  <a:pt x="998" y="1122"/>
                </a:lnTo>
                <a:lnTo>
                  <a:pt x="990" y="1130"/>
                </a:lnTo>
                <a:lnTo>
                  <a:pt x="992" y="1160"/>
                </a:lnTo>
                <a:lnTo>
                  <a:pt x="992" y="1208"/>
                </a:lnTo>
                <a:lnTo>
                  <a:pt x="1010" y="1248"/>
                </a:lnTo>
                <a:lnTo>
                  <a:pt x="1040" y="1274"/>
                </a:lnTo>
                <a:lnTo>
                  <a:pt x="1044" y="1246"/>
                </a:lnTo>
                <a:lnTo>
                  <a:pt x="1048" y="1274"/>
                </a:lnTo>
                <a:lnTo>
                  <a:pt x="1078" y="1248"/>
                </a:lnTo>
                <a:lnTo>
                  <a:pt x="1096" y="1208"/>
                </a:lnTo>
                <a:lnTo>
                  <a:pt x="1096" y="1160"/>
                </a:lnTo>
                <a:lnTo>
                  <a:pt x="1098" y="1130"/>
                </a:lnTo>
                <a:lnTo>
                  <a:pt x="1088" y="1122"/>
                </a:lnTo>
                <a:lnTo>
                  <a:pt x="1088" y="1112"/>
                </a:lnTo>
                <a:lnTo>
                  <a:pt x="1098" y="1108"/>
                </a:lnTo>
                <a:lnTo>
                  <a:pt x="1098" y="1046"/>
                </a:lnTo>
                <a:lnTo>
                  <a:pt x="1098" y="1034"/>
                </a:lnTo>
                <a:lnTo>
                  <a:pt x="1098" y="990"/>
                </a:lnTo>
                <a:lnTo>
                  <a:pt x="1088" y="962"/>
                </a:lnTo>
                <a:lnTo>
                  <a:pt x="1090" y="942"/>
                </a:lnTo>
                <a:lnTo>
                  <a:pt x="1084" y="880"/>
                </a:lnTo>
                <a:lnTo>
                  <a:pt x="1082" y="856"/>
                </a:lnTo>
                <a:lnTo>
                  <a:pt x="1082" y="856"/>
                </a:lnTo>
                <a:lnTo>
                  <a:pt x="1088" y="854"/>
                </a:lnTo>
                <a:lnTo>
                  <a:pt x="1094" y="858"/>
                </a:lnTo>
                <a:lnTo>
                  <a:pt x="1100" y="866"/>
                </a:lnTo>
                <a:lnTo>
                  <a:pt x="1102" y="880"/>
                </a:lnTo>
                <a:lnTo>
                  <a:pt x="1102" y="880"/>
                </a:lnTo>
                <a:lnTo>
                  <a:pt x="1102" y="894"/>
                </a:lnTo>
                <a:lnTo>
                  <a:pt x="1106" y="908"/>
                </a:lnTo>
                <a:lnTo>
                  <a:pt x="1112" y="928"/>
                </a:lnTo>
                <a:lnTo>
                  <a:pt x="1116" y="940"/>
                </a:lnTo>
                <a:lnTo>
                  <a:pt x="1120" y="942"/>
                </a:lnTo>
                <a:lnTo>
                  <a:pt x="1138" y="1056"/>
                </a:lnTo>
                <a:lnTo>
                  <a:pt x="1168" y="1204"/>
                </a:lnTo>
                <a:lnTo>
                  <a:pt x="1196" y="1318"/>
                </a:lnTo>
                <a:lnTo>
                  <a:pt x="1220" y="1386"/>
                </a:lnTo>
                <a:lnTo>
                  <a:pt x="1246" y="1388"/>
                </a:lnTo>
                <a:lnTo>
                  <a:pt x="1250" y="1406"/>
                </a:lnTo>
                <a:lnTo>
                  <a:pt x="1274" y="1452"/>
                </a:lnTo>
                <a:lnTo>
                  <a:pt x="1274" y="1452"/>
                </a:lnTo>
                <a:lnTo>
                  <a:pt x="1274" y="1458"/>
                </a:lnTo>
                <a:lnTo>
                  <a:pt x="1278" y="1478"/>
                </a:lnTo>
                <a:lnTo>
                  <a:pt x="1284" y="1500"/>
                </a:lnTo>
                <a:lnTo>
                  <a:pt x="1290" y="1512"/>
                </a:lnTo>
                <a:lnTo>
                  <a:pt x="1296" y="1520"/>
                </a:lnTo>
                <a:lnTo>
                  <a:pt x="1296" y="1520"/>
                </a:lnTo>
                <a:lnTo>
                  <a:pt x="1304" y="1528"/>
                </a:lnTo>
                <a:lnTo>
                  <a:pt x="1310" y="1532"/>
                </a:lnTo>
                <a:lnTo>
                  <a:pt x="1316" y="1532"/>
                </a:lnTo>
                <a:lnTo>
                  <a:pt x="1322" y="1532"/>
                </a:lnTo>
                <a:lnTo>
                  <a:pt x="1332" y="1530"/>
                </a:lnTo>
                <a:lnTo>
                  <a:pt x="1334" y="1528"/>
                </a:lnTo>
                <a:lnTo>
                  <a:pt x="1334" y="1528"/>
                </a:lnTo>
                <a:lnTo>
                  <a:pt x="1346" y="1522"/>
                </a:lnTo>
                <a:lnTo>
                  <a:pt x="1356" y="1518"/>
                </a:lnTo>
                <a:lnTo>
                  <a:pt x="1366" y="1516"/>
                </a:lnTo>
                <a:lnTo>
                  <a:pt x="1366" y="1516"/>
                </a:lnTo>
                <a:lnTo>
                  <a:pt x="1374" y="1518"/>
                </a:lnTo>
                <a:lnTo>
                  <a:pt x="1382" y="1522"/>
                </a:lnTo>
                <a:lnTo>
                  <a:pt x="1390" y="1528"/>
                </a:lnTo>
                <a:lnTo>
                  <a:pt x="1390" y="1528"/>
                </a:lnTo>
                <a:lnTo>
                  <a:pt x="1398" y="1532"/>
                </a:lnTo>
                <a:lnTo>
                  <a:pt x="1406" y="1536"/>
                </a:lnTo>
                <a:lnTo>
                  <a:pt x="1420" y="1538"/>
                </a:lnTo>
                <a:lnTo>
                  <a:pt x="1420" y="1538"/>
                </a:lnTo>
                <a:lnTo>
                  <a:pt x="1426" y="1538"/>
                </a:lnTo>
                <a:lnTo>
                  <a:pt x="1422" y="1536"/>
                </a:lnTo>
                <a:lnTo>
                  <a:pt x="1420" y="1536"/>
                </a:lnTo>
                <a:lnTo>
                  <a:pt x="1422" y="1532"/>
                </a:lnTo>
                <a:lnTo>
                  <a:pt x="1428" y="1528"/>
                </a:lnTo>
                <a:lnTo>
                  <a:pt x="1442" y="1520"/>
                </a:lnTo>
                <a:lnTo>
                  <a:pt x="1442" y="1520"/>
                </a:lnTo>
                <a:lnTo>
                  <a:pt x="1458" y="1516"/>
                </a:lnTo>
                <a:lnTo>
                  <a:pt x="1470" y="1514"/>
                </a:lnTo>
                <a:lnTo>
                  <a:pt x="1482" y="1514"/>
                </a:lnTo>
                <a:lnTo>
                  <a:pt x="1490" y="1516"/>
                </a:lnTo>
                <a:lnTo>
                  <a:pt x="1496" y="1518"/>
                </a:lnTo>
                <a:lnTo>
                  <a:pt x="1500" y="1522"/>
                </a:lnTo>
                <a:lnTo>
                  <a:pt x="1502" y="1526"/>
                </a:lnTo>
                <a:lnTo>
                  <a:pt x="1502" y="1526"/>
                </a:lnTo>
                <a:lnTo>
                  <a:pt x="1508" y="1532"/>
                </a:lnTo>
                <a:lnTo>
                  <a:pt x="1522" y="1554"/>
                </a:lnTo>
                <a:lnTo>
                  <a:pt x="1542" y="1592"/>
                </a:lnTo>
                <a:lnTo>
                  <a:pt x="1568" y="1650"/>
                </a:lnTo>
                <a:lnTo>
                  <a:pt x="1568" y="1650"/>
                </a:lnTo>
                <a:lnTo>
                  <a:pt x="1576" y="1666"/>
                </a:lnTo>
                <a:lnTo>
                  <a:pt x="1582" y="1678"/>
                </a:lnTo>
                <a:lnTo>
                  <a:pt x="1590" y="1690"/>
                </a:lnTo>
                <a:lnTo>
                  <a:pt x="1598" y="1698"/>
                </a:lnTo>
                <a:lnTo>
                  <a:pt x="1604" y="1704"/>
                </a:lnTo>
                <a:lnTo>
                  <a:pt x="1612" y="1710"/>
                </a:lnTo>
                <a:lnTo>
                  <a:pt x="1620" y="1712"/>
                </a:lnTo>
                <a:lnTo>
                  <a:pt x="1626" y="1714"/>
                </a:lnTo>
                <a:lnTo>
                  <a:pt x="1634" y="1714"/>
                </a:lnTo>
                <a:lnTo>
                  <a:pt x="1640" y="1714"/>
                </a:lnTo>
                <a:lnTo>
                  <a:pt x="1652" y="1710"/>
                </a:lnTo>
                <a:lnTo>
                  <a:pt x="1664" y="1702"/>
                </a:lnTo>
                <a:lnTo>
                  <a:pt x="1672" y="1692"/>
                </a:lnTo>
                <a:lnTo>
                  <a:pt x="1672" y="1692"/>
                </a:lnTo>
                <a:lnTo>
                  <a:pt x="1676" y="1686"/>
                </a:lnTo>
                <a:lnTo>
                  <a:pt x="1678" y="1680"/>
                </a:lnTo>
                <a:lnTo>
                  <a:pt x="1682" y="1666"/>
                </a:lnTo>
                <a:lnTo>
                  <a:pt x="1680" y="1650"/>
                </a:lnTo>
                <a:lnTo>
                  <a:pt x="1678" y="1636"/>
                </a:lnTo>
                <a:lnTo>
                  <a:pt x="1670" y="1614"/>
                </a:lnTo>
                <a:lnTo>
                  <a:pt x="1666" y="1604"/>
                </a:lnTo>
                <a:lnTo>
                  <a:pt x="1666" y="1604"/>
                </a:lnTo>
                <a:lnTo>
                  <a:pt x="1650" y="1578"/>
                </a:lnTo>
                <a:lnTo>
                  <a:pt x="1636" y="1560"/>
                </a:lnTo>
                <a:lnTo>
                  <a:pt x="1630" y="1554"/>
                </a:lnTo>
                <a:lnTo>
                  <a:pt x="1622" y="1550"/>
                </a:lnTo>
                <a:lnTo>
                  <a:pt x="1622" y="1550"/>
                </a:lnTo>
                <a:lnTo>
                  <a:pt x="1618" y="1546"/>
                </a:lnTo>
                <a:lnTo>
                  <a:pt x="1612" y="1540"/>
                </a:lnTo>
                <a:lnTo>
                  <a:pt x="1598" y="1522"/>
                </a:lnTo>
                <a:lnTo>
                  <a:pt x="1566" y="1462"/>
                </a:lnTo>
                <a:lnTo>
                  <a:pt x="1566" y="1462"/>
                </a:lnTo>
                <a:lnTo>
                  <a:pt x="1558" y="1446"/>
                </a:lnTo>
                <a:lnTo>
                  <a:pt x="1554" y="1432"/>
                </a:lnTo>
                <a:lnTo>
                  <a:pt x="1554" y="1422"/>
                </a:lnTo>
                <a:lnTo>
                  <a:pt x="1556" y="1414"/>
                </a:lnTo>
                <a:lnTo>
                  <a:pt x="1558" y="1408"/>
                </a:lnTo>
                <a:lnTo>
                  <a:pt x="1560" y="1404"/>
                </a:lnTo>
                <a:lnTo>
                  <a:pt x="1562" y="1400"/>
                </a:lnTo>
                <a:lnTo>
                  <a:pt x="1564" y="1396"/>
                </a:lnTo>
                <a:lnTo>
                  <a:pt x="1564" y="1396"/>
                </a:lnTo>
                <a:lnTo>
                  <a:pt x="1564" y="1394"/>
                </a:lnTo>
                <a:lnTo>
                  <a:pt x="1566" y="1390"/>
                </a:lnTo>
                <a:lnTo>
                  <a:pt x="1576" y="1384"/>
                </a:lnTo>
                <a:lnTo>
                  <a:pt x="1588" y="1380"/>
                </a:lnTo>
                <a:lnTo>
                  <a:pt x="1604" y="1380"/>
                </a:lnTo>
                <a:lnTo>
                  <a:pt x="1604" y="1380"/>
                </a:lnTo>
                <a:lnTo>
                  <a:pt x="1616" y="1378"/>
                </a:lnTo>
                <a:lnTo>
                  <a:pt x="1622" y="1374"/>
                </a:lnTo>
                <a:lnTo>
                  <a:pt x="1630" y="1364"/>
                </a:lnTo>
                <a:lnTo>
                  <a:pt x="1630" y="1364"/>
                </a:lnTo>
                <a:lnTo>
                  <a:pt x="1632" y="1360"/>
                </a:lnTo>
                <a:lnTo>
                  <a:pt x="1632" y="1354"/>
                </a:lnTo>
                <a:lnTo>
                  <a:pt x="1632" y="1338"/>
                </a:lnTo>
                <a:lnTo>
                  <a:pt x="1632" y="1316"/>
                </a:lnTo>
                <a:lnTo>
                  <a:pt x="1632" y="1316"/>
                </a:lnTo>
                <a:lnTo>
                  <a:pt x="1632" y="1310"/>
                </a:lnTo>
                <a:lnTo>
                  <a:pt x="1634" y="1294"/>
                </a:lnTo>
                <a:lnTo>
                  <a:pt x="1638" y="1286"/>
                </a:lnTo>
                <a:lnTo>
                  <a:pt x="1642" y="1280"/>
                </a:lnTo>
                <a:lnTo>
                  <a:pt x="1650" y="1274"/>
                </a:lnTo>
                <a:lnTo>
                  <a:pt x="1662" y="1272"/>
                </a:lnTo>
                <a:lnTo>
                  <a:pt x="1662" y="1272"/>
                </a:lnTo>
                <a:lnTo>
                  <a:pt x="1674" y="1272"/>
                </a:lnTo>
                <a:lnTo>
                  <a:pt x="1684" y="1268"/>
                </a:lnTo>
                <a:lnTo>
                  <a:pt x="1692" y="1264"/>
                </a:lnTo>
                <a:lnTo>
                  <a:pt x="1698" y="1258"/>
                </a:lnTo>
                <a:lnTo>
                  <a:pt x="1706" y="1248"/>
                </a:lnTo>
                <a:lnTo>
                  <a:pt x="1708" y="1244"/>
                </a:lnTo>
                <a:lnTo>
                  <a:pt x="1710" y="1212"/>
                </a:lnTo>
                <a:lnTo>
                  <a:pt x="1710" y="1212"/>
                </a:lnTo>
                <a:lnTo>
                  <a:pt x="1710" y="1206"/>
                </a:lnTo>
                <a:lnTo>
                  <a:pt x="1708" y="1192"/>
                </a:lnTo>
                <a:lnTo>
                  <a:pt x="1710" y="1184"/>
                </a:lnTo>
                <a:lnTo>
                  <a:pt x="1712" y="1176"/>
                </a:lnTo>
                <a:lnTo>
                  <a:pt x="1718" y="1170"/>
                </a:lnTo>
                <a:lnTo>
                  <a:pt x="1726" y="1166"/>
                </a:lnTo>
                <a:lnTo>
                  <a:pt x="1726" y="1166"/>
                </a:lnTo>
                <a:lnTo>
                  <a:pt x="1734" y="1162"/>
                </a:lnTo>
                <a:lnTo>
                  <a:pt x="1738" y="1156"/>
                </a:lnTo>
                <a:lnTo>
                  <a:pt x="1742" y="1148"/>
                </a:lnTo>
                <a:lnTo>
                  <a:pt x="1746" y="1142"/>
                </a:lnTo>
                <a:lnTo>
                  <a:pt x="1748" y="1130"/>
                </a:lnTo>
                <a:lnTo>
                  <a:pt x="1748" y="1124"/>
                </a:lnTo>
                <a:lnTo>
                  <a:pt x="1736" y="1078"/>
                </a:lnTo>
                <a:lnTo>
                  <a:pt x="1724" y="1052"/>
                </a:lnTo>
                <a:lnTo>
                  <a:pt x="1706" y="1022"/>
                </a:lnTo>
                <a:lnTo>
                  <a:pt x="1702" y="1004"/>
                </a:lnTo>
                <a:lnTo>
                  <a:pt x="1706" y="988"/>
                </a:lnTo>
                <a:lnTo>
                  <a:pt x="1632" y="878"/>
                </a:lnTo>
                <a:lnTo>
                  <a:pt x="1632" y="878"/>
                </a:lnTo>
                <a:lnTo>
                  <a:pt x="1632" y="876"/>
                </a:lnTo>
                <a:lnTo>
                  <a:pt x="1632" y="874"/>
                </a:lnTo>
                <a:lnTo>
                  <a:pt x="1628" y="868"/>
                </a:lnTo>
                <a:lnTo>
                  <a:pt x="1620" y="858"/>
                </a:lnTo>
                <a:lnTo>
                  <a:pt x="1600" y="842"/>
                </a:lnTo>
                <a:lnTo>
                  <a:pt x="1572" y="820"/>
                </a:lnTo>
                <a:lnTo>
                  <a:pt x="1528" y="790"/>
                </a:lnTo>
                <a:lnTo>
                  <a:pt x="1466" y="754"/>
                </a:lnTo>
                <a:lnTo>
                  <a:pt x="1486" y="752"/>
                </a:lnTo>
                <a:lnTo>
                  <a:pt x="1556" y="746"/>
                </a:lnTo>
                <a:lnTo>
                  <a:pt x="1606" y="746"/>
                </a:lnTo>
                <a:lnTo>
                  <a:pt x="1660" y="746"/>
                </a:lnTo>
                <a:lnTo>
                  <a:pt x="1712" y="740"/>
                </a:lnTo>
                <a:lnTo>
                  <a:pt x="1712" y="740"/>
                </a:lnTo>
                <a:lnTo>
                  <a:pt x="1734" y="732"/>
                </a:lnTo>
                <a:lnTo>
                  <a:pt x="1750" y="724"/>
                </a:lnTo>
                <a:lnTo>
                  <a:pt x="1758" y="718"/>
                </a:lnTo>
                <a:lnTo>
                  <a:pt x="1762" y="714"/>
                </a:lnTo>
                <a:lnTo>
                  <a:pt x="1762" y="714"/>
                </a:lnTo>
                <a:lnTo>
                  <a:pt x="1776" y="694"/>
                </a:lnTo>
                <a:lnTo>
                  <a:pt x="1786" y="680"/>
                </a:lnTo>
                <a:lnTo>
                  <a:pt x="1802" y="660"/>
                </a:lnTo>
                <a:lnTo>
                  <a:pt x="1802" y="660"/>
                </a:lnTo>
                <a:lnTo>
                  <a:pt x="1818" y="640"/>
                </a:lnTo>
                <a:lnTo>
                  <a:pt x="1826" y="624"/>
                </a:lnTo>
                <a:lnTo>
                  <a:pt x="1830" y="614"/>
                </a:lnTo>
                <a:lnTo>
                  <a:pt x="1830" y="612"/>
                </a:lnTo>
                <a:lnTo>
                  <a:pt x="1830" y="612"/>
                </a:lnTo>
                <a:lnTo>
                  <a:pt x="1834" y="594"/>
                </a:lnTo>
                <a:lnTo>
                  <a:pt x="1840" y="582"/>
                </a:lnTo>
                <a:lnTo>
                  <a:pt x="1842" y="578"/>
                </a:lnTo>
                <a:lnTo>
                  <a:pt x="1846" y="574"/>
                </a:lnTo>
                <a:lnTo>
                  <a:pt x="1846" y="574"/>
                </a:lnTo>
                <a:lnTo>
                  <a:pt x="1850" y="572"/>
                </a:lnTo>
                <a:lnTo>
                  <a:pt x="1854" y="564"/>
                </a:lnTo>
                <a:lnTo>
                  <a:pt x="1864" y="546"/>
                </a:lnTo>
                <a:lnTo>
                  <a:pt x="1868" y="536"/>
                </a:lnTo>
                <a:lnTo>
                  <a:pt x="1870" y="526"/>
                </a:lnTo>
                <a:lnTo>
                  <a:pt x="1870" y="518"/>
                </a:lnTo>
                <a:lnTo>
                  <a:pt x="1868" y="512"/>
                </a:lnTo>
                <a:lnTo>
                  <a:pt x="1868" y="512"/>
                </a:lnTo>
                <a:lnTo>
                  <a:pt x="1864" y="506"/>
                </a:lnTo>
                <a:lnTo>
                  <a:pt x="1864" y="498"/>
                </a:lnTo>
                <a:lnTo>
                  <a:pt x="1866" y="492"/>
                </a:lnTo>
                <a:lnTo>
                  <a:pt x="1868" y="486"/>
                </a:lnTo>
                <a:lnTo>
                  <a:pt x="1872" y="476"/>
                </a:lnTo>
                <a:lnTo>
                  <a:pt x="1876" y="472"/>
                </a:lnTo>
                <a:lnTo>
                  <a:pt x="1876" y="472"/>
                </a:lnTo>
                <a:lnTo>
                  <a:pt x="1888" y="462"/>
                </a:lnTo>
                <a:lnTo>
                  <a:pt x="1894" y="454"/>
                </a:lnTo>
                <a:lnTo>
                  <a:pt x="1894" y="450"/>
                </a:lnTo>
                <a:lnTo>
                  <a:pt x="1894" y="446"/>
                </a:lnTo>
                <a:lnTo>
                  <a:pt x="1894" y="446"/>
                </a:lnTo>
                <a:lnTo>
                  <a:pt x="1890" y="442"/>
                </a:lnTo>
                <a:lnTo>
                  <a:pt x="1890" y="434"/>
                </a:lnTo>
                <a:lnTo>
                  <a:pt x="1892" y="416"/>
                </a:lnTo>
                <a:lnTo>
                  <a:pt x="1898" y="394"/>
                </a:lnTo>
                <a:lnTo>
                  <a:pt x="1898" y="394"/>
                </a:lnTo>
                <a:lnTo>
                  <a:pt x="1914" y="374"/>
                </a:lnTo>
                <a:lnTo>
                  <a:pt x="1926" y="360"/>
                </a:lnTo>
                <a:lnTo>
                  <a:pt x="1928" y="354"/>
                </a:lnTo>
                <a:lnTo>
                  <a:pt x="1930" y="350"/>
                </a:lnTo>
                <a:lnTo>
                  <a:pt x="1930" y="350"/>
                </a:lnTo>
                <a:lnTo>
                  <a:pt x="1934" y="340"/>
                </a:lnTo>
                <a:lnTo>
                  <a:pt x="1944" y="324"/>
                </a:lnTo>
                <a:lnTo>
                  <a:pt x="1956" y="310"/>
                </a:lnTo>
                <a:lnTo>
                  <a:pt x="1964" y="304"/>
                </a:lnTo>
                <a:lnTo>
                  <a:pt x="1972" y="300"/>
                </a:lnTo>
                <a:lnTo>
                  <a:pt x="1972" y="300"/>
                </a:lnTo>
                <a:lnTo>
                  <a:pt x="1978" y="296"/>
                </a:lnTo>
                <a:lnTo>
                  <a:pt x="1986" y="290"/>
                </a:lnTo>
                <a:lnTo>
                  <a:pt x="1996" y="278"/>
                </a:lnTo>
                <a:lnTo>
                  <a:pt x="2004" y="264"/>
                </a:lnTo>
                <a:lnTo>
                  <a:pt x="2004" y="264"/>
                </a:lnTo>
                <a:lnTo>
                  <a:pt x="2010" y="252"/>
                </a:lnTo>
                <a:lnTo>
                  <a:pt x="2016" y="240"/>
                </a:lnTo>
                <a:lnTo>
                  <a:pt x="2020" y="236"/>
                </a:lnTo>
                <a:lnTo>
                  <a:pt x="2024" y="234"/>
                </a:lnTo>
                <a:lnTo>
                  <a:pt x="2024" y="234"/>
                </a:lnTo>
                <a:lnTo>
                  <a:pt x="2030" y="232"/>
                </a:lnTo>
                <a:lnTo>
                  <a:pt x="2034" y="226"/>
                </a:lnTo>
                <a:lnTo>
                  <a:pt x="2046" y="214"/>
                </a:lnTo>
                <a:lnTo>
                  <a:pt x="2056" y="198"/>
                </a:lnTo>
                <a:lnTo>
                  <a:pt x="2078" y="154"/>
                </a:lnTo>
                <a:lnTo>
                  <a:pt x="2090" y="112"/>
                </a:lnTo>
                <a:lnTo>
                  <a:pt x="2088" y="78"/>
                </a:lnTo>
                <a:lnTo>
                  <a:pt x="1040" y="574"/>
                </a:lnTo>
                <a:lnTo>
                  <a:pt x="1040" y="574"/>
                </a:lnTo>
                <a:lnTo>
                  <a:pt x="1040" y="574"/>
                </a:lnTo>
                <a:lnTo>
                  <a:pt x="1040" y="574"/>
                </a:lnTo>
                <a:lnTo>
                  <a:pt x="1040" y="574"/>
                </a:lnTo>
              </a:path>
            </a:pathLst>
          </a:custGeom>
          <a:solidFill>
            <a:schemeClr val="bg2">
              <a:lumMod val="60000"/>
              <a:lumOff val="40000"/>
              <a:alpha val="1000"/>
            </a:schemeClr>
          </a:solidFill>
          <a:ln w="9360">
            <a:noFill/>
          </a:ln>
          <a:effectLst>
            <a:glow rad="177800">
              <a:schemeClr val="bg2">
                <a:lumMod val="60000"/>
                <a:lumOff val="40000"/>
                <a:alpha val="11000"/>
              </a:schemeClr>
            </a:glow>
            <a:softEdge rad="254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25"/>
          <p:cNvSpPr/>
          <p:nvPr/>
        </p:nvSpPr>
        <p:spPr>
          <a:xfrm rot="20059800">
            <a:off x="840600" y="652680"/>
            <a:ext cx="219960" cy="326520"/>
          </a:xfrm>
          <a:custGeom>
            <a:avLst/>
            <a:gdLst/>
            <a:ahLst/>
            <a:cxnLst/>
            <a:rect l="0" t="0" r="r" b="b"/>
            <a:pathLst>
              <a:path w="233" h="345">
                <a:moveTo>
                  <a:pt x="230" y="344"/>
                </a:moveTo>
                <a:lnTo>
                  <a:pt x="230" y="344"/>
                </a:lnTo>
                <a:lnTo>
                  <a:pt x="232" y="344"/>
                </a:lnTo>
                <a:lnTo>
                  <a:pt x="232" y="342"/>
                </a:lnTo>
                <a:lnTo>
                  <a:pt x="232" y="342"/>
                </a:lnTo>
                <a:lnTo>
                  <a:pt x="224" y="328"/>
                </a:lnTo>
                <a:lnTo>
                  <a:pt x="48" y="50"/>
                </a:lnTo>
                <a:lnTo>
                  <a:pt x="48" y="50"/>
                </a:lnTo>
                <a:lnTo>
                  <a:pt x="30" y="24"/>
                </a:lnTo>
                <a:lnTo>
                  <a:pt x="30" y="24"/>
                </a:lnTo>
                <a:lnTo>
                  <a:pt x="22" y="12"/>
                </a:lnTo>
                <a:lnTo>
                  <a:pt x="10" y="2"/>
                </a:lnTo>
                <a:lnTo>
                  <a:pt x="10" y="2"/>
                </a:lnTo>
                <a:lnTo>
                  <a:pt x="6" y="0"/>
                </a:lnTo>
                <a:lnTo>
                  <a:pt x="2" y="0"/>
                </a:lnTo>
                <a:lnTo>
                  <a:pt x="0" y="0"/>
                </a:lnTo>
                <a:lnTo>
                  <a:pt x="0" y="4"/>
                </a:lnTo>
                <a:lnTo>
                  <a:pt x="0" y="4"/>
                </a:lnTo>
                <a:lnTo>
                  <a:pt x="4" y="14"/>
                </a:lnTo>
                <a:lnTo>
                  <a:pt x="10" y="22"/>
                </a:lnTo>
                <a:lnTo>
                  <a:pt x="10" y="22"/>
                </a:lnTo>
                <a:lnTo>
                  <a:pt x="18" y="30"/>
                </a:lnTo>
                <a:lnTo>
                  <a:pt x="26" y="42"/>
                </a:lnTo>
                <a:lnTo>
                  <a:pt x="218" y="332"/>
                </a:lnTo>
                <a:lnTo>
                  <a:pt x="218" y="332"/>
                </a:lnTo>
                <a:lnTo>
                  <a:pt x="226" y="340"/>
                </a:lnTo>
                <a:lnTo>
                  <a:pt x="230" y="344"/>
                </a:lnTo>
                <a:lnTo>
                  <a:pt x="230" y="344"/>
                </a:lnTo>
              </a:path>
            </a:pathLst>
          </a:custGeom>
          <a:solidFill>
            <a:schemeClr val="bg2">
              <a:lumMod val="60000"/>
              <a:lumOff val="40000"/>
              <a:alpha val="8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CustomShape 26"/>
          <p:cNvSpPr/>
          <p:nvPr/>
        </p:nvSpPr>
        <p:spPr>
          <a:xfrm rot="20059800">
            <a:off x="1126800" y="923040"/>
            <a:ext cx="720" cy="720"/>
          </a:xfrm>
          <a:custGeom>
            <a:avLst/>
            <a:gdLst/>
            <a:ahLst/>
            <a:cxnLst/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bg2">
              <a:lumMod val="60000"/>
              <a:lumOff val="40000"/>
              <a:alpha val="8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27"/>
          <p:cNvSpPr/>
          <p:nvPr/>
        </p:nvSpPr>
        <p:spPr>
          <a:xfrm rot="20059800">
            <a:off x="1054440" y="549720"/>
            <a:ext cx="219960" cy="326520"/>
          </a:xfrm>
          <a:custGeom>
            <a:avLst/>
            <a:gdLst/>
            <a:ahLst/>
            <a:cxnLst/>
            <a:rect l="0" t="0" r="r" b="b"/>
            <a:pathLst>
              <a:path w="233" h="345">
                <a:moveTo>
                  <a:pt x="2" y="344"/>
                </a:moveTo>
                <a:lnTo>
                  <a:pt x="2" y="344"/>
                </a:lnTo>
                <a:lnTo>
                  <a:pt x="6" y="340"/>
                </a:lnTo>
                <a:lnTo>
                  <a:pt x="14" y="332"/>
                </a:lnTo>
                <a:lnTo>
                  <a:pt x="206" y="42"/>
                </a:lnTo>
                <a:lnTo>
                  <a:pt x="206" y="42"/>
                </a:lnTo>
                <a:lnTo>
                  <a:pt x="214" y="30"/>
                </a:lnTo>
                <a:lnTo>
                  <a:pt x="222" y="22"/>
                </a:lnTo>
                <a:lnTo>
                  <a:pt x="222" y="22"/>
                </a:lnTo>
                <a:lnTo>
                  <a:pt x="228" y="14"/>
                </a:lnTo>
                <a:lnTo>
                  <a:pt x="232" y="4"/>
                </a:lnTo>
                <a:lnTo>
                  <a:pt x="232" y="4"/>
                </a:lnTo>
                <a:lnTo>
                  <a:pt x="232" y="0"/>
                </a:lnTo>
                <a:lnTo>
                  <a:pt x="230" y="0"/>
                </a:lnTo>
                <a:lnTo>
                  <a:pt x="226" y="0"/>
                </a:lnTo>
                <a:lnTo>
                  <a:pt x="222" y="2"/>
                </a:lnTo>
                <a:lnTo>
                  <a:pt x="222" y="2"/>
                </a:lnTo>
                <a:lnTo>
                  <a:pt x="210" y="12"/>
                </a:lnTo>
                <a:lnTo>
                  <a:pt x="202" y="24"/>
                </a:lnTo>
                <a:lnTo>
                  <a:pt x="202" y="24"/>
                </a:lnTo>
                <a:lnTo>
                  <a:pt x="184" y="50"/>
                </a:lnTo>
                <a:lnTo>
                  <a:pt x="8" y="328"/>
                </a:lnTo>
                <a:lnTo>
                  <a:pt x="8" y="328"/>
                </a:lnTo>
                <a:lnTo>
                  <a:pt x="0" y="342"/>
                </a:lnTo>
                <a:lnTo>
                  <a:pt x="0" y="342"/>
                </a:lnTo>
                <a:lnTo>
                  <a:pt x="0" y="344"/>
                </a:lnTo>
                <a:lnTo>
                  <a:pt x="0" y="344"/>
                </a:lnTo>
                <a:lnTo>
                  <a:pt x="2" y="344"/>
                </a:lnTo>
                <a:lnTo>
                  <a:pt x="2" y="344"/>
                </a:lnTo>
              </a:path>
            </a:pathLst>
          </a:custGeom>
          <a:solidFill>
            <a:schemeClr val="bg2">
              <a:lumMod val="60000"/>
              <a:lumOff val="40000"/>
              <a:alpha val="8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CustomShape 28"/>
          <p:cNvSpPr/>
          <p:nvPr/>
        </p:nvSpPr>
        <p:spPr>
          <a:xfrm rot="20710800">
            <a:off x="236160" y="266760"/>
            <a:ext cx="1775880" cy="1456200"/>
          </a:xfrm>
          <a:custGeom>
            <a:avLst/>
            <a:gdLst/>
            <a:ahLst/>
            <a:cxnLst/>
            <a:rect l="0" t="0" r="r" b="b"/>
            <a:pathLst>
              <a:path w="2091" h="1715">
                <a:moveTo>
                  <a:pt x="2088" y="78"/>
                </a:moveTo>
                <a:lnTo>
                  <a:pt x="2070" y="44"/>
                </a:lnTo>
                <a:lnTo>
                  <a:pt x="2028" y="16"/>
                </a:lnTo>
                <a:lnTo>
                  <a:pt x="1964" y="4"/>
                </a:lnTo>
                <a:lnTo>
                  <a:pt x="1896" y="0"/>
                </a:lnTo>
                <a:lnTo>
                  <a:pt x="1896" y="0"/>
                </a:lnTo>
                <a:lnTo>
                  <a:pt x="1876" y="2"/>
                </a:lnTo>
                <a:lnTo>
                  <a:pt x="1852" y="4"/>
                </a:lnTo>
                <a:lnTo>
                  <a:pt x="1822" y="10"/>
                </a:lnTo>
                <a:lnTo>
                  <a:pt x="1784" y="18"/>
                </a:lnTo>
                <a:lnTo>
                  <a:pt x="1740" y="30"/>
                </a:lnTo>
                <a:lnTo>
                  <a:pt x="1694" y="46"/>
                </a:lnTo>
                <a:lnTo>
                  <a:pt x="1642" y="66"/>
                </a:lnTo>
                <a:lnTo>
                  <a:pt x="1642" y="66"/>
                </a:lnTo>
                <a:lnTo>
                  <a:pt x="1592" y="92"/>
                </a:lnTo>
                <a:lnTo>
                  <a:pt x="1544" y="118"/>
                </a:lnTo>
                <a:lnTo>
                  <a:pt x="1498" y="148"/>
                </a:lnTo>
                <a:lnTo>
                  <a:pt x="1454" y="180"/>
                </a:lnTo>
                <a:lnTo>
                  <a:pt x="1410" y="216"/>
                </a:lnTo>
                <a:lnTo>
                  <a:pt x="1368" y="254"/>
                </a:lnTo>
                <a:lnTo>
                  <a:pt x="1328" y="296"/>
                </a:lnTo>
                <a:lnTo>
                  <a:pt x="1286" y="342"/>
                </a:lnTo>
                <a:lnTo>
                  <a:pt x="1286" y="342"/>
                </a:lnTo>
                <a:lnTo>
                  <a:pt x="1254" y="380"/>
                </a:lnTo>
                <a:lnTo>
                  <a:pt x="1224" y="420"/>
                </a:lnTo>
                <a:lnTo>
                  <a:pt x="1196" y="462"/>
                </a:lnTo>
                <a:lnTo>
                  <a:pt x="1170" y="504"/>
                </a:lnTo>
                <a:lnTo>
                  <a:pt x="1124" y="578"/>
                </a:lnTo>
                <a:lnTo>
                  <a:pt x="1096" y="632"/>
                </a:lnTo>
                <a:lnTo>
                  <a:pt x="1096" y="632"/>
                </a:lnTo>
                <a:lnTo>
                  <a:pt x="1092" y="622"/>
                </a:lnTo>
                <a:lnTo>
                  <a:pt x="1082" y="608"/>
                </a:lnTo>
                <a:lnTo>
                  <a:pt x="1082" y="608"/>
                </a:lnTo>
                <a:lnTo>
                  <a:pt x="1086" y="600"/>
                </a:lnTo>
                <a:lnTo>
                  <a:pt x="1088" y="592"/>
                </a:lnTo>
                <a:lnTo>
                  <a:pt x="1088" y="592"/>
                </a:lnTo>
                <a:lnTo>
                  <a:pt x="1086" y="584"/>
                </a:lnTo>
                <a:lnTo>
                  <a:pt x="1082" y="576"/>
                </a:lnTo>
                <a:lnTo>
                  <a:pt x="1074" y="572"/>
                </a:lnTo>
                <a:lnTo>
                  <a:pt x="1066" y="570"/>
                </a:lnTo>
                <a:lnTo>
                  <a:pt x="1066" y="570"/>
                </a:lnTo>
                <a:lnTo>
                  <a:pt x="1064" y="570"/>
                </a:lnTo>
                <a:lnTo>
                  <a:pt x="1066" y="564"/>
                </a:lnTo>
                <a:lnTo>
                  <a:pt x="1060" y="564"/>
                </a:lnTo>
                <a:lnTo>
                  <a:pt x="1056" y="564"/>
                </a:lnTo>
                <a:lnTo>
                  <a:pt x="1056" y="564"/>
                </a:lnTo>
                <a:lnTo>
                  <a:pt x="1050" y="558"/>
                </a:lnTo>
                <a:lnTo>
                  <a:pt x="1048" y="560"/>
                </a:lnTo>
                <a:lnTo>
                  <a:pt x="1048" y="558"/>
                </a:lnTo>
                <a:lnTo>
                  <a:pt x="1044" y="562"/>
                </a:lnTo>
                <a:lnTo>
                  <a:pt x="1038" y="560"/>
                </a:lnTo>
                <a:lnTo>
                  <a:pt x="1038" y="564"/>
                </a:lnTo>
                <a:lnTo>
                  <a:pt x="1034" y="564"/>
                </a:lnTo>
                <a:lnTo>
                  <a:pt x="1030" y="564"/>
                </a:lnTo>
                <a:lnTo>
                  <a:pt x="1034" y="572"/>
                </a:lnTo>
                <a:lnTo>
                  <a:pt x="1034" y="572"/>
                </a:lnTo>
                <a:lnTo>
                  <a:pt x="1034" y="572"/>
                </a:lnTo>
                <a:lnTo>
                  <a:pt x="1026" y="570"/>
                </a:lnTo>
                <a:lnTo>
                  <a:pt x="1026" y="570"/>
                </a:lnTo>
                <a:lnTo>
                  <a:pt x="1016" y="572"/>
                </a:lnTo>
                <a:lnTo>
                  <a:pt x="1010" y="576"/>
                </a:lnTo>
                <a:lnTo>
                  <a:pt x="1004" y="584"/>
                </a:lnTo>
                <a:lnTo>
                  <a:pt x="1004" y="592"/>
                </a:lnTo>
                <a:lnTo>
                  <a:pt x="1004" y="592"/>
                </a:lnTo>
                <a:lnTo>
                  <a:pt x="1004" y="598"/>
                </a:lnTo>
                <a:lnTo>
                  <a:pt x="1008" y="604"/>
                </a:lnTo>
                <a:lnTo>
                  <a:pt x="1008" y="604"/>
                </a:lnTo>
                <a:lnTo>
                  <a:pt x="998" y="618"/>
                </a:lnTo>
                <a:lnTo>
                  <a:pt x="992" y="628"/>
                </a:lnTo>
                <a:lnTo>
                  <a:pt x="992" y="628"/>
                </a:lnTo>
                <a:lnTo>
                  <a:pt x="962" y="574"/>
                </a:lnTo>
                <a:lnTo>
                  <a:pt x="918" y="500"/>
                </a:lnTo>
                <a:lnTo>
                  <a:pt x="892" y="460"/>
                </a:lnTo>
                <a:lnTo>
                  <a:pt x="864" y="420"/>
                </a:lnTo>
                <a:lnTo>
                  <a:pt x="834" y="378"/>
                </a:lnTo>
                <a:lnTo>
                  <a:pt x="802" y="342"/>
                </a:lnTo>
                <a:lnTo>
                  <a:pt x="802" y="342"/>
                </a:lnTo>
                <a:lnTo>
                  <a:pt x="762" y="296"/>
                </a:lnTo>
                <a:lnTo>
                  <a:pt x="720" y="254"/>
                </a:lnTo>
                <a:lnTo>
                  <a:pt x="680" y="216"/>
                </a:lnTo>
                <a:lnTo>
                  <a:pt x="636" y="180"/>
                </a:lnTo>
                <a:lnTo>
                  <a:pt x="592" y="148"/>
                </a:lnTo>
                <a:lnTo>
                  <a:pt x="546" y="118"/>
                </a:lnTo>
                <a:lnTo>
                  <a:pt x="498" y="92"/>
                </a:lnTo>
                <a:lnTo>
                  <a:pt x="448" y="66"/>
                </a:lnTo>
                <a:lnTo>
                  <a:pt x="448" y="66"/>
                </a:lnTo>
                <a:lnTo>
                  <a:pt x="396" y="46"/>
                </a:lnTo>
                <a:lnTo>
                  <a:pt x="348" y="30"/>
                </a:lnTo>
                <a:lnTo>
                  <a:pt x="306" y="18"/>
                </a:lnTo>
                <a:lnTo>
                  <a:pt x="268" y="10"/>
                </a:lnTo>
                <a:lnTo>
                  <a:pt x="238" y="4"/>
                </a:lnTo>
                <a:lnTo>
                  <a:pt x="214" y="2"/>
                </a:lnTo>
                <a:lnTo>
                  <a:pt x="194" y="0"/>
                </a:lnTo>
                <a:lnTo>
                  <a:pt x="126" y="4"/>
                </a:lnTo>
                <a:lnTo>
                  <a:pt x="62" y="16"/>
                </a:lnTo>
                <a:lnTo>
                  <a:pt x="20" y="44"/>
                </a:lnTo>
                <a:lnTo>
                  <a:pt x="2" y="78"/>
                </a:lnTo>
                <a:lnTo>
                  <a:pt x="0" y="112"/>
                </a:lnTo>
                <a:lnTo>
                  <a:pt x="12" y="154"/>
                </a:lnTo>
                <a:lnTo>
                  <a:pt x="34" y="198"/>
                </a:lnTo>
                <a:lnTo>
                  <a:pt x="34" y="198"/>
                </a:lnTo>
                <a:lnTo>
                  <a:pt x="44" y="214"/>
                </a:lnTo>
                <a:lnTo>
                  <a:pt x="56" y="226"/>
                </a:lnTo>
                <a:lnTo>
                  <a:pt x="60" y="232"/>
                </a:lnTo>
                <a:lnTo>
                  <a:pt x="66" y="234"/>
                </a:lnTo>
                <a:lnTo>
                  <a:pt x="66" y="234"/>
                </a:lnTo>
                <a:lnTo>
                  <a:pt x="70" y="236"/>
                </a:lnTo>
                <a:lnTo>
                  <a:pt x="74" y="240"/>
                </a:lnTo>
                <a:lnTo>
                  <a:pt x="80" y="252"/>
                </a:lnTo>
                <a:lnTo>
                  <a:pt x="86" y="264"/>
                </a:lnTo>
                <a:lnTo>
                  <a:pt x="86" y="264"/>
                </a:lnTo>
                <a:lnTo>
                  <a:pt x="94" y="278"/>
                </a:lnTo>
                <a:lnTo>
                  <a:pt x="104" y="290"/>
                </a:lnTo>
                <a:lnTo>
                  <a:pt x="112" y="296"/>
                </a:lnTo>
                <a:lnTo>
                  <a:pt x="118" y="300"/>
                </a:lnTo>
                <a:lnTo>
                  <a:pt x="118" y="300"/>
                </a:lnTo>
                <a:lnTo>
                  <a:pt x="126" y="304"/>
                </a:lnTo>
                <a:lnTo>
                  <a:pt x="132" y="310"/>
                </a:lnTo>
                <a:lnTo>
                  <a:pt x="146" y="324"/>
                </a:lnTo>
                <a:lnTo>
                  <a:pt x="156" y="340"/>
                </a:lnTo>
                <a:lnTo>
                  <a:pt x="160" y="350"/>
                </a:lnTo>
                <a:lnTo>
                  <a:pt x="160" y="350"/>
                </a:lnTo>
                <a:lnTo>
                  <a:pt x="160" y="354"/>
                </a:lnTo>
                <a:lnTo>
                  <a:pt x="164" y="360"/>
                </a:lnTo>
                <a:lnTo>
                  <a:pt x="176" y="374"/>
                </a:lnTo>
                <a:lnTo>
                  <a:pt x="192" y="394"/>
                </a:lnTo>
                <a:lnTo>
                  <a:pt x="192" y="394"/>
                </a:lnTo>
                <a:lnTo>
                  <a:pt x="198" y="416"/>
                </a:lnTo>
                <a:lnTo>
                  <a:pt x="200" y="434"/>
                </a:lnTo>
                <a:lnTo>
                  <a:pt x="198" y="442"/>
                </a:lnTo>
                <a:lnTo>
                  <a:pt x="196" y="446"/>
                </a:lnTo>
                <a:lnTo>
                  <a:pt x="196" y="446"/>
                </a:lnTo>
                <a:lnTo>
                  <a:pt x="194" y="450"/>
                </a:lnTo>
                <a:lnTo>
                  <a:pt x="196" y="454"/>
                </a:lnTo>
                <a:lnTo>
                  <a:pt x="202" y="462"/>
                </a:lnTo>
                <a:lnTo>
                  <a:pt x="214" y="472"/>
                </a:lnTo>
                <a:lnTo>
                  <a:pt x="214" y="472"/>
                </a:lnTo>
                <a:lnTo>
                  <a:pt x="216" y="476"/>
                </a:lnTo>
                <a:lnTo>
                  <a:pt x="222" y="486"/>
                </a:lnTo>
                <a:lnTo>
                  <a:pt x="224" y="492"/>
                </a:lnTo>
                <a:lnTo>
                  <a:pt x="226" y="498"/>
                </a:lnTo>
                <a:lnTo>
                  <a:pt x="226" y="506"/>
                </a:lnTo>
                <a:lnTo>
                  <a:pt x="222" y="512"/>
                </a:lnTo>
                <a:lnTo>
                  <a:pt x="222" y="512"/>
                </a:lnTo>
                <a:lnTo>
                  <a:pt x="220" y="518"/>
                </a:lnTo>
                <a:lnTo>
                  <a:pt x="220" y="526"/>
                </a:lnTo>
                <a:lnTo>
                  <a:pt x="222" y="536"/>
                </a:lnTo>
                <a:lnTo>
                  <a:pt x="226" y="546"/>
                </a:lnTo>
                <a:lnTo>
                  <a:pt x="236" y="564"/>
                </a:lnTo>
                <a:lnTo>
                  <a:pt x="240" y="572"/>
                </a:lnTo>
                <a:lnTo>
                  <a:pt x="244" y="574"/>
                </a:lnTo>
                <a:lnTo>
                  <a:pt x="244" y="574"/>
                </a:lnTo>
                <a:lnTo>
                  <a:pt x="248" y="578"/>
                </a:lnTo>
                <a:lnTo>
                  <a:pt x="250" y="582"/>
                </a:lnTo>
                <a:lnTo>
                  <a:pt x="256" y="594"/>
                </a:lnTo>
                <a:lnTo>
                  <a:pt x="260" y="612"/>
                </a:lnTo>
                <a:lnTo>
                  <a:pt x="260" y="612"/>
                </a:lnTo>
                <a:lnTo>
                  <a:pt x="260" y="614"/>
                </a:lnTo>
                <a:lnTo>
                  <a:pt x="264" y="624"/>
                </a:lnTo>
                <a:lnTo>
                  <a:pt x="272" y="640"/>
                </a:lnTo>
                <a:lnTo>
                  <a:pt x="288" y="660"/>
                </a:lnTo>
                <a:lnTo>
                  <a:pt x="288" y="660"/>
                </a:lnTo>
                <a:lnTo>
                  <a:pt x="304" y="680"/>
                </a:lnTo>
                <a:lnTo>
                  <a:pt x="314" y="694"/>
                </a:lnTo>
                <a:lnTo>
                  <a:pt x="328" y="714"/>
                </a:lnTo>
                <a:lnTo>
                  <a:pt x="328" y="714"/>
                </a:lnTo>
                <a:lnTo>
                  <a:pt x="332" y="718"/>
                </a:lnTo>
                <a:lnTo>
                  <a:pt x="338" y="724"/>
                </a:lnTo>
                <a:lnTo>
                  <a:pt x="356" y="732"/>
                </a:lnTo>
                <a:lnTo>
                  <a:pt x="378" y="740"/>
                </a:lnTo>
                <a:lnTo>
                  <a:pt x="430" y="746"/>
                </a:lnTo>
                <a:lnTo>
                  <a:pt x="484" y="746"/>
                </a:lnTo>
                <a:lnTo>
                  <a:pt x="534" y="746"/>
                </a:lnTo>
                <a:lnTo>
                  <a:pt x="604" y="752"/>
                </a:lnTo>
                <a:lnTo>
                  <a:pt x="622" y="754"/>
                </a:lnTo>
                <a:lnTo>
                  <a:pt x="622" y="754"/>
                </a:lnTo>
                <a:lnTo>
                  <a:pt x="562" y="790"/>
                </a:lnTo>
                <a:lnTo>
                  <a:pt x="518" y="820"/>
                </a:lnTo>
                <a:lnTo>
                  <a:pt x="488" y="842"/>
                </a:lnTo>
                <a:lnTo>
                  <a:pt x="470" y="858"/>
                </a:lnTo>
                <a:lnTo>
                  <a:pt x="462" y="868"/>
                </a:lnTo>
                <a:lnTo>
                  <a:pt x="458" y="874"/>
                </a:lnTo>
                <a:lnTo>
                  <a:pt x="458" y="876"/>
                </a:lnTo>
                <a:lnTo>
                  <a:pt x="458" y="878"/>
                </a:lnTo>
                <a:lnTo>
                  <a:pt x="384" y="988"/>
                </a:lnTo>
                <a:lnTo>
                  <a:pt x="388" y="1004"/>
                </a:lnTo>
                <a:lnTo>
                  <a:pt x="384" y="1022"/>
                </a:lnTo>
                <a:lnTo>
                  <a:pt x="366" y="1052"/>
                </a:lnTo>
                <a:lnTo>
                  <a:pt x="354" y="1078"/>
                </a:lnTo>
                <a:lnTo>
                  <a:pt x="342" y="1124"/>
                </a:lnTo>
                <a:lnTo>
                  <a:pt x="342" y="1124"/>
                </a:lnTo>
                <a:lnTo>
                  <a:pt x="342" y="1130"/>
                </a:lnTo>
                <a:lnTo>
                  <a:pt x="344" y="1142"/>
                </a:lnTo>
                <a:lnTo>
                  <a:pt x="348" y="1148"/>
                </a:lnTo>
                <a:lnTo>
                  <a:pt x="350" y="1156"/>
                </a:lnTo>
                <a:lnTo>
                  <a:pt x="356" y="1162"/>
                </a:lnTo>
                <a:lnTo>
                  <a:pt x="364" y="1166"/>
                </a:lnTo>
                <a:lnTo>
                  <a:pt x="364" y="1166"/>
                </a:lnTo>
                <a:lnTo>
                  <a:pt x="372" y="1170"/>
                </a:lnTo>
                <a:lnTo>
                  <a:pt x="376" y="1176"/>
                </a:lnTo>
                <a:lnTo>
                  <a:pt x="380" y="1184"/>
                </a:lnTo>
                <a:lnTo>
                  <a:pt x="382" y="1192"/>
                </a:lnTo>
                <a:lnTo>
                  <a:pt x="380" y="1206"/>
                </a:lnTo>
                <a:lnTo>
                  <a:pt x="380" y="1212"/>
                </a:lnTo>
                <a:lnTo>
                  <a:pt x="382" y="1244"/>
                </a:lnTo>
                <a:lnTo>
                  <a:pt x="382" y="1244"/>
                </a:lnTo>
                <a:lnTo>
                  <a:pt x="384" y="1248"/>
                </a:lnTo>
                <a:lnTo>
                  <a:pt x="392" y="1258"/>
                </a:lnTo>
                <a:lnTo>
                  <a:pt x="398" y="1264"/>
                </a:lnTo>
                <a:lnTo>
                  <a:pt x="406" y="1268"/>
                </a:lnTo>
                <a:lnTo>
                  <a:pt x="416" y="1272"/>
                </a:lnTo>
                <a:lnTo>
                  <a:pt x="428" y="1272"/>
                </a:lnTo>
                <a:lnTo>
                  <a:pt x="428" y="1272"/>
                </a:lnTo>
                <a:lnTo>
                  <a:pt x="440" y="1274"/>
                </a:lnTo>
                <a:lnTo>
                  <a:pt x="448" y="1280"/>
                </a:lnTo>
                <a:lnTo>
                  <a:pt x="452" y="1286"/>
                </a:lnTo>
                <a:lnTo>
                  <a:pt x="456" y="1294"/>
                </a:lnTo>
                <a:lnTo>
                  <a:pt x="458" y="1310"/>
                </a:lnTo>
                <a:lnTo>
                  <a:pt x="458" y="1316"/>
                </a:lnTo>
                <a:lnTo>
                  <a:pt x="458" y="1316"/>
                </a:lnTo>
                <a:lnTo>
                  <a:pt x="456" y="1338"/>
                </a:lnTo>
                <a:lnTo>
                  <a:pt x="458" y="1354"/>
                </a:lnTo>
                <a:lnTo>
                  <a:pt x="458" y="1360"/>
                </a:lnTo>
                <a:lnTo>
                  <a:pt x="460" y="1364"/>
                </a:lnTo>
                <a:lnTo>
                  <a:pt x="460" y="1364"/>
                </a:lnTo>
                <a:lnTo>
                  <a:pt x="468" y="1374"/>
                </a:lnTo>
                <a:lnTo>
                  <a:pt x="474" y="1378"/>
                </a:lnTo>
                <a:lnTo>
                  <a:pt x="486" y="1380"/>
                </a:lnTo>
                <a:lnTo>
                  <a:pt x="486" y="1380"/>
                </a:lnTo>
                <a:lnTo>
                  <a:pt x="502" y="1380"/>
                </a:lnTo>
                <a:lnTo>
                  <a:pt x="514" y="1384"/>
                </a:lnTo>
                <a:lnTo>
                  <a:pt x="522" y="1390"/>
                </a:lnTo>
                <a:lnTo>
                  <a:pt x="526" y="1394"/>
                </a:lnTo>
                <a:lnTo>
                  <a:pt x="526" y="1396"/>
                </a:lnTo>
                <a:lnTo>
                  <a:pt x="526" y="1396"/>
                </a:lnTo>
                <a:lnTo>
                  <a:pt x="526" y="1400"/>
                </a:lnTo>
                <a:lnTo>
                  <a:pt x="530" y="1404"/>
                </a:lnTo>
                <a:lnTo>
                  <a:pt x="532" y="1408"/>
                </a:lnTo>
                <a:lnTo>
                  <a:pt x="534" y="1414"/>
                </a:lnTo>
                <a:lnTo>
                  <a:pt x="536" y="1422"/>
                </a:lnTo>
                <a:lnTo>
                  <a:pt x="536" y="1432"/>
                </a:lnTo>
                <a:lnTo>
                  <a:pt x="532" y="1446"/>
                </a:lnTo>
                <a:lnTo>
                  <a:pt x="524" y="1462"/>
                </a:lnTo>
                <a:lnTo>
                  <a:pt x="524" y="1462"/>
                </a:lnTo>
                <a:lnTo>
                  <a:pt x="492" y="1522"/>
                </a:lnTo>
                <a:lnTo>
                  <a:pt x="478" y="1540"/>
                </a:lnTo>
                <a:lnTo>
                  <a:pt x="472" y="1546"/>
                </a:lnTo>
                <a:lnTo>
                  <a:pt x="466" y="1550"/>
                </a:lnTo>
                <a:lnTo>
                  <a:pt x="466" y="1550"/>
                </a:lnTo>
                <a:lnTo>
                  <a:pt x="460" y="1554"/>
                </a:lnTo>
                <a:lnTo>
                  <a:pt x="454" y="1560"/>
                </a:lnTo>
                <a:lnTo>
                  <a:pt x="440" y="1578"/>
                </a:lnTo>
                <a:lnTo>
                  <a:pt x="424" y="1604"/>
                </a:lnTo>
                <a:lnTo>
                  <a:pt x="424" y="1604"/>
                </a:lnTo>
                <a:lnTo>
                  <a:pt x="420" y="1614"/>
                </a:lnTo>
                <a:lnTo>
                  <a:pt x="412" y="1636"/>
                </a:lnTo>
                <a:lnTo>
                  <a:pt x="410" y="1650"/>
                </a:lnTo>
                <a:lnTo>
                  <a:pt x="408" y="1666"/>
                </a:lnTo>
                <a:lnTo>
                  <a:pt x="410" y="1680"/>
                </a:lnTo>
                <a:lnTo>
                  <a:pt x="414" y="1686"/>
                </a:lnTo>
                <a:lnTo>
                  <a:pt x="416" y="1692"/>
                </a:lnTo>
                <a:lnTo>
                  <a:pt x="416" y="1692"/>
                </a:lnTo>
                <a:lnTo>
                  <a:pt x="426" y="1702"/>
                </a:lnTo>
                <a:lnTo>
                  <a:pt x="438" y="1710"/>
                </a:lnTo>
                <a:lnTo>
                  <a:pt x="450" y="1714"/>
                </a:lnTo>
                <a:lnTo>
                  <a:pt x="456" y="1714"/>
                </a:lnTo>
                <a:lnTo>
                  <a:pt x="464" y="1714"/>
                </a:lnTo>
                <a:lnTo>
                  <a:pt x="470" y="1712"/>
                </a:lnTo>
                <a:lnTo>
                  <a:pt x="478" y="1710"/>
                </a:lnTo>
                <a:lnTo>
                  <a:pt x="486" y="1704"/>
                </a:lnTo>
                <a:lnTo>
                  <a:pt x="492" y="1698"/>
                </a:lnTo>
                <a:lnTo>
                  <a:pt x="500" y="1690"/>
                </a:lnTo>
                <a:lnTo>
                  <a:pt x="508" y="1678"/>
                </a:lnTo>
                <a:lnTo>
                  <a:pt x="514" y="1666"/>
                </a:lnTo>
                <a:lnTo>
                  <a:pt x="522" y="1650"/>
                </a:lnTo>
                <a:lnTo>
                  <a:pt x="522" y="1650"/>
                </a:lnTo>
                <a:lnTo>
                  <a:pt x="548" y="1592"/>
                </a:lnTo>
                <a:lnTo>
                  <a:pt x="568" y="1554"/>
                </a:lnTo>
                <a:lnTo>
                  <a:pt x="582" y="1532"/>
                </a:lnTo>
                <a:lnTo>
                  <a:pt x="586" y="1526"/>
                </a:lnTo>
                <a:lnTo>
                  <a:pt x="586" y="1526"/>
                </a:lnTo>
                <a:lnTo>
                  <a:pt x="590" y="1522"/>
                </a:lnTo>
                <a:lnTo>
                  <a:pt x="594" y="1518"/>
                </a:lnTo>
                <a:lnTo>
                  <a:pt x="600" y="1516"/>
                </a:lnTo>
                <a:lnTo>
                  <a:pt x="608" y="1514"/>
                </a:lnTo>
                <a:lnTo>
                  <a:pt x="620" y="1514"/>
                </a:lnTo>
                <a:lnTo>
                  <a:pt x="632" y="1516"/>
                </a:lnTo>
                <a:lnTo>
                  <a:pt x="648" y="1520"/>
                </a:lnTo>
                <a:lnTo>
                  <a:pt x="648" y="1520"/>
                </a:lnTo>
                <a:lnTo>
                  <a:pt x="662" y="1528"/>
                </a:lnTo>
                <a:lnTo>
                  <a:pt x="668" y="1532"/>
                </a:lnTo>
                <a:lnTo>
                  <a:pt x="670" y="1536"/>
                </a:lnTo>
                <a:lnTo>
                  <a:pt x="668" y="1536"/>
                </a:lnTo>
                <a:lnTo>
                  <a:pt x="664" y="1538"/>
                </a:lnTo>
                <a:lnTo>
                  <a:pt x="670" y="1538"/>
                </a:lnTo>
                <a:lnTo>
                  <a:pt x="670" y="1538"/>
                </a:lnTo>
                <a:lnTo>
                  <a:pt x="682" y="1536"/>
                </a:lnTo>
                <a:lnTo>
                  <a:pt x="692" y="1532"/>
                </a:lnTo>
                <a:lnTo>
                  <a:pt x="700" y="1528"/>
                </a:lnTo>
                <a:lnTo>
                  <a:pt x="700" y="1528"/>
                </a:lnTo>
                <a:lnTo>
                  <a:pt x="708" y="1522"/>
                </a:lnTo>
                <a:lnTo>
                  <a:pt x="716" y="1518"/>
                </a:lnTo>
                <a:lnTo>
                  <a:pt x="724" y="1516"/>
                </a:lnTo>
                <a:lnTo>
                  <a:pt x="724" y="1516"/>
                </a:lnTo>
                <a:lnTo>
                  <a:pt x="734" y="1518"/>
                </a:lnTo>
                <a:lnTo>
                  <a:pt x="744" y="1522"/>
                </a:lnTo>
                <a:lnTo>
                  <a:pt x="754" y="1528"/>
                </a:lnTo>
                <a:lnTo>
                  <a:pt x="754" y="1528"/>
                </a:lnTo>
                <a:lnTo>
                  <a:pt x="758" y="1530"/>
                </a:lnTo>
                <a:lnTo>
                  <a:pt x="768" y="1532"/>
                </a:lnTo>
                <a:lnTo>
                  <a:pt x="774" y="1532"/>
                </a:lnTo>
                <a:lnTo>
                  <a:pt x="780" y="1532"/>
                </a:lnTo>
                <a:lnTo>
                  <a:pt x="786" y="1528"/>
                </a:lnTo>
                <a:lnTo>
                  <a:pt x="794" y="1520"/>
                </a:lnTo>
                <a:lnTo>
                  <a:pt x="794" y="1520"/>
                </a:lnTo>
                <a:lnTo>
                  <a:pt x="800" y="1512"/>
                </a:lnTo>
                <a:lnTo>
                  <a:pt x="806" y="1500"/>
                </a:lnTo>
                <a:lnTo>
                  <a:pt x="812" y="1478"/>
                </a:lnTo>
                <a:lnTo>
                  <a:pt x="816" y="1458"/>
                </a:lnTo>
                <a:lnTo>
                  <a:pt x="816" y="1452"/>
                </a:lnTo>
                <a:lnTo>
                  <a:pt x="840" y="1406"/>
                </a:lnTo>
                <a:lnTo>
                  <a:pt x="844" y="1388"/>
                </a:lnTo>
                <a:lnTo>
                  <a:pt x="870" y="1386"/>
                </a:lnTo>
                <a:lnTo>
                  <a:pt x="894" y="1318"/>
                </a:lnTo>
                <a:lnTo>
                  <a:pt x="922" y="1204"/>
                </a:lnTo>
                <a:lnTo>
                  <a:pt x="952" y="1056"/>
                </a:lnTo>
                <a:lnTo>
                  <a:pt x="970" y="942"/>
                </a:lnTo>
                <a:lnTo>
                  <a:pt x="970" y="942"/>
                </a:lnTo>
                <a:lnTo>
                  <a:pt x="974" y="940"/>
                </a:lnTo>
                <a:lnTo>
                  <a:pt x="978" y="928"/>
                </a:lnTo>
                <a:lnTo>
                  <a:pt x="984" y="908"/>
                </a:lnTo>
                <a:lnTo>
                  <a:pt x="986" y="894"/>
                </a:lnTo>
                <a:lnTo>
                  <a:pt x="988" y="880"/>
                </a:lnTo>
                <a:lnTo>
                  <a:pt x="988" y="880"/>
                </a:lnTo>
                <a:lnTo>
                  <a:pt x="990" y="866"/>
                </a:lnTo>
                <a:lnTo>
                  <a:pt x="994" y="858"/>
                </a:lnTo>
                <a:lnTo>
                  <a:pt x="1000" y="856"/>
                </a:lnTo>
                <a:lnTo>
                  <a:pt x="1004" y="854"/>
                </a:lnTo>
                <a:lnTo>
                  <a:pt x="1004" y="880"/>
                </a:lnTo>
                <a:lnTo>
                  <a:pt x="996" y="942"/>
                </a:lnTo>
                <a:lnTo>
                  <a:pt x="998" y="962"/>
                </a:lnTo>
                <a:lnTo>
                  <a:pt x="990" y="990"/>
                </a:lnTo>
                <a:lnTo>
                  <a:pt x="990" y="1034"/>
                </a:lnTo>
                <a:lnTo>
                  <a:pt x="990" y="1046"/>
                </a:lnTo>
                <a:lnTo>
                  <a:pt x="990" y="1108"/>
                </a:lnTo>
                <a:lnTo>
                  <a:pt x="998" y="1112"/>
                </a:lnTo>
                <a:lnTo>
                  <a:pt x="998" y="1122"/>
                </a:lnTo>
                <a:lnTo>
                  <a:pt x="990" y="1130"/>
                </a:lnTo>
                <a:lnTo>
                  <a:pt x="992" y="1160"/>
                </a:lnTo>
                <a:lnTo>
                  <a:pt x="992" y="1208"/>
                </a:lnTo>
                <a:lnTo>
                  <a:pt x="1010" y="1248"/>
                </a:lnTo>
                <a:lnTo>
                  <a:pt x="1040" y="1274"/>
                </a:lnTo>
                <a:lnTo>
                  <a:pt x="1044" y="1246"/>
                </a:lnTo>
                <a:lnTo>
                  <a:pt x="1048" y="1274"/>
                </a:lnTo>
                <a:lnTo>
                  <a:pt x="1078" y="1248"/>
                </a:lnTo>
                <a:lnTo>
                  <a:pt x="1096" y="1208"/>
                </a:lnTo>
                <a:lnTo>
                  <a:pt x="1096" y="1160"/>
                </a:lnTo>
                <a:lnTo>
                  <a:pt x="1098" y="1130"/>
                </a:lnTo>
                <a:lnTo>
                  <a:pt x="1088" y="1122"/>
                </a:lnTo>
                <a:lnTo>
                  <a:pt x="1088" y="1112"/>
                </a:lnTo>
                <a:lnTo>
                  <a:pt x="1098" y="1108"/>
                </a:lnTo>
                <a:lnTo>
                  <a:pt x="1098" y="1046"/>
                </a:lnTo>
                <a:lnTo>
                  <a:pt x="1098" y="1034"/>
                </a:lnTo>
                <a:lnTo>
                  <a:pt x="1098" y="990"/>
                </a:lnTo>
                <a:lnTo>
                  <a:pt x="1088" y="962"/>
                </a:lnTo>
                <a:lnTo>
                  <a:pt x="1090" y="942"/>
                </a:lnTo>
                <a:lnTo>
                  <a:pt x="1084" y="880"/>
                </a:lnTo>
                <a:lnTo>
                  <a:pt x="1082" y="856"/>
                </a:lnTo>
                <a:lnTo>
                  <a:pt x="1082" y="856"/>
                </a:lnTo>
                <a:lnTo>
                  <a:pt x="1088" y="854"/>
                </a:lnTo>
                <a:lnTo>
                  <a:pt x="1094" y="858"/>
                </a:lnTo>
                <a:lnTo>
                  <a:pt x="1100" y="866"/>
                </a:lnTo>
                <a:lnTo>
                  <a:pt x="1102" y="880"/>
                </a:lnTo>
                <a:lnTo>
                  <a:pt x="1102" y="880"/>
                </a:lnTo>
                <a:lnTo>
                  <a:pt x="1102" y="894"/>
                </a:lnTo>
                <a:lnTo>
                  <a:pt x="1106" y="908"/>
                </a:lnTo>
                <a:lnTo>
                  <a:pt x="1112" y="928"/>
                </a:lnTo>
                <a:lnTo>
                  <a:pt x="1116" y="940"/>
                </a:lnTo>
                <a:lnTo>
                  <a:pt x="1120" y="942"/>
                </a:lnTo>
                <a:lnTo>
                  <a:pt x="1138" y="1056"/>
                </a:lnTo>
                <a:lnTo>
                  <a:pt x="1168" y="1204"/>
                </a:lnTo>
                <a:lnTo>
                  <a:pt x="1196" y="1318"/>
                </a:lnTo>
                <a:lnTo>
                  <a:pt x="1220" y="1386"/>
                </a:lnTo>
                <a:lnTo>
                  <a:pt x="1246" y="1388"/>
                </a:lnTo>
                <a:lnTo>
                  <a:pt x="1250" y="1406"/>
                </a:lnTo>
                <a:lnTo>
                  <a:pt x="1274" y="1452"/>
                </a:lnTo>
                <a:lnTo>
                  <a:pt x="1274" y="1452"/>
                </a:lnTo>
                <a:lnTo>
                  <a:pt x="1274" y="1458"/>
                </a:lnTo>
                <a:lnTo>
                  <a:pt x="1278" y="1478"/>
                </a:lnTo>
                <a:lnTo>
                  <a:pt x="1284" y="1500"/>
                </a:lnTo>
                <a:lnTo>
                  <a:pt x="1290" y="1512"/>
                </a:lnTo>
                <a:lnTo>
                  <a:pt x="1296" y="1520"/>
                </a:lnTo>
                <a:lnTo>
                  <a:pt x="1296" y="1520"/>
                </a:lnTo>
                <a:lnTo>
                  <a:pt x="1304" y="1528"/>
                </a:lnTo>
                <a:lnTo>
                  <a:pt x="1310" y="1532"/>
                </a:lnTo>
                <a:lnTo>
                  <a:pt x="1316" y="1532"/>
                </a:lnTo>
                <a:lnTo>
                  <a:pt x="1322" y="1532"/>
                </a:lnTo>
                <a:lnTo>
                  <a:pt x="1332" y="1530"/>
                </a:lnTo>
                <a:lnTo>
                  <a:pt x="1334" y="1528"/>
                </a:lnTo>
                <a:lnTo>
                  <a:pt x="1334" y="1528"/>
                </a:lnTo>
                <a:lnTo>
                  <a:pt x="1346" y="1522"/>
                </a:lnTo>
                <a:lnTo>
                  <a:pt x="1356" y="1518"/>
                </a:lnTo>
                <a:lnTo>
                  <a:pt x="1366" y="1516"/>
                </a:lnTo>
                <a:lnTo>
                  <a:pt x="1366" y="1516"/>
                </a:lnTo>
                <a:lnTo>
                  <a:pt x="1374" y="1518"/>
                </a:lnTo>
                <a:lnTo>
                  <a:pt x="1382" y="1522"/>
                </a:lnTo>
                <a:lnTo>
                  <a:pt x="1390" y="1528"/>
                </a:lnTo>
                <a:lnTo>
                  <a:pt x="1390" y="1528"/>
                </a:lnTo>
                <a:lnTo>
                  <a:pt x="1398" y="1532"/>
                </a:lnTo>
                <a:lnTo>
                  <a:pt x="1406" y="1536"/>
                </a:lnTo>
                <a:lnTo>
                  <a:pt x="1420" y="1538"/>
                </a:lnTo>
                <a:lnTo>
                  <a:pt x="1420" y="1538"/>
                </a:lnTo>
                <a:lnTo>
                  <a:pt x="1426" y="1538"/>
                </a:lnTo>
                <a:lnTo>
                  <a:pt x="1422" y="1536"/>
                </a:lnTo>
                <a:lnTo>
                  <a:pt x="1420" y="1536"/>
                </a:lnTo>
                <a:lnTo>
                  <a:pt x="1422" y="1532"/>
                </a:lnTo>
                <a:lnTo>
                  <a:pt x="1428" y="1528"/>
                </a:lnTo>
                <a:lnTo>
                  <a:pt x="1442" y="1520"/>
                </a:lnTo>
                <a:lnTo>
                  <a:pt x="1442" y="1520"/>
                </a:lnTo>
                <a:lnTo>
                  <a:pt x="1458" y="1516"/>
                </a:lnTo>
                <a:lnTo>
                  <a:pt x="1470" y="1514"/>
                </a:lnTo>
                <a:lnTo>
                  <a:pt x="1482" y="1514"/>
                </a:lnTo>
                <a:lnTo>
                  <a:pt x="1490" y="1516"/>
                </a:lnTo>
                <a:lnTo>
                  <a:pt x="1496" y="1518"/>
                </a:lnTo>
                <a:lnTo>
                  <a:pt x="1500" y="1522"/>
                </a:lnTo>
                <a:lnTo>
                  <a:pt x="1502" y="1526"/>
                </a:lnTo>
                <a:lnTo>
                  <a:pt x="1502" y="1526"/>
                </a:lnTo>
                <a:lnTo>
                  <a:pt x="1508" y="1532"/>
                </a:lnTo>
                <a:lnTo>
                  <a:pt x="1522" y="1554"/>
                </a:lnTo>
                <a:lnTo>
                  <a:pt x="1542" y="1592"/>
                </a:lnTo>
                <a:lnTo>
                  <a:pt x="1568" y="1650"/>
                </a:lnTo>
                <a:lnTo>
                  <a:pt x="1568" y="1650"/>
                </a:lnTo>
                <a:lnTo>
                  <a:pt x="1576" y="1666"/>
                </a:lnTo>
                <a:lnTo>
                  <a:pt x="1582" y="1678"/>
                </a:lnTo>
                <a:lnTo>
                  <a:pt x="1590" y="1690"/>
                </a:lnTo>
                <a:lnTo>
                  <a:pt x="1598" y="1698"/>
                </a:lnTo>
                <a:lnTo>
                  <a:pt x="1604" y="1704"/>
                </a:lnTo>
                <a:lnTo>
                  <a:pt x="1612" y="1710"/>
                </a:lnTo>
                <a:lnTo>
                  <a:pt x="1620" y="1712"/>
                </a:lnTo>
                <a:lnTo>
                  <a:pt x="1626" y="1714"/>
                </a:lnTo>
                <a:lnTo>
                  <a:pt x="1634" y="1714"/>
                </a:lnTo>
                <a:lnTo>
                  <a:pt x="1640" y="1714"/>
                </a:lnTo>
                <a:lnTo>
                  <a:pt x="1652" y="1710"/>
                </a:lnTo>
                <a:lnTo>
                  <a:pt x="1664" y="1702"/>
                </a:lnTo>
                <a:lnTo>
                  <a:pt x="1672" y="1692"/>
                </a:lnTo>
                <a:lnTo>
                  <a:pt x="1672" y="1692"/>
                </a:lnTo>
                <a:lnTo>
                  <a:pt x="1676" y="1686"/>
                </a:lnTo>
                <a:lnTo>
                  <a:pt x="1678" y="1680"/>
                </a:lnTo>
                <a:lnTo>
                  <a:pt x="1682" y="1666"/>
                </a:lnTo>
                <a:lnTo>
                  <a:pt x="1680" y="1650"/>
                </a:lnTo>
                <a:lnTo>
                  <a:pt x="1678" y="1636"/>
                </a:lnTo>
                <a:lnTo>
                  <a:pt x="1670" y="1614"/>
                </a:lnTo>
                <a:lnTo>
                  <a:pt x="1666" y="1604"/>
                </a:lnTo>
                <a:lnTo>
                  <a:pt x="1666" y="1604"/>
                </a:lnTo>
                <a:lnTo>
                  <a:pt x="1650" y="1578"/>
                </a:lnTo>
                <a:lnTo>
                  <a:pt x="1636" y="1560"/>
                </a:lnTo>
                <a:lnTo>
                  <a:pt x="1630" y="1554"/>
                </a:lnTo>
                <a:lnTo>
                  <a:pt x="1622" y="1550"/>
                </a:lnTo>
                <a:lnTo>
                  <a:pt x="1622" y="1550"/>
                </a:lnTo>
                <a:lnTo>
                  <a:pt x="1618" y="1546"/>
                </a:lnTo>
                <a:lnTo>
                  <a:pt x="1612" y="1540"/>
                </a:lnTo>
                <a:lnTo>
                  <a:pt x="1598" y="1522"/>
                </a:lnTo>
                <a:lnTo>
                  <a:pt x="1566" y="1462"/>
                </a:lnTo>
                <a:lnTo>
                  <a:pt x="1566" y="1462"/>
                </a:lnTo>
                <a:lnTo>
                  <a:pt x="1558" y="1446"/>
                </a:lnTo>
                <a:lnTo>
                  <a:pt x="1554" y="1432"/>
                </a:lnTo>
                <a:lnTo>
                  <a:pt x="1554" y="1422"/>
                </a:lnTo>
                <a:lnTo>
                  <a:pt x="1556" y="1414"/>
                </a:lnTo>
                <a:lnTo>
                  <a:pt x="1558" y="1408"/>
                </a:lnTo>
                <a:lnTo>
                  <a:pt x="1560" y="1404"/>
                </a:lnTo>
                <a:lnTo>
                  <a:pt x="1562" y="1400"/>
                </a:lnTo>
                <a:lnTo>
                  <a:pt x="1564" y="1396"/>
                </a:lnTo>
                <a:lnTo>
                  <a:pt x="1564" y="1396"/>
                </a:lnTo>
                <a:lnTo>
                  <a:pt x="1564" y="1394"/>
                </a:lnTo>
                <a:lnTo>
                  <a:pt x="1566" y="1390"/>
                </a:lnTo>
                <a:lnTo>
                  <a:pt x="1576" y="1384"/>
                </a:lnTo>
                <a:lnTo>
                  <a:pt x="1588" y="1380"/>
                </a:lnTo>
                <a:lnTo>
                  <a:pt x="1604" y="1380"/>
                </a:lnTo>
                <a:lnTo>
                  <a:pt x="1604" y="1380"/>
                </a:lnTo>
                <a:lnTo>
                  <a:pt x="1616" y="1378"/>
                </a:lnTo>
                <a:lnTo>
                  <a:pt x="1622" y="1374"/>
                </a:lnTo>
                <a:lnTo>
                  <a:pt x="1630" y="1364"/>
                </a:lnTo>
                <a:lnTo>
                  <a:pt x="1630" y="1364"/>
                </a:lnTo>
                <a:lnTo>
                  <a:pt x="1632" y="1360"/>
                </a:lnTo>
                <a:lnTo>
                  <a:pt x="1632" y="1354"/>
                </a:lnTo>
                <a:lnTo>
                  <a:pt x="1632" y="1338"/>
                </a:lnTo>
                <a:lnTo>
                  <a:pt x="1632" y="1316"/>
                </a:lnTo>
                <a:lnTo>
                  <a:pt x="1632" y="1316"/>
                </a:lnTo>
                <a:lnTo>
                  <a:pt x="1632" y="1310"/>
                </a:lnTo>
                <a:lnTo>
                  <a:pt x="1634" y="1294"/>
                </a:lnTo>
                <a:lnTo>
                  <a:pt x="1638" y="1286"/>
                </a:lnTo>
                <a:lnTo>
                  <a:pt x="1642" y="1280"/>
                </a:lnTo>
                <a:lnTo>
                  <a:pt x="1650" y="1274"/>
                </a:lnTo>
                <a:lnTo>
                  <a:pt x="1662" y="1272"/>
                </a:lnTo>
                <a:lnTo>
                  <a:pt x="1662" y="1272"/>
                </a:lnTo>
                <a:lnTo>
                  <a:pt x="1674" y="1272"/>
                </a:lnTo>
                <a:lnTo>
                  <a:pt x="1684" y="1268"/>
                </a:lnTo>
                <a:lnTo>
                  <a:pt x="1692" y="1264"/>
                </a:lnTo>
                <a:lnTo>
                  <a:pt x="1698" y="1258"/>
                </a:lnTo>
                <a:lnTo>
                  <a:pt x="1706" y="1248"/>
                </a:lnTo>
                <a:lnTo>
                  <a:pt x="1708" y="1244"/>
                </a:lnTo>
                <a:lnTo>
                  <a:pt x="1710" y="1212"/>
                </a:lnTo>
                <a:lnTo>
                  <a:pt x="1710" y="1212"/>
                </a:lnTo>
                <a:lnTo>
                  <a:pt x="1710" y="1206"/>
                </a:lnTo>
                <a:lnTo>
                  <a:pt x="1708" y="1192"/>
                </a:lnTo>
                <a:lnTo>
                  <a:pt x="1710" y="1184"/>
                </a:lnTo>
                <a:lnTo>
                  <a:pt x="1712" y="1176"/>
                </a:lnTo>
                <a:lnTo>
                  <a:pt x="1718" y="1170"/>
                </a:lnTo>
                <a:lnTo>
                  <a:pt x="1726" y="1166"/>
                </a:lnTo>
                <a:lnTo>
                  <a:pt x="1726" y="1166"/>
                </a:lnTo>
                <a:lnTo>
                  <a:pt x="1734" y="1162"/>
                </a:lnTo>
                <a:lnTo>
                  <a:pt x="1738" y="1156"/>
                </a:lnTo>
                <a:lnTo>
                  <a:pt x="1742" y="1148"/>
                </a:lnTo>
                <a:lnTo>
                  <a:pt x="1746" y="1142"/>
                </a:lnTo>
                <a:lnTo>
                  <a:pt x="1748" y="1130"/>
                </a:lnTo>
                <a:lnTo>
                  <a:pt x="1748" y="1124"/>
                </a:lnTo>
                <a:lnTo>
                  <a:pt x="1736" y="1078"/>
                </a:lnTo>
                <a:lnTo>
                  <a:pt x="1724" y="1052"/>
                </a:lnTo>
                <a:lnTo>
                  <a:pt x="1706" y="1022"/>
                </a:lnTo>
                <a:lnTo>
                  <a:pt x="1702" y="1004"/>
                </a:lnTo>
                <a:lnTo>
                  <a:pt x="1706" y="988"/>
                </a:lnTo>
                <a:lnTo>
                  <a:pt x="1632" y="878"/>
                </a:lnTo>
                <a:lnTo>
                  <a:pt x="1632" y="878"/>
                </a:lnTo>
                <a:lnTo>
                  <a:pt x="1632" y="876"/>
                </a:lnTo>
                <a:lnTo>
                  <a:pt x="1632" y="874"/>
                </a:lnTo>
                <a:lnTo>
                  <a:pt x="1628" y="868"/>
                </a:lnTo>
                <a:lnTo>
                  <a:pt x="1620" y="858"/>
                </a:lnTo>
                <a:lnTo>
                  <a:pt x="1600" y="842"/>
                </a:lnTo>
                <a:lnTo>
                  <a:pt x="1572" y="820"/>
                </a:lnTo>
                <a:lnTo>
                  <a:pt x="1528" y="790"/>
                </a:lnTo>
                <a:lnTo>
                  <a:pt x="1466" y="754"/>
                </a:lnTo>
                <a:lnTo>
                  <a:pt x="1486" y="752"/>
                </a:lnTo>
                <a:lnTo>
                  <a:pt x="1556" y="746"/>
                </a:lnTo>
                <a:lnTo>
                  <a:pt x="1606" y="746"/>
                </a:lnTo>
                <a:lnTo>
                  <a:pt x="1660" y="746"/>
                </a:lnTo>
                <a:lnTo>
                  <a:pt x="1712" y="740"/>
                </a:lnTo>
                <a:lnTo>
                  <a:pt x="1712" y="740"/>
                </a:lnTo>
                <a:lnTo>
                  <a:pt x="1734" y="732"/>
                </a:lnTo>
                <a:lnTo>
                  <a:pt x="1750" y="724"/>
                </a:lnTo>
                <a:lnTo>
                  <a:pt x="1758" y="718"/>
                </a:lnTo>
                <a:lnTo>
                  <a:pt x="1762" y="714"/>
                </a:lnTo>
                <a:lnTo>
                  <a:pt x="1762" y="714"/>
                </a:lnTo>
                <a:lnTo>
                  <a:pt x="1776" y="694"/>
                </a:lnTo>
                <a:lnTo>
                  <a:pt x="1786" y="680"/>
                </a:lnTo>
                <a:lnTo>
                  <a:pt x="1802" y="660"/>
                </a:lnTo>
                <a:lnTo>
                  <a:pt x="1802" y="660"/>
                </a:lnTo>
                <a:lnTo>
                  <a:pt x="1818" y="640"/>
                </a:lnTo>
                <a:lnTo>
                  <a:pt x="1826" y="624"/>
                </a:lnTo>
                <a:lnTo>
                  <a:pt x="1830" y="614"/>
                </a:lnTo>
                <a:lnTo>
                  <a:pt x="1830" y="612"/>
                </a:lnTo>
                <a:lnTo>
                  <a:pt x="1830" y="612"/>
                </a:lnTo>
                <a:lnTo>
                  <a:pt x="1834" y="594"/>
                </a:lnTo>
                <a:lnTo>
                  <a:pt x="1840" y="582"/>
                </a:lnTo>
                <a:lnTo>
                  <a:pt x="1842" y="578"/>
                </a:lnTo>
                <a:lnTo>
                  <a:pt x="1846" y="574"/>
                </a:lnTo>
                <a:lnTo>
                  <a:pt x="1846" y="574"/>
                </a:lnTo>
                <a:lnTo>
                  <a:pt x="1850" y="572"/>
                </a:lnTo>
                <a:lnTo>
                  <a:pt x="1854" y="564"/>
                </a:lnTo>
                <a:lnTo>
                  <a:pt x="1864" y="546"/>
                </a:lnTo>
                <a:lnTo>
                  <a:pt x="1868" y="536"/>
                </a:lnTo>
                <a:lnTo>
                  <a:pt x="1870" y="526"/>
                </a:lnTo>
                <a:lnTo>
                  <a:pt x="1870" y="518"/>
                </a:lnTo>
                <a:lnTo>
                  <a:pt x="1868" y="512"/>
                </a:lnTo>
                <a:lnTo>
                  <a:pt x="1868" y="512"/>
                </a:lnTo>
                <a:lnTo>
                  <a:pt x="1864" y="506"/>
                </a:lnTo>
                <a:lnTo>
                  <a:pt x="1864" y="498"/>
                </a:lnTo>
                <a:lnTo>
                  <a:pt x="1866" y="492"/>
                </a:lnTo>
                <a:lnTo>
                  <a:pt x="1868" y="486"/>
                </a:lnTo>
                <a:lnTo>
                  <a:pt x="1872" y="476"/>
                </a:lnTo>
                <a:lnTo>
                  <a:pt x="1876" y="472"/>
                </a:lnTo>
                <a:lnTo>
                  <a:pt x="1876" y="472"/>
                </a:lnTo>
                <a:lnTo>
                  <a:pt x="1888" y="462"/>
                </a:lnTo>
                <a:lnTo>
                  <a:pt x="1894" y="454"/>
                </a:lnTo>
                <a:lnTo>
                  <a:pt x="1894" y="450"/>
                </a:lnTo>
                <a:lnTo>
                  <a:pt x="1894" y="446"/>
                </a:lnTo>
                <a:lnTo>
                  <a:pt x="1894" y="446"/>
                </a:lnTo>
                <a:lnTo>
                  <a:pt x="1890" y="442"/>
                </a:lnTo>
                <a:lnTo>
                  <a:pt x="1890" y="434"/>
                </a:lnTo>
                <a:lnTo>
                  <a:pt x="1892" y="416"/>
                </a:lnTo>
                <a:lnTo>
                  <a:pt x="1898" y="394"/>
                </a:lnTo>
                <a:lnTo>
                  <a:pt x="1898" y="394"/>
                </a:lnTo>
                <a:lnTo>
                  <a:pt x="1914" y="374"/>
                </a:lnTo>
                <a:lnTo>
                  <a:pt x="1926" y="360"/>
                </a:lnTo>
                <a:lnTo>
                  <a:pt x="1928" y="354"/>
                </a:lnTo>
                <a:lnTo>
                  <a:pt x="1930" y="350"/>
                </a:lnTo>
                <a:lnTo>
                  <a:pt x="1930" y="350"/>
                </a:lnTo>
                <a:lnTo>
                  <a:pt x="1934" y="340"/>
                </a:lnTo>
                <a:lnTo>
                  <a:pt x="1944" y="324"/>
                </a:lnTo>
                <a:lnTo>
                  <a:pt x="1956" y="310"/>
                </a:lnTo>
                <a:lnTo>
                  <a:pt x="1964" y="304"/>
                </a:lnTo>
                <a:lnTo>
                  <a:pt x="1972" y="300"/>
                </a:lnTo>
                <a:lnTo>
                  <a:pt x="1972" y="300"/>
                </a:lnTo>
                <a:lnTo>
                  <a:pt x="1978" y="296"/>
                </a:lnTo>
                <a:lnTo>
                  <a:pt x="1986" y="290"/>
                </a:lnTo>
                <a:lnTo>
                  <a:pt x="1996" y="278"/>
                </a:lnTo>
                <a:lnTo>
                  <a:pt x="2004" y="264"/>
                </a:lnTo>
                <a:lnTo>
                  <a:pt x="2004" y="264"/>
                </a:lnTo>
                <a:lnTo>
                  <a:pt x="2010" y="252"/>
                </a:lnTo>
                <a:lnTo>
                  <a:pt x="2016" y="240"/>
                </a:lnTo>
                <a:lnTo>
                  <a:pt x="2020" y="236"/>
                </a:lnTo>
                <a:lnTo>
                  <a:pt x="2024" y="234"/>
                </a:lnTo>
                <a:lnTo>
                  <a:pt x="2024" y="234"/>
                </a:lnTo>
                <a:lnTo>
                  <a:pt x="2030" y="232"/>
                </a:lnTo>
                <a:lnTo>
                  <a:pt x="2034" y="226"/>
                </a:lnTo>
                <a:lnTo>
                  <a:pt x="2046" y="214"/>
                </a:lnTo>
                <a:lnTo>
                  <a:pt x="2056" y="198"/>
                </a:lnTo>
                <a:lnTo>
                  <a:pt x="2078" y="154"/>
                </a:lnTo>
                <a:lnTo>
                  <a:pt x="2090" y="112"/>
                </a:lnTo>
                <a:lnTo>
                  <a:pt x="2088" y="78"/>
                </a:lnTo>
                <a:lnTo>
                  <a:pt x="1040" y="574"/>
                </a:lnTo>
                <a:lnTo>
                  <a:pt x="1040" y="574"/>
                </a:lnTo>
                <a:lnTo>
                  <a:pt x="1040" y="574"/>
                </a:lnTo>
                <a:lnTo>
                  <a:pt x="1040" y="574"/>
                </a:lnTo>
                <a:lnTo>
                  <a:pt x="1040" y="574"/>
                </a:lnTo>
              </a:path>
            </a:pathLst>
          </a:custGeom>
          <a:solidFill>
            <a:schemeClr val="bg2">
              <a:lumMod val="60000"/>
              <a:lumOff val="40000"/>
              <a:alpha val="8000"/>
            </a:schemeClr>
          </a:solidFill>
          <a:ln w="9360">
            <a:noFill/>
          </a:ln>
          <a:effectLst>
            <a:glow rad="38100">
              <a:schemeClr val="bg2">
                <a:lumMod val="60000"/>
                <a:lumOff val="40000"/>
                <a:alpha val="19000"/>
              </a:schemeClr>
            </a:glo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CustomShape 29"/>
          <p:cNvSpPr/>
          <p:nvPr/>
        </p:nvSpPr>
        <p:spPr>
          <a:xfrm rot="1419600">
            <a:off x="8678880" y="805320"/>
            <a:ext cx="138960" cy="206640"/>
          </a:xfrm>
          <a:custGeom>
            <a:avLst/>
            <a:gdLst/>
            <a:ahLst/>
            <a:cxnLst/>
            <a:rect l="0" t="0" r="r" b="b"/>
            <a:pathLst>
              <a:path w="247" h="367">
                <a:moveTo>
                  <a:pt x="242" y="366"/>
                </a:moveTo>
                <a:lnTo>
                  <a:pt x="242" y="366"/>
                </a:lnTo>
                <a:lnTo>
                  <a:pt x="244" y="364"/>
                </a:lnTo>
                <a:lnTo>
                  <a:pt x="246" y="364"/>
                </a:lnTo>
                <a:lnTo>
                  <a:pt x="246" y="364"/>
                </a:lnTo>
                <a:lnTo>
                  <a:pt x="236" y="348"/>
                </a:lnTo>
                <a:lnTo>
                  <a:pt x="50" y="54"/>
                </a:lnTo>
                <a:lnTo>
                  <a:pt x="50" y="54"/>
                </a:lnTo>
                <a:lnTo>
                  <a:pt x="32" y="28"/>
                </a:lnTo>
                <a:lnTo>
                  <a:pt x="32" y="26"/>
                </a:lnTo>
                <a:lnTo>
                  <a:pt x="32" y="26"/>
                </a:lnTo>
                <a:lnTo>
                  <a:pt x="22" y="14"/>
                </a:lnTo>
                <a:lnTo>
                  <a:pt x="10" y="4"/>
                </a:lnTo>
                <a:lnTo>
                  <a:pt x="10" y="4"/>
                </a:lnTo>
                <a:lnTo>
                  <a:pt x="6" y="2"/>
                </a:lnTo>
                <a:lnTo>
                  <a:pt x="2" y="0"/>
                </a:lnTo>
                <a:lnTo>
                  <a:pt x="0" y="2"/>
                </a:lnTo>
                <a:lnTo>
                  <a:pt x="0" y="6"/>
                </a:lnTo>
                <a:lnTo>
                  <a:pt x="0" y="6"/>
                </a:lnTo>
                <a:lnTo>
                  <a:pt x="4" y="16"/>
                </a:lnTo>
                <a:lnTo>
                  <a:pt x="10" y="24"/>
                </a:lnTo>
                <a:lnTo>
                  <a:pt x="10" y="24"/>
                </a:lnTo>
                <a:lnTo>
                  <a:pt x="20" y="34"/>
                </a:lnTo>
                <a:lnTo>
                  <a:pt x="28" y="44"/>
                </a:lnTo>
                <a:lnTo>
                  <a:pt x="232" y="352"/>
                </a:lnTo>
                <a:lnTo>
                  <a:pt x="232" y="352"/>
                </a:lnTo>
                <a:lnTo>
                  <a:pt x="238" y="362"/>
                </a:lnTo>
                <a:lnTo>
                  <a:pt x="242" y="366"/>
                </a:lnTo>
                <a:lnTo>
                  <a:pt x="242" y="366"/>
                </a:lnTo>
              </a:path>
            </a:pathLst>
          </a:custGeom>
          <a:solidFill>
            <a:schemeClr val="bg2">
              <a:lumMod val="60000"/>
              <a:lumOff val="40000"/>
              <a:alpha val="8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4" name="CustomShape 30"/>
          <p:cNvSpPr/>
          <p:nvPr/>
        </p:nvSpPr>
        <p:spPr>
          <a:xfrm rot="1419600">
            <a:off x="8768520" y="1036080"/>
            <a:ext cx="360" cy="360"/>
          </a:xfrm>
          <a:custGeom>
            <a:avLst/>
            <a:gdLst/>
            <a:ahLst/>
            <a:cxnLst/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bg2">
              <a:lumMod val="60000"/>
              <a:lumOff val="40000"/>
              <a:alpha val="8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31"/>
          <p:cNvSpPr/>
          <p:nvPr/>
        </p:nvSpPr>
        <p:spPr>
          <a:xfrm rot="1419600">
            <a:off x="8815680" y="865080"/>
            <a:ext cx="137880" cy="206640"/>
          </a:xfrm>
          <a:custGeom>
            <a:avLst/>
            <a:gdLst/>
            <a:ahLst/>
            <a:cxnLst/>
            <a:rect l="0" t="0" r="r" b="b"/>
            <a:pathLst>
              <a:path w="245" h="367">
                <a:moveTo>
                  <a:pt x="2" y="366"/>
                </a:moveTo>
                <a:lnTo>
                  <a:pt x="2" y="366"/>
                </a:lnTo>
                <a:lnTo>
                  <a:pt x="6" y="362"/>
                </a:lnTo>
                <a:lnTo>
                  <a:pt x="14" y="352"/>
                </a:lnTo>
                <a:lnTo>
                  <a:pt x="216" y="44"/>
                </a:lnTo>
                <a:lnTo>
                  <a:pt x="216" y="44"/>
                </a:lnTo>
                <a:lnTo>
                  <a:pt x="226" y="34"/>
                </a:lnTo>
                <a:lnTo>
                  <a:pt x="234" y="24"/>
                </a:lnTo>
                <a:lnTo>
                  <a:pt x="234" y="24"/>
                </a:lnTo>
                <a:lnTo>
                  <a:pt x="240" y="16"/>
                </a:lnTo>
                <a:lnTo>
                  <a:pt x="244" y="6"/>
                </a:lnTo>
                <a:lnTo>
                  <a:pt x="244" y="6"/>
                </a:lnTo>
                <a:lnTo>
                  <a:pt x="244" y="2"/>
                </a:lnTo>
                <a:lnTo>
                  <a:pt x="242" y="0"/>
                </a:lnTo>
                <a:lnTo>
                  <a:pt x="238" y="2"/>
                </a:lnTo>
                <a:lnTo>
                  <a:pt x="234" y="4"/>
                </a:lnTo>
                <a:lnTo>
                  <a:pt x="234" y="4"/>
                </a:lnTo>
                <a:lnTo>
                  <a:pt x="222" y="14"/>
                </a:lnTo>
                <a:lnTo>
                  <a:pt x="212" y="26"/>
                </a:lnTo>
                <a:lnTo>
                  <a:pt x="212" y="28"/>
                </a:lnTo>
                <a:lnTo>
                  <a:pt x="212" y="28"/>
                </a:lnTo>
                <a:lnTo>
                  <a:pt x="194" y="54"/>
                </a:lnTo>
                <a:lnTo>
                  <a:pt x="8" y="348"/>
                </a:lnTo>
                <a:lnTo>
                  <a:pt x="8" y="348"/>
                </a:lnTo>
                <a:lnTo>
                  <a:pt x="0" y="364"/>
                </a:lnTo>
                <a:lnTo>
                  <a:pt x="0" y="364"/>
                </a:lnTo>
                <a:lnTo>
                  <a:pt x="0" y="366"/>
                </a:lnTo>
                <a:lnTo>
                  <a:pt x="0" y="366"/>
                </a:lnTo>
                <a:lnTo>
                  <a:pt x="2" y="366"/>
                </a:lnTo>
                <a:lnTo>
                  <a:pt x="2" y="366"/>
                </a:lnTo>
              </a:path>
            </a:pathLst>
          </a:custGeom>
          <a:solidFill>
            <a:schemeClr val="bg2">
              <a:lumMod val="60000"/>
              <a:lumOff val="40000"/>
              <a:alpha val="8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CustomShape 32"/>
          <p:cNvSpPr/>
          <p:nvPr/>
        </p:nvSpPr>
        <p:spPr>
          <a:xfrm rot="1419600">
            <a:off x="8129520" y="694080"/>
            <a:ext cx="1153440" cy="983520"/>
          </a:xfrm>
          <a:custGeom>
            <a:avLst/>
            <a:gdLst/>
            <a:ahLst/>
            <a:cxnLst/>
            <a:rect l="0" t="0" r="r" b="b"/>
            <a:pathLst>
              <a:path w="2039" h="1739">
                <a:moveTo>
                  <a:pt x="2036" y="78"/>
                </a:moveTo>
                <a:lnTo>
                  <a:pt x="2018" y="44"/>
                </a:lnTo>
                <a:lnTo>
                  <a:pt x="1978" y="14"/>
                </a:lnTo>
                <a:lnTo>
                  <a:pt x="1916" y="2"/>
                </a:lnTo>
                <a:lnTo>
                  <a:pt x="1850" y="0"/>
                </a:lnTo>
                <a:lnTo>
                  <a:pt x="1850" y="0"/>
                </a:lnTo>
                <a:lnTo>
                  <a:pt x="1832" y="0"/>
                </a:lnTo>
                <a:lnTo>
                  <a:pt x="1808" y="4"/>
                </a:lnTo>
                <a:lnTo>
                  <a:pt x="1778" y="8"/>
                </a:lnTo>
                <a:lnTo>
                  <a:pt x="1742" y="16"/>
                </a:lnTo>
                <a:lnTo>
                  <a:pt x="1702" y="28"/>
                </a:lnTo>
                <a:lnTo>
                  <a:pt x="1656" y="46"/>
                </a:lnTo>
                <a:lnTo>
                  <a:pt x="1606" y="66"/>
                </a:lnTo>
                <a:lnTo>
                  <a:pt x="1606" y="66"/>
                </a:lnTo>
                <a:lnTo>
                  <a:pt x="1558" y="92"/>
                </a:lnTo>
                <a:lnTo>
                  <a:pt x="1510" y="120"/>
                </a:lnTo>
                <a:lnTo>
                  <a:pt x="1466" y="152"/>
                </a:lnTo>
                <a:lnTo>
                  <a:pt x="1424" y="184"/>
                </a:lnTo>
                <a:lnTo>
                  <a:pt x="1382" y="222"/>
                </a:lnTo>
                <a:lnTo>
                  <a:pt x="1342" y="260"/>
                </a:lnTo>
                <a:lnTo>
                  <a:pt x="1302" y="304"/>
                </a:lnTo>
                <a:lnTo>
                  <a:pt x="1264" y="350"/>
                </a:lnTo>
                <a:lnTo>
                  <a:pt x="1264" y="350"/>
                </a:lnTo>
                <a:lnTo>
                  <a:pt x="1234" y="388"/>
                </a:lnTo>
                <a:lnTo>
                  <a:pt x="1204" y="430"/>
                </a:lnTo>
                <a:lnTo>
                  <a:pt x="1176" y="472"/>
                </a:lnTo>
                <a:lnTo>
                  <a:pt x="1152" y="514"/>
                </a:lnTo>
                <a:lnTo>
                  <a:pt x="1110" y="590"/>
                </a:lnTo>
                <a:lnTo>
                  <a:pt x="1080" y="646"/>
                </a:lnTo>
                <a:lnTo>
                  <a:pt x="1080" y="646"/>
                </a:lnTo>
                <a:lnTo>
                  <a:pt x="1074" y="644"/>
                </a:lnTo>
                <a:lnTo>
                  <a:pt x="1074" y="644"/>
                </a:lnTo>
                <a:lnTo>
                  <a:pt x="1068" y="632"/>
                </a:lnTo>
                <a:lnTo>
                  <a:pt x="1060" y="618"/>
                </a:lnTo>
                <a:lnTo>
                  <a:pt x="1060" y="618"/>
                </a:lnTo>
                <a:lnTo>
                  <a:pt x="1064" y="610"/>
                </a:lnTo>
                <a:lnTo>
                  <a:pt x="1066" y="602"/>
                </a:lnTo>
                <a:lnTo>
                  <a:pt x="1066" y="602"/>
                </a:lnTo>
                <a:lnTo>
                  <a:pt x="1064" y="592"/>
                </a:lnTo>
                <a:lnTo>
                  <a:pt x="1060" y="586"/>
                </a:lnTo>
                <a:lnTo>
                  <a:pt x="1052" y="580"/>
                </a:lnTo>
                <a:lnTo>
                  <a:pt x="1042" y="578"/>
                </a:lnTo>
                <a:lnTo>
                  <a:pt x="1042" y="578"/>
                </a:lnTo>
                <a:lnTo>
                  <a:pt x="1040" y="580"/>
                </a:lnTo>
                <a:lnTo>
                  <a:pt x="1042" y="574"/>
                </a:lnTo>
                <a:lnTo>
                  <a:pt x="1036" y="574"/>
                </a:lnTo>
                <a:lnTo>
                  <a:pt x="1032" y="574"/>
                </a:lnTo>
                <a:lnTo>
                  <a:pt x="1032" y="574"/>
                </a:lnTo>
                <a:lnTo>
                  <a:pt x="1024" y="568"/>
                </a:lnTo>
                <a:lnTo>
                  <a:pt x="1024" y="568"/>
                </a:lnTo>
                <a:lnTo>
                  <a:pt x="1022" y="568"/>
                </a:lnTo>
                <a:lnTo>
                  <a:pt x="1018" y="570"/>
                </a:lnTo>
                <a:lnTo>
                  <a:pt x="1012" y="570"/>
                </a:lnTo>
                <a:lnTo>
                  <a:pt x="1014" y="574"/>
                </a:lnTo>
                <a:lnTo>
                  <a:pt x="1008" y="574"/>
                </a:lnTo>
                <a:lnTo>
                  <a:pt x="1004" y="574"/>
                </a:lnTo>
                <a:lnTo>
                  <a:pt x="1008" y="580"/>
                </a:lnTo>
                <a:lnTo>
                  <a:pt x="1008" y="580"/>
                </a:lnTo>
                <a:lnTo>
                  <a:pt x="1008" y="580"/>
                </a:lnTo>
                <a:lnTo>
                  <a:pt x="1000" y="578"/>
                </a:lnTo>
                <a:lnTo>
                  <a:pt x="1000" y="578"/>
                </a:lnTo>
                <a:lnTo>
                  <a:pt x="990" y="580"/>
                </a:lnTo>
                <a:lnTo>
                  <a:pt x="982" y="586"/>
                </a:lnTo>
                <a:lnTo>
                  <a:pt x="978" y="592"/>
                </a:lnTo>
                <a:lnTo>
                  <a:pt x="976" y="602"/>
                </a:lnTo>
                <a:lnTo>
                  <a:pt x="976" y="602"/>
                </a:lnTo>
                <a:lnTo>
                  <a:pt x="978" y="608"/>
                </a:lnTo>
                <a:lnTo>
                  <a:pt x="980" y="616"/>
                </a:lnTo>
                <a:lnTo>
                  <a:pt x="980" y="616"/>
                </a:lnTo>
                <a:lnTo>
                  <a:pt x="970" y="632"/>
                </a:lnTo>
                <a:lnTo>
                  <a:pt x="964" y="644"/>
                </a:lnTo>
                <a:lnTo>
                  <a:pt x="964" y="644"/>
                </a:lnTo>
                <a:lnTo>
                  <a:pt x="958" y="646"/>
                </a:lnTo>
                <a:lnTo>
                  <a:pt x="958" y="646"/>
                </a:lnTo>
                <a:lnTo>
                  <a:pt x="928" y="590"/>
                </a:lnTo>
                <a:lnTo>
                  <a:pt x="886" y="514"/>
                </a:lnTo>
                <a:lnTo>
                  <a:pt x="860" y="472"/>
                </a:lnTo>
                <a:lnTo>
                  <a:pt x="834" y="430"/>
                </a:lnTo>
                <a:lnTo>
                  <a:pt x="804" y="388"/>
                </a:lnTo>
                <a:lnTo>
                  <a:pt x="774" y="350"/>
                </a:lnTo>
                <a:lnTo>
                  <a:pt x="774" y="350"/>
                </a:lnTo>
                <a:lnTo>
                  <a:pt x="736" y="304"/>
                </a:lnTo>
                <a:lnTo>
                  <a:pt x="696" y="260"/>
                </a:lnTo>
                <a:lnTo>
                  <a:pt x="656" y="222"/>
                </a:lnTo>
                <a:lnTo>
                  <a:pt x="614" y="184"/>
                </a:lnTo>
                <a:lnTo>
                  <a:pt x="572" y="152"/>
                </a:lnTo>
                <a:lnTo>
                  <a:pt x="528" y="120"/>
                </a:lnTo>
                <a:lnTo>
                  <a:pt x="480" y="92"/>
                </a:lnTo>
                <a:lnTo>
                  <a:pt x="432" y="66"/>
                </a:lnTo>
                <a:lnTo>
                  <a:pt x="432" y="66"/>
                </a:lnTo>
                <a:lnTo>
                  <a:pt x="382" y="46"/>
                </a:lnTo>
                <a:lnTo>
                  <a:pt x="336" y="28"/>
                </a:lnTo>
                <a:lnTo>
                  <a:pt x="296" y="16"/>
                </a:lnTo>
                <a:lnTo>
                  <a:pt x="260" y="8"/>
                </a:lnTo>
                <a:lnTo>
                  <a:pt x="230" y="4"/>
                </a:lnTo>
                <a:lnTo>
                  <a:pt x="206" y="0"/>
                </a:lnTo>
                <a:lnTo>
                  <a:pt x="188" y="0"/>
                </a:lnTo>
                <a:lnTo>
                  <a:pt x="122" y="2"/>
                </a:lnTo>
                <a:lnTo>
                  <a:pt x="60" y="14"/>
                </a:lnTo>
                <a:lnTo>
                  <a:pt x="20" y="44"/>
                </a:lnTo>
                <a:lnTo>
                  <a:pt x="2" y="78"/>
                </a:lnTo>
                <a:lnTo>
                  <a:pt x="0" y="114"/>
                </a:lnTo>
                <a:lnTo>
                  <a:pt x="10" y="156"/>
                </a:lnTo>
                <a:lnTo>
                  <a:pt x="32" y="202"/>
                </a:lnTo>
                <a:lnTo>
                  <a:pt x="32" y="202"/>
                </a:lnTo>
                <a:lnTo>
                  <a:pt x="42" y="218"/>
                </a:lnTo>
                <a:lnTo>
                  <a:pt x="54" y="232"/>
                </a:lnTo>
                <a:lnTo>
                  <a:pt x="58" y="236"/>
                </a:lnTo>
                <a:lnTo>
                  <a:pt x="64" y="240"/>
                </a:lnTo>
                <a:lnTo>
                  <a:pt x="64" y="240"/>
                </a:lnTo>
                <a:lnTo>
                  <a:pt x="68" y="242"/>
                </a:lnTo>
                <a:lnTo>
                  <a:pt x="72" y="246"/>
                </a:lnTo>
                <a:lnTo>
                  <a:pt x="78" y="258"/>
                </a:lnTo>
                <a:lnTo>
                  <a:pt x="82" y="272"/>
                </a:lnTo>
                <a:lnTo>
                  <a:pt x="82" y="272"/>
                </a:lnTo>
                <a:lnTo>
                  <a:pt x="90" y="286"/>
                </a:lnTo>
                <a:lnTo>
                  <a:pt x="100" y="298"/>
                </a:lnTo>
                <a:lnTo>
                  <a:pt x="108" y="302"/>
                </a:lnTo>
                <a:lnTo>
                  <a:pt x="114" y="308"/>
                </a:lnTo>
                <a:lnTo>
                  <a:pt x="114" y="308"/>
                </a:lnTo>
                <a:lnTo>
                  <a:pt x="122" y="312"/>
                </a:lnTo>
                <a:lnTo>
                  <a:pt x="128" y="318"/>
                </a:lnTo>
                <a:lnTo>
                  <a:pt x="140" y="332"/>
                </a:lnTo>
                <a:lnTo>
                  <a:pt x="150" y="348"/>
                </a:lnTo>
                <a:lnTo>
                  <a:pt x="154" y="358"/>
                </a:lnTo>
                <a:lnTo>
                  <a:pt x="154" y="358"/>
                </a:lnTo>
                <a:lnTo>
                  <a:pt x="156" y="364"/>
                </a:lnTo>
                <a:lnTo>
                  <a:pt x="158" y="370"/>
                </a:lnTo>
                <a:lnTo>
                  <a:pt x="170" y="384"/>
                </a:lnTo>
                <a:lnTo>
                  <a:pt x="186" y="404"/>
                </a:lnTo>
                <a:lnTo>
                  <a:pt x="186" y="404"/>
                </a:lnTo>
                <a:lnTo>
                  <a:pt x="190" y="428"/>
                </a:lnTo>
                <a:lnTo>
                  <a:pt x="192" y="446"/>
                </a:lnTo>
                <a:lnTo>
                  <a:pt x="192" y="452"/>
                </a:lnTo>
                <a:lnTo>
                  <a:pt x="190" y="458"/>
                </a:lnTo>
                <a:lnTo>
                  <a:pt x="190" y="458"/>
                </a:lnTo>
                <a:lnTo>
                  <a:pt x="188" y="462"/>
                </a:lnTo>
                <a:lnTo>
                  <a:pt x="188" y="466"/>
                </a:lnTo>
                <a:lnTo>
                  <a:pt x="194" y="474"/>
                </a:lnTo>
                <a:lnTo>
                  <a:pt x="206" y="484"/>
                </a:lnTo>
                <a:lnTo>
                  <a:pt x="206" y="484"/>
                </a:lnTo>
                <a:lnTo>
                  <a:pt x="210" y="488"/>
                </a:lnTo>
                <a:lnTo>
                  <a:pt x="214" y="498"/>
                </a:lnTo>
                <a:lnTo>
                  <a:pt x="216" y="506"/>
                </a:lnTo>
                <a:lnTo>
                  <a:pt x="218" y="512"/>
                </a:lnTo>
                <a:lnTo>
                  <a:pt x="218" y="518"/>
                </a:lnTo>
                <a:lnTo>
                  <a:pt x="214" y="526"/>
                </a:lnTo>
                <a:lnTo>
                  <a:pt x="214" y="526"/>
                </a:lnTo>
                <a:lnTo>
                  <a:pt x="212" y="532"/>
                </a:lnTo>
                <a:lnTo>
                  <a:pt x="212" y="542"/>
                </a:lnTo>
                <a:lnTo>
                  <a:pt x="214" y="552"/>
                </a:lnTo>
                <a:lnTo>
                  <a:pt x="218" y="562"/>
                </a:lnTo>
                <a:lnTo>
                  <a:pt x="228" y="580"/>
                </a:lnTo>
                <a:lnTo>
                  <a:pt x="232" y="586"/>
                </a:lnTo>
                <a:lnTo>
                  <a:pt x="236" y="590"/>
                </a:lnTo>
                <a:lnTo>
                  <a:pt x="236" y="590"/>
                </a:lnTo>
                <a:lnTo>
                  <a:pt x="238" y="594"/>
                </a:lnTo>
                <a:lnTo>
                  <a:pt x="242" y="598"/>
                </a:lnTo>
                <a:lnTo>
                  <a:pt x="246" y="612"/>
                </a:lnTo>
                <a:lnTo>
                  <a:pt x="250" y="628"/>
                </a:lnTo>
                <a:lnTo>
                  <a:pt x="250" y="628"/>
                </a:lnTo>
                <a:lnTo>
                  <a:pt x="252" y="632"/>
                </a:lnTo>
                <a:lnTo>
                  <a:pt x="254" y="642"/>
                </a:lnTo>
                <a:lnTo>
                  <a:pt x="264" y="656"/>
                </a:lnTo>
                <a:lnTo>
                  <a:pt x="278" y="678"/>
                </a:lnTo>
                <a:lnTo>
                  <a:pt x="278" y="678"/>
                </a:lnTo>
                <a:lnTo>
                  <a:pt x="294" y="698"/>
                </a:lnTo>
                <a:lnTo>
                  <a:pt x="304" y="712"/>
                </a:lnTo>
                <a:lnTo>
                  <a:pt x="316" y="734"/>
                </a:lnTo>
                <a:lnTo>
                  <a:pt x="316" y="734"/>
                </a:lnTo>
                <a:lnTo>
                  <a:pt x="320" y="740"/>
                </a:lnTo>
                <a:lnTo>
                  <a:pt x="326" y="744"/>
                </a:lnTo>
                <a:lnTo>
                  <a:pt x="344" y="752"/>
                </a:lnTo>
                <a:lnTo>
                  <a:pt x="364" y="760"/>
                </a:lnTo>
                <a:lnTo>
                  <a:pt x="414" y="768"/>
                </a:lnTo>
                <a:lnTo>
                  <a:pt x="468" y="768"/>
                </a:lnTo>
                <a:lnTo>
                  <a:pt x="516" y="768"/>
                </a:lnTo>
                <a:lnTo>
                  <a:pt x="584" y="772"/>
                </a:lnTo>
                <a:lnTo>
                  <a:pt x="626" y="778"/>
                </a:lnTo>
                <a:lnTo>
                  <a:pt x="628" y="780"/>
                </a:lnTo>
                <a:lnTo>
                  <a:pt x="628" y="780"/>
                </a:lnTo>
                <a:lnTo>
                  <a:pt x="596" y="796"/>
                </a:lnTo>
                <a:lnTo>
                  <a:pt x="568" y="814"/>
                </a:lnTo>
                <a:lnTo>
                  <a:pt x="542" y="832"/>
                </a:lnTo>
                <a:lnTo>
                  <a:pt x="518" y="850"/>
                </a:lnTo>
                <a:lnTo>
                  <a:pt x="518" y="850"/>
                </a:lnTo>
                <a:lnTo>
                  <a:pt x="472" y="890"/>
                </a:lnTo>
                <a:lnTo>
                  <a:pt x="442" y="918"/>
                </a:lnTo>
                <a:lnTo>
                  <a:pt x="422" y="938"/>
                </a:lnTo>
                <a:lnTo>
                  <a:pt x="414" y="952"/>
                </a:lnTo>
                <a:lnTo>
                  <a:pt x="412" y="958"/>
                </a:lnTo>
                <a:lnTo>
                  <a:pt x="416" y="962"/>
                </a:lnTo>
                <a:lnTo>
                  <a:pt x="418" y="962"/>
                </a:lnTo>
                <a:lnTo>
                  <a:pt x="420" y="962"/>
                </a:lnTo>
                <a:lnTo>
                  <a:pt x="430" y="996"/>
                </a:lnTo>
                <a:lnTo>
                  <a:pt x="430" y="996"/>
                </a:lnTo>
                <a:lnTo>
                  <a:pt x="438" y="1020"/>
                </a:lnTo>
                <a:lnTo>
                  <a:pt x="446" y="1044"/>
                </a:lnTo>
                <a:lnTo>
                  <a:pt x="458" y="1074"/>
                </a:lnTo>
                <a:lnTo>
                  <a:pt x="474" y="1102"/>
                </a:lnTo>
                <a:lnTo>
                  <a:pt x="490" y="1130"/>
                </a:lnTo>
                <a:lnTo>
                  <a:pt x="500" y="1142"/>
                </a:lnTo>
                <a:lnTo>
                  <a:pt x="510" y="1152"/>
                </a:lnTo>
                <a:lnTo>
                  <a:pt x="520" y="1160"/>
                </a:lnTo>
                <a:lnTo>
                  <a:pt x="530" y="1166"/>
                </a:lnTo>
                <a:lnTo>
                  <a:pt x="530" y="1166"/>
                </a:lnTo>
                <a:lnTo>
                  <a:pt x="548" y="1174"/>
                </a:lnTo>
                <a:lnTo>
                  <a:pt x="560" y="1184"/>
                </a:lnTo>
                <a:lnTo>
                  <a:pt x="568" y="1194"/>
                </a:lnTo>
                <a:lnTo>
                  <a:pt x="572" y="1204"/>
                </a:lnTo>
                <a:lnTo>
                  <a:pt x="574" y="1214"/>
                </a:lnTo>
                <a:lnTo>
                  <a:pt x="574" y="1222"/>
                </a:lnTo>
                <a:lnTo>
                  <a:pt x="574" y="1228"/>
                </a:lnTo>
                <a:lnTo>
                  <a:pt x="574" y="1228"/>
                </a:lnTo>
                <a:lnTo>
                  <a:pt x="578" y="1236"/>
                </a:lnTo>
                <a:lnTo>
                  <a:pt x="588" y="1256"/>
                </a:lnTo>
                <a:lnTo>
                  <a:pt x="596" y="1268"/>
                </a:lnTo>
                <a:lnTo>
                  <a:pt x="604" y="1278"/>
                </a:lnTo>
                <a:lnTo>
                  <a:pt x="616" y="1284"/>
                </a:lnTo>
                <a:lnTo>
                  <a:pt x="626" y="1288"/>
                </a:lnTo>
                <a:lnTo>
                  <a:pt x="626" y="1288"/>
                </a:lnTo>
                <a:lnTo>
                  <a:pt x="632" y="1290"/>
                </a:lnTo>
                <a:lnTo>
                  <a:pt x="638" y="1294"/>
                </a:lnTo>
                <a:lnTo>
                  <a:pt x="642" y="1300"/>
                </a:lnTo>
                <a:lnTo>
                  <a:pt x="646" y="1306"/>
                </a:lnTo>
                <a:lnTo>
                  <a:pt x="652" y="1322"/>
                </a:lnTo>
                <a:lnTo>
                  <a:pt x="656" y="1340"/>
                </a:lnTo>
                <a:lnTo>
                  <a:pt x="660" y="1374"/>
                </a:lnTo>
                <a:lnTo>
                  <a:pt x="662" y="1388"/>
                </a:lnTo>
                <a:lnTo>
                  <a:pt x="662" y="1388"/>
                </a:lnTo>
                <a:lnTo>
                  <a:pt x="662" y="1404"/>
                </a:lnTo>
                <a:lnTo>
                  <a:pt x="660" y="1420"/>
                </a:lnTo>
                <a:lnTo>
                  <a:pt x="656" y="1442"/>
                </a:lnTo>
                <a:lnTo>
                  <a:pt x="650" y="1464"/>
                </a:lnTo>
                <a:lnTo>
                  <a:pt x="642" y="1486"/>
                </a:lnTo>
                <a:lnTo>
                  <a:pt x="636" y="1498"/>
                </a:lnTo>
                <a:lnTo>
                  <a:pt x="630" y="1508"/>
                </a:lnTo>
                <a:lnTo>
                  <a:pt x="622" y="1518"/>
                </a:lnTo>
                <a:lnTo>
                  <a:pt x="612" y="1528"/>
                </a:lnTo>
                <a:lnTo>
                  <a:pt x="612" y="1528"/>
                </a:lnTo>
                <a:lnTo>
                  <a:pt x="596" y="1544"/>
                </a:lnTo>
                <a:lnTo>
                  <a:pt x="582" y="1558"/>
                </a:lnTo>
                <a:lnTo>
                  <a:pt x="562" y="1580"/>
                </a:lnTo>
                <a:lnTo>
                  <a:pt x="550" y="1596"/>
                </a:lnTo>
                <a:lnTo>
                  <a:pt x="548" y="1602"/>
                </a:lnTo>
                <a:lnTo>
                  <a:pt x="548" y="1602"/>
                </a:lnTo>
                <a:lnTo>
                  <a:pt x="538" y="1616"/>
                </a:lnTo>
                <a:lnTo>
                  <a:pt x="530" y="1632"/>
                </a:lnTo>
                <a:lnTo>
                  <a:pt x="522" y="1652"/>
                </a:lnTo>
                <a:lnTo>
                  <a:pt x="522" y="1652"/>
                </a:lnTo>
                <a:lnTo>
                  <a:pt x="518" y="1676"/>
                </a:lnTo>
                <a:lnTo>
                  <a:pt x="516" y="1698"/>
                </a:lnTo>
                <a:lnTo>
                  <a:pt x="518" y="1716"/>
                </a:lnTo>
                <a:lnTo>
                  <a:pt x="520" y="1724"/>
                </a:lnTo>
                <a:lnTo>
                  <a:pt x="522" y="1732"/>
                </a:lnTo>
                <a:lnTo>
                  <a:pt x="522" y="1732"/>
                </a:lnTo>
                <a:lnTo>
                  <a:pt x="526" y="1736"/>
                </a:lnTo>
                <a:lnTo>
                  <a:pt x="532" y="1738"/>
                </a:lnTo>
                <a:lnTo>
                  <a:pt x="538" y="1738"/>
                </a:lnTo>
                <a:lnTo>
                  <a:pt x="544" y="1738"/>
                </a:lnTo>
                <a:lnTo>
                  <a:pt x="554" y="1734"/>
                </a:lnTo>
                <a:lnTo>
                  <a:pt x="558" y="1732"/>
                </a:lnTo>
                <a:lnTo>
                  <a:pt x="640" y="1640"/>
                </a:lnTo>
                <a:lnTo>
                  <a:pt x="636" y="1610"/>
                </a:lnTo>
                <a:lnTo>
                  <a:pt x="636" y="1610"/>
                </a:lnTo>
                <a:lnTo>
                  <a:pt x="648" y="1598"/>
                </a:lnTo>
                <a:lnTo>
                  <a:pt x="658" y="1590"/>
                </a:lnTo>
                <a:lnTo>
                  <a:pt x="664" y="1588"/>
                </a:lnTo>
                <a:lnTo>
                  <a:pt x="670" y="1586"/>
                </a:lnTo>
                <a:lnTo>
                  <a:pt x="670" y="1586"/>
                </a:lnTo>
                <a:lnTo>
                  <a:pt x="678" y="1582"/>
                </a:lnTo>
                <a:lnTo>
                  <a:pt x="684" y="1578"/>
                </a:lnTo>
                <a:lnTo>
                  <a:pt x="698" y="1562"/>
                </a:lnTo>
                <a:lnTo>
                  <a:pt x="712" y="1538"/>
                </a:lnTo>
                <a:lnTo>
                  <a:pt x="712" y="1538"/>
                </a:lnTo>
                <a:lnTo>
                  <a:pt x="732" y="1520"/>
                </a:lnTo>
                <a:lnTo>
                  <a:pt x="752" y="1500"/>
                </a:lnTo>
                <a:lnTo>
                  <a:pt x="770" y="1476"/>
                </a:lnTo>
                <a:lnTo>
                  <a:pt x="770" y="1476"/>
                </a:lnTo>
                <a:lnTo>
                  <a:pt x="790" y="1446"/>
                </a:lnTo>
                <a:lnTo>
                  <a:pt x="812" y="1410"/>
                </a:lnTo>
                <a:lnTo>
                  <a:pt x="830" y="1374"/>
                </a:lnTo>
                <a:lnTo>
                  <a:pt x="836" y="1356"/>
                </a:lnTo>
                <a:lnTo>
                  <a:pt x="840" y="1342"/>
                </a:lnTo>
                <a:lnTo>
                  <a:pt x="840" y="1342"/>
                </a:lnTo>
                <a:lnTo>
                  <a:pt x="854" y="1266"/>
                </a:lnTo>
                <a:lnTo>
                  <a:pt x="878" y="1136"/>
                </a:lnTo>
                <a:lnTo>
                  <a:pt x="890" y="1070"/>
                </a:lnTo>
                <a:lnTo>
                  <a:pt x="904" y="1014"/>
                </a:lnTo>
                <a:lnTo>
                  <a:pt x="910" y="992"/>
                </a:lnTo>
                <a:lnTo>
                  <a:pt x="916" y="974"/>
                </a:lnTo>
                <a:lnTo>
                  <a:pt x="922" y="964"/>
                </a:lnTo>
                <a:lnTo>
                  <a:pt x="924" y="960"/>
                </a:lnTo>
                <a:lnTo>
                  <a:pt x="926" y="960"/>
                </a:lnTo>
                <a:lnTo>
                  <a:pt x="926" y="960"/>
                </a:lnTo>
                <a:lnTo>
                  <a:pt x="932" y="958"/>
                </a:lnTo>
                <a:lnTo>
                  <a:pt x="938" y="954"/>
                </a:lnTo>
                <a:lnTo>
                  <a:pt x="950" y="942"/>
                </a:lnTo>
                <a:lnTo>
                  <a:pt x="964" y="926"/>
                </a:lnTo>
                <a:lnTo>
                  <a:pt x="976" y="908"/>
                </a:lnTo>
                <a:lnTo>
                  <a:pt x="968" y="972"/>
                </a:lnTo>
                <a:lnTo>
                  <a:pt x="972" y="994"/>
                </a:lnTo>
                <a:lnTo>
                  <a:pt x="962" y="1022"/>
                </a:lnTo>
                <a:lnTo>
                  <a:pt x="962" y="1068"/>
                </a:lnTo>
                <a:lnTo>
                  <a:pt x="962" y="1080"/>
                </a:lnTo>
                <a:lnTo>
                  <a:pt x="962" y="1146"/>
                </a:lnTo>
                <a:lnTo>
                  <a:pt x="972" y="1150"/>
                </a:lnTo>
                <a:lnTo>
                  <a:pt x="972" y="1160"/>
                </a:lnTo>
                <a:lnTo>
                  <a:pt x="962" y="1170"/>
                </a:lnTo>
                <a:lnTo>
                  <a:pt x="964" y="1202"/>
                </a:lnTo>
                <a:lnTo>
                  <a:pt x="964" y="1252"/>
                </a:lnTo>
                <a:lnTo>
                  <a:pt x="984" y="1294"/>
                </a:lnTo>
                <a:lnTo>
                  <a:pt x="1016" y="1320"/>
                </a:lnTo>
                <a:lnTo>
                  <a:pt x="1018" y="1292"/>
                </a:lnTo>
                <a:lnTo>
                  <a:pt x="1022" y="1320"/>
                </a:lnTo>
                <a:lnTo>
                  <a:pt x="1054" y="1294"/>
                </a:lnTo>
                <a:lnTo>
                  <a:pt x="1074" y="1252"/>
                </a:lnTo>
                <a:lnTo>
                  <a:pt x="1074" y="1202"/>
                </a:lnTo>
                <a:lnTo>
                  <a:pt x="1076" y="1170"/>
                </a:lnTo>
                <a:lnTo>
                  <a:pt x="1066" y="1160"/>
                </a:lnTo>
                <a:lnTo>
                  <a:pt x="1066" y="1150"/>
                </a:lnTo>
                <a:lnTo>
                  <a:pt x="1076" y="1146"/>
                </a:lnTo>
                <a:lnTo>
                  <a:pt x="1076" y="1080"/>
                </a:lnTo>
                <a:lnTo>
                  <a:pt x="1076" y="1068"/>
                </a:lnTo>
                <a:lnTo>
                  <a:pt x="1076" y="1022"/>
                </a:lnTo>
                <a:lnTo>
                  <a:pt x="1066" y="994"/>
                </a:lnTo>
                <a:lnTo>
                  <a:pt x="1068" y="972"/>
                </a:lnTo>
                <a:lnTo>
                  <a:pt x="1062" y="908"/>
                </a:lnTo>
                <a:lnTo>
                  <a:pt x="1062" y="908"/>
                </a:lnTo>
                <a:lnTo>
                  <a:pt x="1074" y="926"/>
                </a:lnTo>
                <a:lnTo>
                  <a:pt x="1088" y="942"/>
                </a:lnTo>
                <a:lnTo>
                  <a:pt x="1100" y="954"/>
                </a:lnTo>
                <a:lnTo>
                  <a:pt x="1106" y="958"/>
                </a:lnTo>
                <a:lnTo>
                  <a:pt x="1112" y="960"/>
                </a:lnTo>
                <a:lnTo>
                  <a:pt x="1112" y="960"/>
                </a:lnTo>
                <a:lnTo>
                  <a:pt x="1114" y="960"/>
                </a:lnTo>
                <a:lnTo>
                  <a:pt x="1116" y="964"/>
                </a:lnTo>
                <a:lnTo>
                  <a:pt x="1122" y="974"/>
                </a:lnTo>
                <a:lnTo>
                  <a:pt x="1128" y="992"/>
                </a:lnTo>
                <a:lnTo>
                  <a:pt x="1134" y="1014"/>
                </a:lnTo>
                <a:lnTo>
                  <a:pt x="1148" y="1070"/>
                </a:lnTo>
                <a:lnTo>
                  <a:pt x="1160" y="1136"/>
                </a:lnTo>
                <a:lnTo>
                  <a:pt x="1184" y="1266"/>
                </a:lnTo>
                <a:lnTo>
                  <a:pt x="1198" y="1342"/>
                </a:lnTo>
                <a:lnTo>
                  <a:pt x="1198" y="1342"/>
                </a:lnTo>
                <a:lnTo>
                  <a:pt x="1202" y="1356"/>
                </a:lnTo>
                <a:lnTo>
                  <a:pt x="1208" y="1374"/>
                </a:lnTo>
                <a:lnTo>
                  <a:pt x="1226" y="1410"/>
                </a:lnTo>
                <a:lnTo>
                  <a:pt x="1248" y="1446"/>
                </a:lnTo>
                <a:lnTo>
                  <a:pt x="1268" y="1476"/>
                </a:lnTo>
                <a:lnTo>
                  <a:pt x="1268" y="1476"/>
                </a:lnTo>
                <a:lnTo>
                  <a:pt x="1286" y="1500"/>
                </a:lnTo>
                <a:lnTo>
                  <a:pt x="1304" y="1520"/>
                </a:lnTo>
                <a:lnTo>
                  <a:pt x="1326" y="1538"/>
                </a:lnTo>
                <a:lnTo>
                  <a:pt x="1326" y="1538"/>
                </a:lnTo>
                <a:lnTo>
                  <a:pt x="1340" y="1562"/>
                </a:lnTo>
                <a:lnTo>
                  <a:pt x="1354" y="1578"/>
                </a:lnTo>
                <a:lnTo>
                  <a:pt x="1360" y="1582"/>
                </a:lnTo>
                <a:lnTo>
                  <a:pt x="1366" y="1586"/>
                </a:lnTo>
                <a:lnTo>
                  <a:pt x="1366" y="1586"/>
                </a:lnTo>
                <a:lnTo>
                  <a:pt x="1374" y="1588"/>
                </a:lnTo>
                <a:lnTo>
                  <a:pt x="1380" y="1590"/>
                </a:lnTo>
                <a:lnTo>
                  <a:pt x="1390" y="1598"/>
                </a:lnTo>
                <a:lnTo>
                  <a:pt x="1402" y="1610"/>
                </a:lnTo>
                <a:lnTo>
                  <a:pt x="1398" y="1640"/>
                </a:lnTo>
                <a:lnTo>
                  <a:pt x="1480" y="1732"/>
                </a:lnTo>
                <a:lnTo>
                  <a:pt x="1480" y="1732"/>
                </a:lnTo>
                <a:lnTo>
                  <a:pt x="1484" y="1734"/>
                </a:lnTo>
                <a:lnTo>
                  <a:pt x="1494" y="1738"/>
                </a:lnTo>
                <a:lnTo>
                  <a:pt x="1500" y="1738"/>
                </a:lnTo>
                <a:lnTo>
                  <a:pt x="1506" y="1738"/>
                </a:lnTo>
                <a:lnTo>
                  <a:pt x="1512" y="1736"/>
                </a:lnTo>
                <a:lnTo>
                  <a:pt x="1516" y="1732"/>
                </a:lnTo>
                <a:lnTo>
                  <a:pt x="1516" y="1732"/>
                </a:lnTo>
                <a:lnTo>
                  <a:pt x="1518" y="1724"/>
                </a:lnTo>
                <a:lnTo>
                  <a:pt x="1520" y="1716"/>
                </a:lnTo>
                <a:lnTo>
                  <a:pt x="1522" y="1698"/>
                </a:lnTo>
                <a:lnTo>
                  <a:pt x="1520" y="1676"/>
                </a:lnTo>
                <a:lnTo>
                  <a:pt x="1516" y="1652"/>
                </a:lnTo>
                <a:lnTo>
                  <a:pt x="1516" y="1652"/>
                </a:lnTo>
                <a:lnTo>
                  <a:pt x="1508" y="1632"/>
                </a:lnTo>
                <a:lnTo>
                  <a:pt x="1500" y="1616"/>
                </a:lnTo>
                <a:lnTo>
                  <a:pt x="1490" y="1602"/>
                </a:lnTo>
                <a:lnTo>
                  <a:pt x="1490" y="1602"/>
                </a:lnTo>
                <a:lnTo>
                  <a:pt x="1486" y="1596"/>
                </a:lnTo>
                <a:lnTo>
                  <a:pt x="1476" y="1580"/>
                </a:lnTo>
                <a:lnTo>
                  <a:pt x="1456" y="1558"/>
                </a:lnTo>
                <a:lnTo>
                  <a:pt x="1442" y="1544"/>
                </a:lnTo>
                <a:lnTo>
                  <a:pt x="1424" y="1528"/>
                </a:lnTo>
                <a:lnTo>
                  <a:pt x="1424" y="1528"/>
                </a:lnTo>
                <a:lnTo>
                  <a:pt x="1416" y="1518"/>
                </a:lnTo>
                <a:lnTo>
                  <a:pt x="1408" y="1508"/>
                </a:lnTo>
                <a:lnTo>
                  <a:pt x="1402" y="1498"/>
                </a:lnTo>
                <a:lnTo>
                  <a:pt x="1396" y="1486"/>
                </a:lnTo>
                <a:lnTo>
                  <a:pt x="1386" y="1464"/>
                </a:lnTo>
                <a:lnTo>
                  <a:pt x="1382" y="1442"/>
                </a:lnTo>
                <a:lnTo>
                  <a:pt x="1378" y="1420"/>
                </a:lnTo>
                <a:lnTo>
                  <a:pt x="1376" y="1404"/>
                </a:lnTo>
                <a:lnTo>
                  <a:pt x="1376" y="1388"/>
                </a:lnTo>
                <a:lnTo>
                  <a:pt x="1376" y="1388"/>
                </a:lnTo>
                <a:lnTo>
                  <a:pt x="1378" y="1374"/>
                </a:lnTo>
                <a:lnTo>
                  <a:pt x="1382" y="1340"/>
                </a:lnTo>
                <a:lnTo>
                  <a:pt x="1386" y="1322"/>
                </a:lnTo>
                <a:lnTo>
                  <a:pt x="1392" y="1306"/>
                </a:lnTo>
                <a:lnTo>
                  <a:pt x="1396" y="1300"/>
                </a:lnTo>
                <a:lnTo>
                  <a:pt x="1400" y="1294"/>
                </a:lnTo>
                <a:lnTo>
                  <a:pt x="1406" y="1290"/>
                </a:lnTo>
                <a:lnTo>
                  <a:pt x="1410" y="1288"/>
                </a:lnTo>
                <a:lnTo>
                  <a:pt x="1410" y="1288"/>
                </a:lnTo>
                <a:lnTo>
                  <a:pt x="1422" y="1284"/>
                </a:lnTo>
                <a:lnTo>
                  <a:pt x="1432" y="1278"/>
                </a:lnTo>
                <a:lnTo>
                  <a:pt x="1442" y="1268"/>
                </a:lnTo>
                <a:lnTo>
                  <a:pt x="1450" y="1256"/>
                </a:lnTo>
                <a:lnTo>
                  <a:pt x="1460" y="1236"/>
                </a:lnTo>
                <a:lnTo>
                  <a:pt x="1464" y="1228"/>
                </a:lnTo>
                <a:lnTo>
                  <a:pt x="1464" y="1228"/>
                </a:lnTo>
                <a:lnTo>
                  <a:pt x="1464" y="1222"/>
                </a:lnTo>
                <a:lnTo>
                  <a:pt x="1464" y="1214"/>
                </a:lnTo>
                <a:lnTo>
                  <a:pt x="1466" y="1204"/>
                </a:lnTo>
                <a:lnTo>
                  <a:pt x="1470" y="1194"/>
                </a:lnTo>
                <a:lnTo>
                  <a:pt x="1478" y="1184"/>
                </a:lnTo>
                <a:lnTo>
                  <a:pt x="1490" y="1174"/>
                </a:lnTo>
                <a:lnTo>
                  <a:pt x="1508" y="1166"/>
                </a:lnTo>
                <a:lnTo>
                  <a:pt x="1508" y="1166"/>
                </a:lnTo>
                <a:lnTo>
                  <a:pt x="1518" y="1160"/>
                </a:lnTo>
                <a:lnTo>
                  <a:pt x="1528" y="1152"/>
                </a:lnTo>
                <a:lnTo>
                  <a:pt x="1538" y="1142"/>
                </a:lnTo>
                <a:lnTo>
                  <a:pt x="1548" y="1130"/>
                </a:lnTo>
                <a:lnTo>
                  <a:pt x="1564" y="1102"/>
                </a:lnTo>
                <a:lnTo>
                  <a:pt x="1580" y="1074"/>
                </a:lnTo>
                <a:lnTo>
                  <a:pt x="1592" y="1044"/>
                </a:lnTo>
                <a:lnTo>
                  <a:pt x="1600" y="1020"/>
                </a:lnTo>
                <a:lnTo>
                  <a:pt x="1608" y="996"/>
                </a:lnTo>
                <a:lnTo>
                  <a:pt x="1618" y="962"/>
                </a:lnTo>
                <a:lnTo>
                  <a:pt x="1618" y="962"/>
                </a:lnTo>
                <a:lnTo>
                  <a:pt x="1620" y="962"/>
                </a:lnTo>
                <a:lnTo>
                  <a:pt x="1622" y="962"/>
                </a:lnTo>
                <a:lnTo>
                  <a:pt x="1626" y="958"/>
                </a:lnTo>
                <a:lnTo>
                  <a:pt x="1624" y="952"/>
                </a:lnTo>
                <a:lnTo>
                  <a:pt x="1614" y="938"/>
                </a:lnTo>
                <a:lnTo>
                  <a:pt x="1596" y="918"/>
                </a:lnTo>
                <a:lnTo>
                  <a:pt x="1566" y="890"/>
                </a:lnTo>
                <a:lnTo>
                  <a:pt x="1520" y="850"/>
                </a:lnTo>
                <a:lnTo>
                  <a:pt x="1520" y="850"/>
                </a:lnTo>
                <a:lnTo>
                  <a:pt x="1496" y="832"/>
                </a:lnTo>
                <a:lnTo>
                  <a:pt x="1470" y="814"/>
                </a:lnTo>
                <a:lnTo>
                  <a:pt x="1440" y="796"/>
                </a:lnTo>
                <a:lnTo>
                  <a:pt x="1410" y="780"/>
                </a:lnTo>
                <a:lnTo>
                  <a:pt x="1412" y="778"/>
                </a:lnTo>
                <a:lnTo>
                  <a:pt x="1454" y="772"/>
                </a:lnTo>
                <a:lnTo>
                  <a:pt x="1522" y="768"/>
                </a:lnTo>
                <a:lnTo>
                  <a:pt x="1570" y="768"/>
                </a:lnTo>
                <a:lnTo>
                  <a:pt x="1624" y="768"/>
                </a:lnTo>
                <a:lnTo>
                  <a:pt x="1674" y="760"/>
                </a:lnTo>
                <a:lnTo>
                  <a:pt x="1674" y="760"/>
                </a:lnTo>
                <a:lnTo>
                  <a:pt x="1694" y="752"/>
                </a:lnTo>
                <a:lnTo>
                  <a:pt x="1710" y="744"/>
                </a:lnTo>
                <a:lnTo>
                  <a:pt x="1718" y="740"/>
                </a:lnTo>
                <a:lnTo>
                  <a:pt x="1722" y="734"/>
                </a:lnTo>
                <a:lnTo>
                  <a:pt x="1722" y="734"/>
                </a:lnTo>
                <a:lnTo>
                  <a:pt x="1734" y="712"/>
                </a:lnTo>
                <a:lnTo>
                  <a:pt x="1744" y="698"/>
                </a:lnTo>
                <a:lnTo>
                  <a:pt x="1760" y="678"/>
                </a:lnTo>
                <a:lnTo>
                  <a:pt x="1760" y="678"/>
                </a:lnTo>
                <a:lnTo>
                  <a:pt x="1774" y="656"/>
                </a:lnTo>
                <a:lnTo>
                  <a:pt x="1782" y="642"/>
                </a:lnTo>
                <a:lnTo>
                  <a:pt x="1786" y="632"/>
                </a:lnTo>
                <a:lnTo>
                  <a:pt x="1788" y="628"/>
                </a:lnTo>
                <a:lnTo>
                  <a:pt x="1788" y="628"/>
                </a:lnTo>
                <a:lnTo>
                  <a:pt x="1792" y="612"/>
                </a:lnTo>
                <a:lnTo>
                  <a:pt x="1796" y="598"/>
                </a:lnTo>
                <a:lnTo>
                  <a:pt x="1798" y="594"/>
                </a:lnTo>
                <a:lnTo>
                  <a:pt x="1802" y="590"/>
                </a:lnTo>
                <a:lnTo>
                  <a:pt x="1802" y="590"/>
                </a:lnTo>
                <a:lnTo>
                  <a:pt x="1806" y="586"/>
                </a:lnTo>
                <a:lnTo>
                  <a:pt x="1810" y="580"/>
                </a:lnTo>
                <a:lnTo>
                  <a:pt x="1820" y="562"/>
                </a:lnTo>
                <a:lnTo>
                  <a:pt x="1824" y="552"/>
                </a:lnTo>
                <a:lnTo>
                  <a:pt x="1826" y="542"/>
                </a:lnTo>
                <a:lnTo>
                  <a:pt x="1826" y="532"/>
                </a:lnTo>
                <a:lnTo>
                  <a:pt x="1822" y="526"/>
                </a:lnTo>
                <a:lnTo>
                  <a:pt x="1822" y="526"/>
                </a:lnTo>
                <a:lnTo>
                  <a:pt x="1820" y="518"/>
                </a:lnTo>
                <a:lnTo>
                  <a:pt x="1820" y="512"/>
                </a:lnTo>
                <a:lnTo>
                  <a:pt x="1820" y="506"/>
                </a:lnTo>
                <a:lnTo>
                  <a:pt x="1824" y="498"/>
                </a:lnTo>
                <a:lnTo>
                  <a:pt x="1828" y="488"/>
                </a:lnTo>
                <a:lnTo>
                  <a:pt x="1832" y="484"/>
                </a:lnTo>
                <a:lnTo>
                  <a:pt x="1832" y="484"/>
                </a:lnTo>
                <a:lnTo>
                  <a:pt x="1842" y="474"/>
                </a:lnTo>
                <a:lnTo>
                  <a:pt x="1850" y="466"/>
                </a:lnTo>
                <a:lnTo>
                  <a:pt x="1850" y="462"/>
                </a:lnTo>
                <a:lnTo>
                  <a:pt x="1848" y="458"/>
                </a:lnTo>
                <a:lnTo>
                  <a:pt x="1848" y="458"/>
                </a:lnTo>
                <a:lnTo>
                  <a:pt x="1846" y="452"/>
                </a:lnTo>
                <a:lnTo>
                  <a:pt x="1846" y="446"/>
                </a:lnTo>
                <a:lnTo>
                  <a:pt x="1848" y="428"/>
                </a:lnTo>
                <a:lnTo>
                  <a:pt x="1852" y="404"/>
                </a:lnTo>
                <a:lnTo>
                  <a:pt x="1852" y="404"/>
                </a:lnTo>
                <a:lnTo>
                  <a:pt x="1868" y="384"/>
                </a:lnTo>
                <a:lnTo>
                  <a:pt x="1880" y="370"/>
                </a:lnTo>
                <a:lnTo>
                  <a:pt x="1882" y="364"/>
                </a:lnTo>
                <a:lnTo>
                  <a:pt x="1884" y="358"/>
                </a:lnTo>
                <a:lnTo>
                  <a:pt x="1884" y="358"/>
                </a:lnTo>
                <a:lnTo>
                  <a:pt x="1888" y="348"/>
                </a:lnTo>
                <a:lnTo>
                  <a:pt x="1896" y="332"/>
                </a:lnTo>
                <a:lnTo>
                  <a:pt x="1910" y="318"/>
                </a:lnTo>
                <a:lnTo>
                  <a:pt x="1916" y="312"/>
                </a:lnTo>
                <a:lnTo>
                  <a:pt x="1924" y="308"/>
                </a:lnTo>
                <a:lnTo>
                  <a:pt x="1924" y="308"/>
                </a:lnTo>
                <a:lnTo>
                  <a:pt x="1930" y="302"/>
                </a:lnTo>
                <a:lnTo>
                  <a:pt x="1936" y="298"/>
                </a:lnTo>
                <a:lnTo>
                  <a:pt x="1946" y="286"/>
                </a:lnTo>
                <a:lnTo>
                  <a:pt x="1956" y="272"/>
                </a:lnTo>
                <a:lnTo>
                  <a:pt x="1956" y="272"/>
                </a:lnTo>
                <a:lnTo>
                  <a:pt x="1960" y="258"/>
                </a:lnTo>
                <a:lnTo>
                  <a:pt x="1966" y="246"/>
                </a:lnTo>
                <a:lnTo>
                  <a:pt x="1970" y="242"/>
                </a:lnTo>
                <a:lnTo>
                  <a:pt x="1974" y="240"/>
                </a:lnTo>
                <a:lnTo>
                  <a:pt x="1974" y="240"/>
                </a:lnTo>
                <a:lnTo>
                  <a:pt x="1980" y="236"/>
                </a:lnTo>
                <a:lnTo>
                  <a:pt x="1984" y="232"/>
                </a:lnTo>
                <a:lnTo>
                  <a:pt x="1994" y="218"/>
                </a:lnTo>
                <a:lnTo>
                  <a:pt x="2006" y="202"/>
                </a:lnTo>
                <a:lnTo>
                  <a:pt x="2028" y="156"/>
                </a:lnTo>
                <a:lnTo>
                  <a:pt x="2038" y="114"/>
                </a:lnTo>
                <a:lnTo>
                  <a:pt x="2036" y="78"/>
                </a:lnTo>
                <a:lnTo>
                  <a:pt x="1014" y="582"/>
                </a:lnTo>
                <a:lnTo>
                  <a:pt x="1014" y="584"/>
                </a:lnTo>
                <a:lnTo>
                  <a:pt x="1014" y="582"/>
                </a:lnTo>
                <a:lnTo>
                  <a:pt x="1014" y="582"/>
                </a:lnTo>
                <a:lnTo>
                  <a:pt x="1014" y="582"/>
                </a:lnTo>
              </a:path>
            </a:pathLst>
          </a:custGeom>
          <a:solidFill>
            <a:schemeClr val="bg2">
              <a:lumMod val="60000"/>
              <a:lumOff val="40000"/>
              <a:alpha val="8000"/>
            </a:schemeClr>
          </a:solidFill>
          <a:ln w="9360">
            <a:noFill/>
          </a:ln>
          <a:effectLst>
            <a:glow rad="38100">
              <a:schemeClr val="bg2">
                <a:lumMod val="60000"/>
                <a:lumOff val="40000"/>
                <a:alpha val="19000"/>
              </a:schemeClr>
            </a:glo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CustomShape 33"/>
          <p:cNvSpPr/>
          <p:nvPr/>
        </p:nvSpPr>
        <p:spPr>
          <a:xfrm rot="1542600">
            <a:off x="7781040" y="4081320"/>
            <a:ext cx="720" cy="1440"/>
          </a:xfrm>
          <a:custGeom>
            <a:avLst/>
            <a:gdLst/>
            <a:ahLst/>
            <a:cxnLst/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bg2">
              <a:lumMod val="60000"/>
              <a:lumOff val="40000"/>
              <a:alpha val="8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CustomShape 34"/>
          <p:cNvSpPr/>
          <p:nvPr/>
        </p:nvSpPr>
        <p:spPr>
          <a:xfrm rot="1645200">
            <a:off x="9216720" y="5385240"/>
            <a:ext cx="136440" cy="202680"/>
          </a:xfrm>
          <a:custGeom>
            <a:avLst/>
            <a:gdLst/>
            <a:ahLst/>
            <a:cxnLst/>
            <a:rect l="0" t="0" r="r" b="b"/>
            <a:pathLst>
              <a:path w="233" h="345">
                <a:moveTo>
                  <a:pt x="230" y="344"/>
                </a:moveTo>
                <a:lnTo>
                  <a:pt x="230" y="344"/>
                </a:lnTo>
                <a:lnTo>
                  <a:pt x="232" y="344"/>
                </a:lnTo>
                <a:lnTo>
                  <a:pt x="232" y="342"/>
                </a:lnTo>
                <a:lnTo>
                  <a:pt x="232" y="342"/>
                </a:lnTo>
                <a:lnTo>
                  <a:pt x="224" y="328"/>
                </a:lnTo>
                <a:lnTo>
                  <a:pt x="48" y="50"/>
                </a:lnTo>
                <a:lnTo>
                  <a:pt x="48" y="50"/>
                </a:lnTo>
                <a:lnTo>
                  <a:pt x="30" y="24"/>
                </a:lnTo>
                <a:lnTo>
                  <a:pt x="30" y="24"/>
                </a:lnTo>
                <a:lnTo>
                  <a:pt x="22" y="12"/>
                </a:lnTo>
                <a:lnTo>
                  <a:pt x="10" y="2"/>
                </a:lnTo>
                <a:lnTo>
                  <a:pt x="10" y="2"/>
                </a:lnTo>
                <a:lnTo>
                  <a:pt x="6" y="0"/>
                </a:lnTo>
                <a:lnTo>
                  <a:pt x="2" y="0"/>
                </a:lnTo>
                <a:lnTo>
                  <a:pt x="0" y="0"/>
                </a:lnTo>
                <a:lnTo>
                  <a:pt x="0" y="4"/>
                </a:lnTo>
                <a:lnTo>
                  <a:pt x="0" y="4"/>
                </a:lnTo>
                <a:lnTo>
                  <a:pt x="4" y="14"/>
                </a:lnTo>
                <a:lnTo>
                  <a:pt x="10" y="22"/>
                </a:lnTo>
                <a:lnTo>
                  <a:pt x="10" y="22"/>
                </a:lnTo>
                <a:lnTo>
                  <a:pt x="18" y="30"/>
                </a:lnTo>
                <a:lnTo>
                  <a:pt x="26" y="42"/>
                </a:lnTo>
                <a:lnTo>
                  <a:pt x="218" y="332"/>
                </a:lnTo>
                <a:lnTo>
                  <a:pt x="218" y="332"/>
                </a:lnTo>
                <a:lnTo>
                  <a:pt x="226" y="340"/>
                </a:lnTo>
                <a:lnTo>
                  <a:pt x="230" y="344"/>
                </a:lnTo>
                <a:lnTo>
                  <a:pt x="230" y="344"/>
                </a:lnTo>
              </a:path>
            </a:pathLst>
          </a:custGeom>
          <a:solidFill>
            <a:schemeClr val="bg2">
              <a:lumMod val="60000"/>
              <a:lumOff val="40000"/>
              <a:alpha val="8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CustomShape 35"/>
          <p:cNvSpPr/>
          <p:nvPr/>
        </p:nvSpPr>
        <p:spPr>
          <a:xfrm rot="1645200">
            <a:off x="9297000" y="5614560"/>
            <a:ext cx="360" cy="360"/>
          </a:xfrm>
          <a:custGeom>
            <a:avLst/>
            <a:gdLst/>
            <a:ahLst/>
            <a:cxnLst/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bg2">
              <a:lumMod val="60000"/>
              <a:lumOff val="40000"/>
              <a:alpha val="8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CustomShape 36"/>
          <p:cNvSpPr/>
          <p:nvPr/>
        </p:nvSpPr>
        <p:spPr>
          <a:xfrm rot="1645200">
            <a:off x="9347760" y="5453280"/>
            <a:ext cx="136440" cy="202680"/>
          </a:xfrm>
          <a:custGeom>
            <a:avLst/>
            <a:gdLst/>
            <a:ahLst/>
            <a:cxnLst/>
            <a:rect l="0" t="0" r="r" b="b"/>
            <a:pathLst>
              <a:path w="233" h="345">
                <a:moveTo>
                  <a:pt x="2" y="344"/>
                </a:moveTo>
                <a:lnTo>
                  <a:pt x="2" y="344"/>
                </a:lnTo>
                <a:lnTo>
                  <a:pt x="6" y="340"/>
                </a:lnTo>
                <a:lnTo>
                  <a:pt x="14" y="332"/>
                </a:lnTo>
                <a:lnTo>
                  <a:pt x="206" y="42"/>
                </a:lnTo>
                <a:lnTo>
                  <a:pt x="206" y="42"/>
                </a:lnTo>
                <a:lnTo>
                  <a:pt x="214" y="30"/>
                </a:lnTo>
                <a:lnTo>
                  <a:pt x="222" y="22"/>
                </a:lnTo>
                <a:lnTo>
                  <a:pt x="222" y="22"/>
                </a:lnTo>
                <a:lnTo>
                  <a:pt x="228" y="14"/>
                </a:lnTo>
                <a:lnTo>
                  <a:pt x="232" y="4"/>
                </a:lnTo>
                <a:lnTo>
                  <a:pt x="232" y="4"/>
                </a:lnTo>
                <a:lnTo>
                  <a:pt x="232" y="0"/>
                </a:lnTo>
                <a:lnTo>
                  <a:pt x="230" y="0"/>
                </a:lnTo>
                <a:lnTo>
                  <a:pt x="226" y="0"/>
                </a:lnTo>
                <a:lnTo>
                  <a:pt x="222" y="2"/>
                </a:lnTo>
                <a:lnTo>
                  <a:pt x="222" y="2"/>
                </a:lnTo>
                <a:lnTo>
                  <a:pt x="210" y="12"/>
                </a:lnTo>
                <a:lnTo>
                  <a:pt x="202" y="24"/>
                </a:lnTo>
                <a:lnTo>
                  <a:pt x="202" y="24"/>
                </a:lnTo>
                <a:lnTo>
                  <a:pt x="184" y="50"/>
                </a:lnTo>
                <a:lnTo>
                  <a:pt x="8" y="328"/>
                </a:lnTo>
                <a:lnTo>
                  <a:pt x="8" y="328"/>
                </a:lnTo>
                <a:lnTo>
                  <a:pt x="0" y="342"/>
                </a:lnTo>
                <a:lnTo>
                  <a:pt x="0" y="342"/>
                </a:lnTo>
                <a:lnTo>
                  <a:pt x="0" y="344"/>
                </a:lnTo>
                <a:lnTo>
                  <a:pt x="0" y="344"/>
                </a:lnTo>
                <a:lnTo>
                  <a:pt x="2" y="344"/>
                </a:lnTo>
                <a:lnTo>
                  <a:pt x="2" y="344"/>
                </a:lnTo>
              </a:path>
            </a:pathLst>
          </a:custGeom>
          <a:solidFill>
            <a:schemeClr val="bg2">
              <a:lumMod val="60000"/>
              <a:lumOff val="40000"/>
              <a:alpha val="8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CustomShape 37"/>
          <p:cNvSpPr/>
          <p:nvPr/>
        </p:nvSpPr>
        <p:spPr>
          <a:xfrm rot="20491200">
            <a:off x="8763840" y="4816440"/>
            <a:ext cx="1232640" cy="1010520"/>
          </a:xfrm>
          <a:custGeom>
            <a:avLst/>
            <a:gdLst/>
            <a:ahLst/>
            <a:cxnLst/>
            <a:rect l="0" t="0" r="r" b="b"/>
            <a:pathLst>
              <a:path w="2091" h="1715">
                <a:moveTo>
                  <a:pt x="2088" y="78"/>
                </a:moveTo>
                <a:lnTo>
                  <a:pt x="2070" y="44"/>
                </a:lnTo>
                <a:lnTo>
                  <a:pt x="2028" y="16"/>
                </a:lnTo>
                <a:lnTo>
                  <a:pt x="1964" y="4"/>
                </a:lnTo>
                <a:lnTo>
                  <a:pt x="1896" y="0"/>
                </a:lnTo>
                <a:lnTo>
                  <a:pt x="1896" y="0"/>
                </a:lnTo>
                <a:lnTo>
                  <a:pt x="1876" y="2"/>
                </a:lnTo>
                <a:lnTo>
                  <a:pt x="1852" y="4"/>
                </a:lnTo>
                <a:lnTo>
                  <a:pt x="1822" y="10"/>
                </a:lnTo>
                <a:lnTo>
                  <a:pt x="1784" y="18"/>
                </a:lnTo>
                <a:lnTo>
                  <a:pt x="1740" y="30"/>
                </a:lnTo>
                <a:lnTo>
                  <a:pt x="1694" y="46"/>
                </a:lnTo>
                <a:lnTo>
                  <a:pt x="1642" y="66"/>
                </a:lnTo>
                <a:lnTo>
                  <a:pt x="1642" y="66"/>
                </a:lnTo>
                <a:lnTo>
                  <a:pt x="1592" y="92"/>
                </a:lnTo>
                <a:lnTo>
                  <a:pt x="1544" y="118"/>
                </a:lnTo>
                <a:lnTo>
                  <a:pt x="1498" y="148"/>
                </a:lnTo>
                <a:lnTo>
                  <a:pt x="1454" y="180"/>
                </a:lnTo>
                <a:lnTo>
                  <a:pt x="1410" y="216"/>
                </a:lnTo>
                <a:lnTo>
                  <a:pt x="1368" y="254"/>
                </a:lnTo>
                <a:lnTo>
                  <a:pt x="1328" y="296"/>
                </a:lnTo>
                <a:lnTo>
                  <a:pt x="1286" y="342"/>
                </a:lnTo>
                <a:lnTo>
                  <a:pt x="1286" y="342"/>
                </a:lnTo>
                <a:lnTo>
                  <a:pt x="1254" y="380"/>
                </a:lnTo>
                <a:lnTo>
                  <a:pt x="1224" y="420"/>
                </a:lnTo>
                <a:lnTo>
                  <a:pt x="1196" y="462"/>
                </a:lnTo>
                <a:lnTo>
                  <a:pt x="1170" y="504"/>
                </a:lnTo>
                <a:lnTo>
                  <a:pt x="1124" y="578"/>
                </a:lnTo>
                <a:lnTo>
                  <a:pt x="1096" y="632"/>
                </a:lnTo>
                <a:lnTo>
                  <a:pt x="1096" y="632"/>
                </a:lnTo>
                <a:lnTo>
                  <a:pt x="1092" y="622"/>
                </a:lnTo>
                <a:lnTo>
                  <a:pt x="1082" y="608"/>
                </a:lnTo>
                <a:lnTo>
                  <a:pt x="1082" y="608"/>
                </a:lnTo>
                <a:lnTo>
                  <a:pt x="1086" y="600"/>
                </a:lnTo>
                <a:lnTo>
                  <a:pt x="1088" y="592"/>
                </a:lnTo>
                <a:lnTo>
                  <a:pt x="1088" y="592"/>
                </a:lnTo>
                <a:lnTo>
                  <a:pt x="1086" y="584"/>
                </a:lnTo>
                <a:lnTo>
                  <a:pt x="1082" y="576"/>
                </a:lnTo>
                <a:lnTo>
                  <a:pt x="1074" y="572"/>
                </a:lnTo>
                <a:lnTo>
                  <a:pt x="1066" y="570"/>
                </a:lnTo>
                <a:lnTo>
                  <a:pt x="1066" y="570"/>
                </a:lnTo>
                <a:lnTo>
                  <a:pt x="1064" y="570"/>
                </a:lnTo>
                <a:lnTo>
                  <a:pt x="1066" y="564"/>
                </a:lnTo>
                <a:lnTo>
                  <a:pt x="1060" y="564"/>
                </a:lnTo>
                <a:lnTo>
                  <a:pt x="1056" y="564"/>
                </a:lnTo>
                <a:lnTo>
                  <a:pt x="1056" y="564"/>
                </a:lnTo>
                <a:lnTo>
                  <a:pt x="1050" y="558"/>
                </a:lnTo>
                <a:lnTo>
                  <a:pt x="1048" y="560"/>
                </a:lnTo>
                <a:lnTo>
                  <a:pt x="1048" y="558"/>
                </a:lnTo>
                <a:lnTo>
                  <a:pt x="1044" y="562"/>
                </a:lnTo>
                <a:lnTo>
                  <a:pt x="1038" y="560"/>
                </a:lnTo>
                <a:lnTo>
                  <a:pt x="1038" y="564"/>
                </a:lnTo>
                <a:lnTo>
                  <a:pt x="1034" y="564"/>
                </a:lnTo>
                <a:lnTo>
                  <a:pt x="1030" y="564"/>
                </a:lnTo>
                <a:lnTo>
                  <a:pt x="1034" y="572"/>
                </a:lnTo>
                <a:lnTo>
                  <a:pt x="1034" y="572"/>
                </a:lnTo>
                <a:lnTo>
                  <a:pt x="1034" y="572"/>
                </a:lnTo>
                <a:lnTo>
                  <a:pt x="1026" y="570"/>
                </a:lnTo>
                <a:lnTo>
                  <a:pt x="1026" y="570"/>
                </a:lnTo>
                <a:lnTo>
                  <a:pt x="1016" y="572"/>
                </a:lnTo>
                <a:lnTo>
                  <a:pt x="1010" y="576"/>
                </a:lnTo>
                <a:lnTo>
                  <a:pt x="1004" y="584"/>
                </a:lnTo>
                <a:lnTo>
                  <a:pt x="1004" y="592"/>
                </a:lnTo>
                <a:lnTo>
                  <a:pt x="1004" y="592"/>
                </a:lnTo>
                <a:lnTo>
                  <a:pt x="1004" y="598"/>
                </a:lnTo>
                <a:lnTo>
                  <a:pt x="1008" y="604"/>
                </a:lnTo>
                <a:lnTo>
                  <a:pt x="1008" y="604"/>
                </a:lnTo>
                <a:lnTo>
                  <a:pt x="998" y="618"/>
                </a:lnTo>
                <a:lnTo>
                  <a:pt x="992" y="628"/>
                </a:lnTo>
                <a:lnTo>
                  <a:pt x="992" y="628"/>
                </a:lnTo>
                <a:lnTo>
                  <a:pt x="962" y="574"/>
                </a:lnTo>
                <a:lnTo>
                  <a:pt x="918" y="500"/>
                </a:lnTo>
                <a:lnTo>
                  <a:pt x="892" y="460"/>
                </a:lnTo>
                <a:lnTo>
                  <a:pt x="864" y="420"/>
                </a:lnTo>
                <a:lnTo>
                  <a:pt x="834" y="378"/>
                </a:lnTo>
                <a:lnTo>
                  <a:pt x="802" y="342"/>
                </a:lnTo>
                <a:lnTo>
                  <a:pt x="802" y="342"/>
                </a:lnTo>
                <a:lnTo>
                  <a:pt x="762" y="296"/>
                </a:lnTo>
                <a:lnTo>
                  <a:pt x="720" y="254"/>
                </a:lnTo>
                <a:lnTo>
                  <a:pt x="680" y="216"/>
                </a:lnTo>
                <a:lnTo>
                  <a:pt x="636" y="180"/>
                </a:lnTo>
                <a:lnTo>
                  <a:pt x="592" y="148"/>
                </a:lnTo>
                <a:lnTo>
                  <a:pt x="546" y="118"/>
                </a:lnTo>
                <a:lnTo>
                  <a:pt x="498" y="92"/>
                </a:lnTo>
                <a:lnTo>
                  <a:pt x="448" y="66"/>
                </a:lnTo>
                <a:lnTo>
                  <a:pt x="448" y="66"/>
                </a:lnTo>
                <a:lnTo>
                  <a:pt x="396" y="46"/>
                </a:lnTo>
                <a:lnTo>
                  <a:pt x="348" y="30"/>
                </a:lnTo>
                <a:lnTo>
                  <a:pt x="306" y="18"/>
                </a:lnTo>
                <a:lnTo>
                  <a:pt x="268" y="10"/>
                </a:lnTo>
                <a:lnTo>
                  <a:pt x="238" y="4"/>
                </a:lnTo>
                <a:lnTo>
                  <a:pt x="214" y="2"/>
                </a:lnTo>
                <a:lnTo>
                  <a:pt x="194" y="0"/>
                </a:lnTo>
                <a:lnTo>
                  <a:pt x="126" y="4"/>
                </a:lnTo>
                <a:lnTo>
                  <a:pt x="62" y="16"/>
                </a:lnTo>
                <a:lnTo>
                  <a:pt x="20" y="44"/>
                </a:lnTo>
                <a:lnTo>
                  <a:pt x="2" y="78"/>
                </a:lnTo>
                <a:lnTo>
                  <a:pt x="0" y="112"/>
                </a:lnTo>
                <a:lnTo>
                  <a:pt x="12" y="154"/>
                </a:lnTo>
                <a:lnTo>
                  <a:pt x="34" y="198"/>
                </a:lnTo>
                <a:lnTo>
                  <a:pt x="34" y="198"/>
                </a:lnTo>
                <a:lnTo>
                  <a:pt x="44" y="214"/>
                </a:lnTo>
                <a:lnTo>
                  <a:pt x="56" y="226"/>
                </a:lnTo>
                <a:lnTo>
                  <a:pt x="60" y="232"/>
                </a:lnTo>
                <a:lnTo>
                  <a:pt x="66" y="234"/>
                </a:lnTo>
                <a:lnTo>
                  <a:pt x="66" y="234"/>
                </a:lnTo>
                <a:lnTo>
                  <a:pt x="70" y="236"/>
                </a:lnTo>
                <a:lnTo>
                  <a:pt x="74" y="240"/>
                </a:lnTo>
                <a:lnTo>
                  <a:pt x="80" y="252"/>
                </a:lnTo>
                <a:lnTo>
                  <a:pt x="86" y="264"/>
                </a:lnTo>
                <a:lnTo>
                  <a:pt x="86" y="264"/>
                </a:lnTo>
                <a:lnTo>
                  <a:pt x="94" y="278"/>
                </a:lnTo>
                <a:lnTo>
                  <a:pt x="104" y="290"/>
                </a:lnTo>
                <a:lnTo>
                  <a:pt x="112" y="296"/>
                </a:lnTo>
                <a:lnTo>
                  <a:pt x="118" y="300"/>
                </a:lnTo>
                <a:lnTo>
                  <a:pt x="118" y="300"/>
                </a:lnTo>
                <a:lnTo>
                  <a:pt x="126" y="304"/>
                </a:lnTo>
                <a:lnTo>
                  <a:pt x="132" y="310"/>
                </a:lnTo>
                <a:lnTo>
                  <a:pt x="146" y="324"/>
                </a:lnTo>
                <a:lnTo>
                  <a:pt x="156" y="340"/>
                </a:lnTo>
                <a:lnTo>
                  <a:pt x="160" y="350"/>
                </a:lnTo>
                <a:lnTo>
                  <a:pt x="160" y="350"/>
                </a:lnTo>
                <a:lnTo>
                  <a:pt x="160" y="354"/>
                </a:lnTo>
                <a:lnTo>
                  <a:pt x="164" y="360"/>
                </a:lnTo>
                <a:lnTo>
                  <a:pt x="176" y="374"/>
                </a:lnTo>
                <a:lnTo>
                  <a:pt x="192" y="394"/>
                </a:lnTo>
                <a:lnTo>
                  <a:pt x="192" y="394"/>
                </a:lnTo>
                <a:lnTo>
                  <a:pt x="198" y="416"/>
                </a:lnTo>
                <a:lnTo>
                  <a:pt x="200" y="434"/>
                </a:lnTo>
                <a:lnTo>
                  <a:pt x="198" y="442"/>
                </a:lnTo>
                <a:lnTo>
                  <a:pt x="196" y="446"/>
                </a:lnTo>
                <a:lnTo>
                  <a:pt x="196" y="446"/>
                </a:lnTo>
                <a:lnTo>
                  <a:pt x="194" y="450"/>
                </a:lnTo>
                <a:lnTo>
                  <a:pt x="196" y="454"/>
                </a:lnTo>
                <a:lnTo>
                  <a:pt x="202" y="462"/>
                </a:lnTo>
                <a:lnTo>
                  <a:pt x="214" y="472"/>
                </a:lnTo>
                <a:lnTo>
                  <a:pt x="214" y="472"/>
                </a:lnTo>
                <a:lnTo>
                  <a:pt x="216" y="476"/>
                </a:lnTo>
                <a:lnTo>
                  <a:pt x="222" y="486"/>
                </a:lnTo>
                <a:lnTo>
                  <a:pt x="224" y="492"/>
                </a:lnTo>
                <a:lnTo>
                  <a:pt x="226" y="498"/>
                </a:lnTo>
                <a:lnTo>
                  <a:pt x="226" y="506"/>
                </a:lnTo>
                <a:lnTo>
                  <a:pt x="222" y="512"/>
                </a:lnTo>
                <a:lnTo>
                  <a:pt x="222" y="512"/>
                </a:lnTo>
                <a:lnTo>
                  <a:pt x="220" y="518"/>
                </a:lnTo>
                <a:lnTo>
                  <a:pt x="220" y="526"/>
                </a:lnTo>
                <a:lnTo>
                  <a:pt x="222" y="536"/>
                </a:lnTo>
                <a:lnTo>
                  <a:pt x="226" y="546"/>
                </a:lnTo>
                <a:lnTo>
                  <a:pt x="236" y="564"/>
                </a:lnTo>
                <a:lnTo>
                  <a:pt x="240" y="572"/>
                </a:lnTo>
                <a:lnTo>
                  <a:pt x="244" y="574"/>
                </a:lnTo>
                <a:lnTo>
                  <a:pt x="244" y="574"/>
                </a:lnTo>
                <a:lnTo>
                  <a:pt x="248" y="578"/>
                </a:lnTo>
                <a:lnTo>
                  <a:pt x="250" y="582"/>
                </a:lnTo>
                <a:lnTo>
                  <a:pt x="256" y="594"/>
                </a:lnTo>
                <a:lnTo>
                  <a:pt x="260" y="612"/>
                </a:lnTo>
                <a:lnTo>
                  <a:pt x="260" y="612"/>
                </a:lnTo>
                <a:lnTo>
                  <a:pt x="260" y="614"/>
                </a:lnTo>
                <a:lnTo>
                  <a:pt x="264" y="624"/>
                </a:lnTo>
                <a:lnTo>
                  <a:pt x="272" y="640"/>
                </a:lnTo>
                <a:lnTo>
                  <a:pt x="288" y="660"/>
                </a:lnTo>
                <a:lnTo>
                  <a:pt x="288" y="660"/>
                </a:lnTo>
                <a:lnTo>
                  <a:pt x="304" y="680"/>
                </a:lnTo>
                <a:lnTo>
                  <a:pt x="314" y="694"/>
                </a:lnTo>
                <a:lnTo>
                  <a:pt x="328" y="714"/>
                </a:lnTo>
                <a:lnTo>
                  <a:pt x="328" y="714"/>
                </a:lnTo>
                <a:lnTo>
                  <a:pt x="332" y="718"/>
                </a:lnTo>
                <a:lnTo>
                  <a:pt x="338" y="724"/>
                </a:lnTo>
                <a:lnTo>
                  <a:pt x="356" y="732"/>
                </a:lnTo>
                <a:lnTo>
                  <a:pt x="378" y="740"/>
                </a:lnTo>
                <a:lnTo>
                  <a:pt x="430" y="746"/>
                </a:lnTo>
                <a:lnTo>
                  <a:pt x="484" y="746"/>
                </a:lnTo>
                <a:lnTo>
                  <a:pt x="534" y="746"/>
                </a:lnTo>
                <a:lnTo>
                  <a:pt x="604" y="752"/>
                </a:lnTo>
                <a:lnTo>
                  <a:pt x="622" y="754"/>
                </a:lnTo>
                <a:lnTo>
                  <a:pt x="622" y="754"/>
                </a:lnTo>
                <a:lnTo>
                  <a:pt x="562" y="790"/>
                </a:lnTo>
                <a:lnTo>
                  <a:pt x="518" y="820"/>
                </a:lnTo>
                <a:lnTo>
                  <a:pt x="488" y="842"/>
                </a:lnTo>
                <a:lnTo>
                  <a:pt x="470" y="858"/>
                </a:lnTo>
                <a:lnTo>
                  <a:pt x="462" y="868"/>
                </a:lnTo>
                <a:lnTo>
                  <a:pt x="458" y="874"/>
                </a:lnTo>
                <a:lnTo>
                  <a:pt x="458" y="876"/>
                </a:lnTo>
                <a:lnTo>
                  <a:pt x="458" y="878"/>
                </a:lnTo>
                <a:lnTo>
                  <a:pt x="384" y="988"/>
                </a:lnTo>
                <a:lnTo>
                  <a:pt x="388" y="1004"/>
                </a:lnTo>
                <a:lnTo>
                  <a:pt x="384" y="1022"/>
                </a:lnTo>
                <a:lnTo>
                  <a:pt x="366" y="1052"/>
                </a:lnTo>
                <a:lnTo>
                  <a:pt x="354" y="1078"/>
                </a:lnTo>
                <a:lnTo>
                  <a:pt x="342" y="1124"/>
                </a:lnTo>
                <a:lnTo>
                  <a:pt x="342" y="1124"/>
                </a:lnTo>
                <a:lnTo>
                  <a:pt x="342" y="1130"/>
                </a:lnTo>
                <a:lnTo>
                  <a:pt x="344" y="1142"/>
                </a:lnTo>
                <a:lnTo>
                  <a:pt x="348" y="1148"/>
                </a:lnTo>
                <a:lnTo>
                  <a:pt x="350" y="1156"/>
                </a:lnTo>
                <a:lnTo>
                  <a:pt x="356" y="1162"/>
                </a:lnTo>
                <a:lnTo>
                  <a:pt x="364" y="1166"/>
                </a:lnTo>
                <a:lnTo>
                  <a:pt x="364" y="1166"/>
                </a:lnTo>
                <a:lnTo>
                  <a:pt x="372" y="1170"/>
                </a:lnTo>
                <a:lnTo>
                  <a:pt x="376" y="1176"/>
                </a:lnTo>
                <a:lnTo>
                  <a:pt x="380" y="1184"/>
                </a:lnTo>
                <a:lnTo>
                  <a:pt x="382" y="1192"/>
                </a:lnTo>
                <a:lnTo>
                  <a:pt x="380" y="1206"/>
                </a:lnTo>
                <a:lnTo>
                  <a:pt x="380" y="1212"/>
                </a:lnTo>
                <a:lnTo>
                  <a:pt x="382" y="1244"/>
                </a:lnTo>
                <a:lnTo>
                  <a:pt x="382" y="1244"/>
                </a:lnTo>
                <a:lnTo>
                  <a:pt x="384" y="1248"/>
                </a:lnTo>
                <a:lnTo>
                  <a:pt x="392" y="1258"/>
                </a:lnTo>
                <a:lnTo>
                  <a:pt x="398" y="1264"/>
                </a:lnTo>
                <a:lnTo>
                  <a:pt x="406" y="1268"/>
                </a:lnTo>
                <a:lnTo>
                  <a:pt x="416" y="1272"/>
                </a:lnTo>
                <a:lnTo>
                  <a:pt x="428" y="1272"/>
                </a:lnTo>
                <a:lnTo>
                  <a:pt x="428" y="1272"/>
                </a:lnTo>
                <a:lnTo>
                  <a:pt x="440" y="1274"/>
                </a:lnTo>
                <a:lnTo>
                  <a:pt x="448" y="1280"/>
                </a:lnTo>
                <a:lnTo>
                  <a:pt x="452" y="1286"/>
                </a:lnTo>
                <a:lnTo>
                  <a:pt x="456" y="1294"/>
                </a:lnTo>
                <a:lnTo>
                  <a:pt x="458" y="1310"/>
                </a:lnTo>
                <a:lnTo>
                  <a:pt x="458" y="1316"/>
                </a:lnTo>
                <a:lnTo>
                  <a:pt x="458" y="1316"/>
                </a:lnTo>
                <a:lnTo>
                  <a:pt x="456" y="1338"/>
                </a:lnTo>
                <a:lnTo>
                  <a:pt x="458" y="1354"/>
                </a:lnTo>
                <a:lnTo>
                  <a:pt x="458" y="1360"/>
                </a:lnTo>
                <a:lnTo>
                  <a:pt x="460" y="1364"/>
                </a:lnTo>
                <a:lnTo>
                  <a:pt x="460" y="1364"/>
                </a:lnTo>
                <a:lnTo>
                  <a:pt x="468" y="1374"/>
                </a:lnTo>
                <a:lnTo>
                  <a:pt x="474" y="1378"/>
                </a:lnTo>
                <a:lnTo>
                  <a:pt x="486" y="1380"/>
                </a:lnTo>
                <a:lnTo>
                  <a:pt x="486" y="1380"/>
                </a:lnTo>
                <a:lnTo>
                  <a:pt x="502" y="1380"/>
                </a:lnTo>
                <a:lnTo>
                  <a:pt x="514" y="1384"/>
                </a:lnTo>
                <a:lnTo>
                  <a:pt x="522" y="1390"/>
                </a:lnTo>
                <a:lnTo>
                  <a:pt x="526" y="1394"/>
                </a:lnTo>
                <a:lnTo>
                  <a:pt x="526" y="1396"/>
                </a:lnTo>
                <a:lnTo>
                  <a:pt x="526" y="1396"/>
                </a:lnTo>
                <a:lnTo>
                  <a:pt x="526" y="1400"/>
                </a:lnTo>
                <a:lnTo>
                  <a:pt x="530" y="1404"/>
                </a:lnTo>
                <a:lnTo>
                  <a:pt x="532" y="1408"/>
                </a:lnTo>
                <a:lnTo>
                  <a:pt x="534" y="1414"/>
                </a:lnTo>
                <a:lnTo>
                  <a:pt x="536" y="1422"/>
                </a:lnTo>
                <a:lnTo>
                  <a:pt x="536" y="1432"/>
                </a:lnTo>
                <a:lnTo>
                  <a:pt x="532" y="1446"/>
                </a:lnTo>
                <a:lnTo>
                  <a:pt x="524" y="1462"/>
                </a:lnTo>
                <a:lnTo>
                  <a:pt x="524" y="1462"/>
                </a:lnTo>
                <a:lnTo>
                  <a:pt x="492" y="1522"/>
                </a:lnTo>
                <a:lnTo>
                  <a:pt x="478" y="1540"/>
                </a:lnTo>
                <a:lnTo>
                  <a:pt x="472" y="1546"/>
                </a:lnTo>
                <a:lnTo>
                  <a:pt x="466" y="1550"/>
                </a:lnTo>
                <a:lnTo>
                  <a:pt x="466" y="1550"/>
                </a:lnTo>
                <a:lnTo>
                  <a:pt x="460" y="1554"/>
                </a:lnTo>
                <a:lnTo>
                  <a:pt x="454" y="1560"/>
                </a:lnTo>
                <a:lnTo>
                  <a:pt x="440" y="1578"/>
                </a:lnTo>
                <a:lnTo>
                  <a:pt x="424" y="1604"/>
                </a:lnTo>
                <a:lnTo>
                  <a:pt x="424" y="1604"/>
                </a:lnTo>
                <a:lnTo>
                  <a:pt x="420" y="1614"/>
                </a:lnTo>
                <a:lnTo>
                  <a:pt x="412" y="1636"/>
                </a:lnTo>
                <a:lnTo>
                  <a:pt x="410" y="1650"/>
                </a:lnTo>
                <a:lnTo>
                  <a:pt x="408" y="1666"/>
                </a:lnTo>
                <a:lnTo>
                  <a:pt x="410" y="1680"/>
                </a:lnTo>
                <a:lnTo>
                  <a:pt x="414" y="1686"/>
                </a:lnTo>
                <a:lnTo>
                  <a:pt x="416" y="1692"/>
                </a:lnTo>
                <a:lnTo>
                  <a:pt x="416" y="1692"/>
                </a:lnTo>
                <a:lnTo>
                  <a:pt x="426" y="1702"/>
                </a:lnTo>
                <a:lnTo>
                  <a:pt x="438" y="1710"/>
                </a:lnTo>
                <a:lnTo>
                  <a:pt x="450" y="1714"/>
                </a:lnTo>
                <a:lnTo>
                  <a:pt x="456" y="1714"/>
                </a:lnTo>
                <a:lnTo>
                  <a:pt x="464" y="1714"/>
                </a:lnTo>
                <a:lnTo>
                  <a:pt x="470" y="1712"/>
                </a:lnTo>
                <a:lnTo>
                  <a:pt x="478" y="1710"/>
                </a:lnTo>
                <a:lnTo>
                  <a:pt x="486" y="1704"/>
                </a:lnTo>
                <a:lnTo>
                  <a:pt x="492" y="1698"/>
                </a:lnTo>
                <a:lnTo>
                  <a:pt x="500" y="1690"/>
                </a:lnTo>
                <a:lnTo>
                  <a:pt x="508" y="1678"/>
                </a:lnTo>
                <a:lnTo>
                  <a:pt x="514" y="1666"/>
                </a:lnTo>
                <a:lnTo>
                  <a:pt x="522" y="1650"/>
                </a:lnTo>
                <a:lnTo>
                  <a:pt x="522" y="1650"/>
                </a:lnTo>
                <a:lnTo>
                  <a:pt x="548" y="1592"/>
                </a:lnTo>
                <a:lnTo>
                  <a:pt x="568" y="1554"/>
                </a:lnTo>
                <a:lnTo>
                  <a:pt x="582" y="1532"/>
                </a:lnTo>
                <a:lnTo>
                  <a:pt x="586" y="1526"/>
                </a:lnTo>
                <a:lnTo>
                  <a:pt x="586" y="1526"/>
                </a:lnTo>
                <a:lnTo>
                  <a:pt x="590" y="1522"/>
                </a:lnTo>
                <a:lnTo>
                  <a:pt x="594" y="1518"/>
                </a:lnTo>
                <a:lnTo>
                  <a:pt x="600" y="1516"/>
                </a:lnTo>
                <a:lnTo>
                  <a:pt x="608" y="1514"/>
                </a:lnTo>
                <a:lnTo>
                  <a:pt x="620" y="1514"/>
                </a:lnTo>
                <a:lnTo>
                  <a:pt x="632" y="1516"/>
                </a:lnTo>
                <a:lnTo>
                  <a:pt x="648" y="1520"/>
                </a:lnTo>
                <a:lnTo>
                  <a:pt x="648" y="1520"/>
                </a:lnTo>
                <a:lnTo>
                  <a:pt x="662" y="1528"/>
                </a:lnTo>
                <a:lnTo>
                  <a:pt x="668" y="1532"/>
                </a:lnTo>
                <a:lnTo>
                  <a:pt x="670" y="1536"/>
                </a:lnTo>
                <a:lnTo>
                  <a:pt x="668" y="1536"/>
                </a:lnTo>
                <a:lnTo>
                  <a:pt x="664" y="1538"/>
                </a:lnTo>
                <a:lnTo>
                  <a:pt x="670" y="1538"/>
                </a:lnTo>
                <a:lnTo>
                  <a:pt x="670" y="1538"/>
                </a:lnTo>
                <a:lnTo>
                  <a:pt x="682" y="1536"/>
                </a:lnTo>
                <a:lnTo>
                  <a:pt x="692" y="1532"/>
                </a:lnTo>
                <a:lnTo>
                  <a:pt x="700" y="1528"/>
                </a:lnTo>
                <a:lnTo>
                  <a:pt x="700" y="1528"/>
                </a:lnTo>
                <a:lnTo>
                  <a:pt x="708" y="1522"/>
                </a:lnTo>
                <a:lnTo>
                  <a:pt x="716" y="1518"/>
                </a:lnTo>
                <a:lnTo>
                  <a:pt x="724" y="1516"/>
                </a:lnTo>
                <a:lnTo>
                  <a:pt x="724" y="1516"/>
                </a:lnTo>
                <a:lnTo>
                  <a:pt x="734" y="1518"/>
                </a:lnTo>
                <a:lnTo>
                  <a:pt x="744" y="1522"/>
                </a:lnTo>
                <a:lnTo>
                  <a:pt x="754" y="1528"/>
                </a:lnTo>
                <a:lnTo>
                  <a:pt x="754" y="1528"/>
                </a:lnTo>
                <a:lnTo>
                  <a:pt x="758" y="1530"/>
                </a:lnTo>
                <a:lnTo>
                  <a:pt x="768" y="1532"/>
                </a:lnTo>
                <a:lnTo>
                  <a:pt x="774" y="1532"/>
                </a:lnTo>
                <a:lnTo>
                  <a:pt x="780" y="1532"/>
                </a:lnTo>
                <a:lnTo>
                  <a:pt x="786" y="1528"/>
                </a:lnTo>
                <a:lnTo>
                  <a:pt x="794" y="1520"/>
                </a:lnTo>
                <a:lnTo>
                  <a:pt x="794" y="1520"/>
                </a:lnTo>
                <a:lnTo>
                  <a:pt x="800" y="1512"/>
                </a:lnTo>
                <a:lnTo>
                  <a:pt x="806" y="1500"/>
                </a:lnTo>
                <a:lnTo>
                  <a:pt x="812" y="1478"/>
                </a:lnTo>
                <a:lnTo>
                  <a:pt x="816" y="1458"/>
                </a:lnTo>
                <a:lnTo>
                  <a:pt x="816" y="1452"/>
                </a:lnTo>
                <a:lnTo>
                  <a:pt x="840" y="1406"/>
                </a:lnTo>
                <a:lnTo>
                  <a:pt x="844" y="1388"/>
                </a:lnTo>
                <a:lnTo>
                  <a:pt x="870" y="1386"/>
                </a:lnTo>
                <a:lnTo>
                  <a:pt x="894" y="1318"/>
                </a:lnTo>
                <a:lnTo>
                  <a:pt x="922" y="1204"/>
                </a:lnTo>
                <a:lnTo>
                  <a:pt x="952" y="1056"/>
                </a:lnTo>
                <a:lnTo>
                  <a:pt x="970" y="942"/>
                </a:lnTo>
                <a:lnTo>
                  <a:pt x="970" y="942"/>
                </a:lnTo>
                <a:lnTo>
                  <a:pt x="974" y="940"/>
                </a:lnTo>
                <a:lnTo>
                  <a:pt x="978" y="928"/>
                </a:lnTo>
                <a:lnTo>
                  <a:pt x="984" y="908"/>
                </a:lnTo>
                <a:lnTo>
                  <a:pt x="986" y="894"/>
                </a:lnTo>
                <a:lnTo>
                  <a:pt x="988" y="880"/>
                </a:lnTo>
                <a:lnTo>
                  <a:pt x="988" y="880"/>
                </a:lnTo>
                <a:lnTo>
                  <a:pt x="990" y="866"/>
                </a:lnTo>
                <a:lnTo>
                  <a:pt x="994" y="858"/>
                </a:lnTo>
                <a:lnTo>
                  <a:pt x="1000" y="856"/>
                </a:lnTo>
                <a:lnTo>
                  <a:pt x="1004" y="854"/>
                </a:lnTo>
                <a:lnTo>
                  <a:pt x="1004" y="880"/>
                </a:lnTo>
                <a:lnTo>
                  <a:pt x="996" y="942"/>
                </a:lnTo>
                <a:lnTo>
                  <a:pt x="998" y="962"/>
                </a:lnTo>
                <a:lnTo>
                  <a:pt x="990" y="990"/>
                </a:lnTo>
                <a:lnTo>
                  <a:pt x="990" y="1034"/>
                </a:lnTo>
                <a:lnTo>
                  <a:pt x="990" y="1046"/>
                </a:lnTo>
                <a:lnTo>
                  <a:pt x="990" y="1108"/>
                </a:lnTo>
                <a:lnTo>
                  <a:pt x="998" y="1112"/>
                </a:lnTo>
                <a:lnTo>
                  <a:pt x="998" y="1122"/>
                </a:lnTo>
                <a:lnTo>
                  <a:pt x="990" y="1130"/>
                </a:lnTo>
                <a:lnTo>
                  <a:pt x="992" y="1160"/>
                </a:lnTo>
                <a:lnTo>
                  <a:pt x="992" y="1208"/>
                </a:lnTo>
                <a:lnTo>
                  <a:pt x="1010" y="1248"/>
                </a:lnTo>
                <a:lnTo>
                  <a:pt x="1040" y="1274"/>
                </a:lnTo>
                <a:lnTo>
                  <a:pt x="1044" y="1246"/>
                </a:lnTo>
                <a:lnTo>
                  <a:pt x="1048" y="1274"/>
                </a:lnTo>
                <a:lnTo>
                  <a:pt x="1078" y="1248"/>
                </a:lnTo>
                <a:lnTo>
                  <a:pt x="1096" y="1208"/>
                </a:lnTo>
                <a:lnTo>
                  <a:pt x="1096" y="1160"/>
                </a:lnTo>
                <a:lnTo>
                  <a:pt x="1098" y="1130"/>
                </a:lnTo>
                <a:lnTo>
                  <a:pt x="1088" y="1122"/>
                </a:lnTo>
                <a:lnTo>
                  <a:pt x="1088" y="1112"/>
                </a:lnTo>
                <a:lnTo>
                  <a:pt x="1098" y="1108"/>
                </a:lnTo>
                <a:lnTo>
                  <a:pt x="1098" y="1046"/>
                </a:lnTo>
                <a:lnTo>
                  <a:pt x="1098" y="1034"/>
                </a:lnTo>
                <a:lnTo>
                  <a:pt x="1098" y="990"/>
                </a:lnTo>
                <a:lnTo>
                  <a:pt x="1088" y="962"/>
                </a:lnTo>
                <a:lnTo>
                  <a:pt x="1090" y="942"/>
                </a:lnTo>
                <a:lnTo>
                  <a:pt x="1084" y="880"/>
                </a:lnTo>
                <a:lnTo>
                  <a:pt x="1082" y="856"/>
                </a:lnTo>
                <a:lnTo>
                  <a:pt x="1082" y="856"/>
                </a:lnTo>
                <a:lnTo>
                  <a:pt x="1088" y="854"/>
                </a:lnTo>
                <a:lnTo>
                  <a:pt x="1094" y="858"/>
                </a:lnTo>
                <a:lnTo>
                  <a:pt x="1100" y="866"/>
                </a:lnTo>
                <a:lnTo>
                  <a:pt x="1102" y="880"/>
                </a:lnTo>
                <a:lnTo>
                  <a:pt x="1102" y="880"/>
                </a:lnTo>
                <a:lnTo>
                  <a:pt x="1102" y="894"/>
                </a:lnTo>
                <a:lnTo>
                  <a:pt x="1106" y="908"/>
                </a:lnTo>
                <a:lnTo>
                  <a:pt x="1112" y="928"/>
                </a:lnTo>
                <a:lnTo>
                  <a:pt x="1116" y="940"/>
                </a:lnTo>
                <a:lnTo>
                  <a:pt x="1120" y="942"/>
                </a:lnTo>
                <a:lnTo>
                  <a:pt x="1138" y="1056"/>
                </a:lnTo>
                <a:lnTo>
                  <a:pt x="1168" y="1204"/>
                </a:lnTo>
                <a:lnTo>
                  <a:pt x="1196" y="1318"/>
                </a:lnTo>
                <a:lnTo>
                  <a:pt x="1220" y="1386"/>
                </a:lnTo>
                <a:lnTo>
                  <a:pt x="1246" y="1388"/>
                </a:lnTo>
                <a:lnTo>
                  <a:pt x="1250" y="1406"/>
                </a:lnTo>
                <a:lnTo>
                  <a:pt x="1274" y="1452"/>
                </a:lnTo>
                <a:lnTo>
                  <a:pt x="1274" y="1452"/>
                </a:lnTo>
                <a:lnTo>
                  <a:pt x="1274" y="1458"/>
                </a:lnTo>
                <a:lnTo>
                  <a:pt x="1278" y="1478"/>
                </a:lnTo>
                <a:lnTo>
                  <a:pt x="1284" y="1500"/>
                </a:lnTo>
                <a:lnTo>
                  <a:pt x="1290" y="1512"/>
                </a:lnTo>
                <a:lnTo>
                  <a:pt x="1296" y="1520"/>
                </a:lnTo>
                <a:lnTo>
                  <a:pt x="1296" y="1520"/>
                </a:lnTo>
                <a:lnTo>
                  <a:pt x="1304" y="1528"/>
                </a:lnTo>
                <a:lnTo>
                  <a:pt x="1310" y="1532"/>
                </a:lnTo>
                <a:lnTo>
                  <a:pt x="1316" y="1532"/>
                </a:lnTo>
                <a:lnTo>
                  <a:pt x="1322" y="1532"/>
                </a:lnTo>
                <a:lnTo>
                  <a:pt x="1332" y="1530"/>
                </a:lnTo>
                <a:lnTo>
                  <a:pt x="1334" y="1528"/>
                </a:lnTo>
                <a:lnTo>
                  <a:pt x="1334" y="1528"/>
                </a:lnTo>
                <a:lnTo>
                  <a:pt x="1346" y="1522"/>
                </a:lnTo>
                <a:lnTo>
                  <a:pt x="1356" y="1518"/>
                </a:lnTo>
                <a:lnTo>
                  <a:pt x="1366" y="1516"/>
                </a:lnTo>
                <a:lnTo>
                  <a:pt x="1366" y="1516"/>
                </a:lnTo>
                <a:lnTo>
                  <a:pt x="1374" y="1518"/>
                </a:lnTo>
                <a:lnTo>
                  <a:pt x="1382" y="1522"/>
                </a:lnTo>
                <a:lnTo>
                  <a:pt x="1390" y="1528"/>
                </a:lnTo>
                <a:lnTo>
                  <a:pt x="1390" y="1528"/>
                </a:lnTo>
                <a:lnTo>
                  <a:pt x="1398" y="1532"/>
                </a:lnTo>
                <a:lnTo>
                  <a:pt x="1406" y="1536"/>
                </a:lnTo>
                <a:lnTo>
                  <a:pt x="1420" y="1538"/>
                </a:lnTo>
                <a:lnTo>
                  <a:pt x="1420" y="1538"/>
                </a:lnTo>
                <a:lnTo>
                  <a:pt x="1426" y="1538"/>
                </a:lnTo>
                <a:lnTo>
                  <a:pt x="1422" y="1536"/>
                </a:lnTo>
                <a:lnTo>
                  <a:pt x="1420" y="1536"/>
                </a:lnTo>
                <a:lnTo>
                  <a:pt x="1422" y="1532"/>
                </a:lnTo>
                <a:lnTo>
                  <a:pt x="1428" y="1528"/>
                </a:lnTo>
                <a:lnTo>
                  <a:pt x="1442" y="1520"/>
                </a:lnTo>
                <a:lnTo>
                  <a:pt x="1442" y="1520"/>
                </a:lnTo>
                <a:lnTo>
                  <a:pt x="1458" y="1516"/>
                </a:lnTo>
                <a:lnTo>
                  <a:pt x="1470" y="1514"/>
                </a:lnTo>
                <a:lnTo>
                  <a:pt x="1482" y="1514"/>
                </a:lnTo>
                <a:lnTo>
                  <a:pt x="1490" y="1516"/>
                </a:lnTo>
                <a:lnTo>
                  <a:pt x="1496" y="1518"/>
                </a:lnTo>
                <a:lnTo>
                  <a:pt x="1500" y="1522"/>
                </a:lnTo>
                <a:lnTo>
                  <a:pt x="1502" y="1526"/>
                </a:lnTo>
                <a:lnTo>
                  <a:pt x="1502" y="1526"/>
                </a:lnTo>
                <a:lnTo>
                  <a:pt x="1508" y="1532"/>
                </a:lnTo>
                <a:lnTo>
                  <a:pt x="1522" y="1554"/>
                </a:lnTo>
                <a:lnTo>
                  <a:pt x="1542" y="1592"/>
                </a:lnTo>
                <a:lnTo>
                  <a:pt x="1568" y="1650"/>
                </a:lnTo>
                <a:lnTo>
                  <a:pt x="1568" y="1650"/>
                </a:lnTo>
                <a:lnTo>
                  <a:pt x="1576" y="1666"/>
                </a:lnTo>
                <a:lnTo>
                  <a:pt x="1582" y="1678"/>
                </a:lnTo>
                <a:lnTo>
                  <a:pt x="1590" y="1690"/>
                </a:lnTo>
                <a:lnTo>
                  <a:pt x="1598" y="1698"/>
                </a:lnTo>
                <a:lnTo>
                  <a:pt x="1604" y="1704"/>
                </a:lnTo>
                <a:lnTo>
                  <a:pt x="1612" y="1710"/>
                </a:lnTo>
                <a:lnTo>
                  <a:pt x="1620" y="1712"/>
                </a:lnTo>
                <a:lnTo>
                  <a:pt x="1626" y="1714"/>
                </a:lnTo>
                <a:lnTo>
                  <a:pt x="1634" y="1714"/>
                </a:lnTo>
                <a:lnTo>
                  <a:pt x="1640" y="1714"/>
                </a:lnTo>
                <a:lnTo>
                  <a:pt x="1652" y="1710"/>
                </a:lnTo>
                <a:lnTo>
                  <a:pt x="1664" y="1702"/>
                </a:lnTo>
                <a:lnTo>
                  <a:pt x="1672" y="1692"/>
                </a:lnTo>
                <a:lnTo>
                  <a:pt x="1672" y="1692"/>
                </a:lnTo>
                <a:lnTo>
                  <a:pt x="1676" y="1686"/>
                </a:lnTo>
                <a:lnTo>
                  <a:pt x="1678" y="1680"/>
                </a:lnTo>
                <a:lnTo>
                  <a:pt x="1682" y="1666"/>
                </a:lnTo>
                <a:lnTo>
                  <a:pt x="1680" y="1650"/>
                </a:lnTo>
                <a:lnTo>
                  <a:pt x="1678" y="1636"/>
                </a:lnTo>
                <a:lnTo>
                  <a:pt x="1670" y="1614"/>
                </a:lnTo>
                <a:lnTo>
                  <a:pt x="1666" y="1604"/>
                </a:lnTo>
                <a:lnTo>
                  <a:pt x="1666" y="1604"/>
                </a:lnTo>
                <a:lnTo>
                  <a:pt x="1650" y="1578"/>
                </a:lnTo>
                <a:lnTo>
                  <a:pt x="1636" y="1560"/>
                </a:lnTo>
                <a:lnTo>
                  <a:pt x="1630" y="1554"/>
                </a:lnTo>
                <a:lnTo>
                  <a:pt x="1622" y="1550"/>
                </a:lnTo>
                <a:lnTo>
                  <a:pt x="1622" y="1550"/>
                </a:lnTo>
                <a:lnTo>
                  <a:pt x="1618" y="1546"/>
                </a:lnTo>
                <a:lnTo>
                  <a:pt x="1612" y="1540"/>
                </a:lnTo>
                <a:lnTo>
                  <a:pt x="1598" y="1522"/>
                </a:lnTo>
                <a:lnTo>
                  <a:pt x="1566" y="1462"/>
                </a:lnTo>
                <a:lnTo>
                  <a:pt x="1566" y="1462"/>
                </a:lnTo>
                <a:lnTo>
                  <a:pt x="1558" y="1446"/>
                </a:lnTo>
                <a:lnTo>
                  <a:pt x="1554" y="1432"/>
                </a:lnTo>
                <a:lnTo>
                  <a:pt x="1554" y="1422"/>
                </a:lnTo>
                <a:lnTo>
                  <a:pt x="1556" y="1414"/>
                </a:lnTo>
                <a:lnTo>
                  <a:pt x="1558" y="1408"/>
                </a:lnTo>
                <a:lnTo>
                  <a:pt x="1560" y="1404"/>
                </a:lnTo>
                <a:lnTo>
                  <a:pt x="1562" y="1400"/>
                </a:lnTo>
                <a:lnTo>
                  <a:pt x="1564" y="1396"/>
                </a:lnTo>
                <a:lnTo>
                  <a:pt x="1564" y="1396"/>
                </a:lnTo>
                <a:lnTo>
                  <a:pt x="1564" y="1394"/>
                </a:lnTo>
                <a:lnTo>
                  <a:pt x="1566" y="1390"/>
                </a:lnTo>
                <a:lnTo>
                  <a:pt x="1576" y="1384"/>
                </a:lnTo>
                <a:lnTo>
                  <a:pt x="1588" y="1380"/>
                </a:lnTo>
                <a:lnTo>
                  <a:pt x="1604" y="1380"/>
                </a:lnTo>
                <a:lnTo>
                  <a:pt x="1604" y="1380"/>
                </a:lnTo>
                <a:lnTo>
                  <a:pt x="1616" y="1378"/>
                </a:lnTo>
                <a:lnTo>
                  <a:pt x="1622" y="1374"/>
                </a:lnTo>
                <a:lnTo>
                  <a:pt x="1630" y="1364"/>
                </a:lnTo>
                <a:lnTo>
                  <a:pt x="1630" y="1364"/>
                </a:lnTo>
                <a:lnTo>
                  <a:pt x="1632" y="1360"/>
                </a:lnTo>
                <a:lnTo>
                  <a:pt x="1632" y="1354"/>
                </a:lnTo>
                <a:lnTo>
                  <a:pt x="1632" y="1338"/>
                </a:lnTo>
                <a:lnTo>
                  <a:pt x="1632" y="1316"/>
                </a:lnTo>
                <a:lnTo>
                  <a:pt x="1632" y="1316"/>
                </a:lnTo>
                <a:lnTo>
                  <a:pt x="1632" y="1310"/>
                </a:lnTo>
                <a:lnTo>
                  <a:pt x="1634" y="1294"/>
                </a:lnTo>
                <a:lnTo>
                  <a:pt x="1638" y="1286"/>
                </a:lnTo>
                <a:lnTo>
                  <a:pt x="1642" y="1280"/>
                </a:lnTo>
                <a:lnTo>
                  <a:pt x="1650" y="1274"/>
                </a:lnTo>
                <a:lnTo>
                  <a:pt x="1662" y="1272"/>
                </a:lnTo>
                <a:lnTo>
                  <a:pt x="1662" y="1272"/>
                </a:lnTo>
                <a:lnTo>
                  <a:pt x="1674" y="1272"/>
                </a:lnTo>
                <a:lnTo>
                  <a:pt x="1684" y="1268"/>
                </a:lnTo>
                <a:lnTo>
                  <a:pt x="1692" y="1264"/>
                </a:lnTo>
                <a:lnTo>
                  <a:pt x="1698" y="1258"/>
                </a:lnTo>
                <a:lnTo>
                  <a:pt x="1706" y="1248"/>
                </a:lnTo>
                <a:lnTo>
                  <a:pt x="1708" y="1244"/>
                </a:lnTo>
                <a:lnTo>
                  <a:pt x="1710" y="1212"/>
                </a:lnTo>
                <a:lnTo>
                  <a:pt x="1710" y="1212"/>
                </a:lnTo>
                <a:lnTo>
                  <a:pt x="1710" y="1206"/>
                </a:lnTo>
                <a:lnTo>
                  <a:pt x="1708" y="1192"/>
                </a:lnTo>
                <a:lnTo>
                  <a:pt x="1710" y="1184"/>
                </a:lnTo>
                <a:lnTo>
                  <a:pt x="1712" y="1176"/>
                </a:lnTo>
                <a:lnTo>
                  <a:pt x="1718" y="1170"/>
                </a:lnTo>
                <a:lnTo>
                  <a:pt x="1726" y="1166"/>
                </a:lnTo>
                <a:lnTo>
                  <a:pt x="1726" y="1166"/>
                </a:lnTo>
                <a:lnTo>
                  <a:pt x="1734" y="1162"/>
                </a:lnTo>
                <a:lnTo>
                  <a:pt x="1738" y="1156"/>
                </a:lnTo>
                <a:lnTo>
                  <a:pt x="1742" y="1148"/>
                </a:lnTo>
                <a:lnTo>
                  <a:pt x="1746" y="1142"/>
                </a:lnTo>
                <a:lnTo>
                  <a:pt x="1748" y="1130"/>
                </a:lnTo>
                <a:lnTo>
                  <a:pt x="1748" y="1124"/>
                </a:lnTo>
                <a:lnTo>
                  <a:pt x="1736" y="1078"/>
                </a:lnTo>
                <a:lnTo>
                  <a:pt x="1724" y="1052"/>
                </a:lnTo>
                <a:lnTo>
                  <a:pt x="1706" y="1022"/>
                </a:lnTo>
                <a:lnTo>
                  <a:pt x="1702" y="1004"/>
                </a:lnTo>
                <a:lnTo>
                  <a:pt x="1706" y="988"/>
                </a:lnTo>
                <a:lnTo>
                  <a:pt x="1632" y="878"/>
                </a:lnTo>
                <a:lnTo>
                  <a:pt x="1632" y="878"/>
                </a:lnTo>
                <a:lnTo>
                  <a:pt x="1632" y="876"/>
                </a:lnTo>
                <a:lnTo>
                  <a:pt x="1632" y="874"/>
                </a:lnTo>
                <a:lnTo>
                  <a:pt x="1628" y="868"/>
                </a:lnTo>
                <a:lnTo>
                  <a:pt x="1620" y="858"/>
                </a:lnTo>
                <a:lnTo>
                  <a:pt x="1600" y="842"/>
                </a:lnTo>
                <a:lnTo>
                  <a:pt x="1572" y="820"/>
                </a:lnTo>
                <a:lnTo>
                  <a:pt x="1528" y="790"/>
                </a:lnTo>
                <a:lnTo>
                  <a:pt x="1466" y="754"/>
                </a:lnTo>
                <a:lnTo>
                  <a:pt x="1486" y="752"/>
                </a:lnTo>
                <a:lnTo>
                  <a:pt x="1556" y="746"/>
                </a:lnTo>
                <a:lnTo>
                  <a:pt x="1606" y="746"/>
                </a:lnTo>
                <a:lnTo>
                  <a:pt x="1660" y="746"/>
                </a:lnTo>
                <a:lnTo>
                  <a:pt x="1712" y="740"/>
                </a:lnTo>
                <a:lnTo>
                  <a:pt x="1712" y="740"/>
                </a:lnTo>
                <a:lnTo>
                  <a:pt x="1734" y="732"/>
                </a:lnTo>
                <a:lnTo>
                  <a:pt x="1750" y="724"/>
                </a:lnTo>
                <a:lnTo>
                  <a:pt x="1758" y="718"/>
                </a:lnTo>
                <a:lnTo>
                  <a:pt x="1762" y="714"/>
                </a:lnTo>
                <a:lnTo>
                  <a:pt x="1762" y="714"/>
                </a:lnTo>
                <a:lnTo>
                  <a:pt x="1776" y="694"/>
                </a:lnTo>
                <a:lnTo>
                  <a:pt x="1786" y="680"/>
                </a:lnTo>
                <a:lnTo>
                  <a:pt x="1802" y="660"/>
                </a:lnTo>
                <a:lnTo>
                  <a:pt x="1802" y="660"/>
                </a:lnTo>
                <a:lnTo>
                  <a:pt x="1818" y="640"/>
                </a:lnTo>
                <a:lnTo>
                  <a:pt x="1826" y="624"/>
                </a:lnTo>
                <a:lnTo>
                  <a:pt x="1830" y="614"/>
                </a:lnTo>
                <a:lnTo>
                  <a:pt x="1830" y="612"/>
                </a:lnTo>
                <a:lnTo>
                  <a:pt x="1830" y="612"/>
                </a:lnTo>
                <a:lnTo>
                  <a:pt x="1834" y="594"/>
                </a:lnTo>
                <a:lnTo>
                  <a:pt x="1840" y="582"/>
                </a:lnTo>
                <a:lnTo>
                  <a:pt x="1842" y="578"/>
                </a:lnTo>
                <a:lnTo>
                  <a:pt x="1846" y="574"/>
                </a:lnTo>
                <a:lnTo>
                  <a:pt x="1846" y="574"/>
                </a:lnTo>
                <a:lnTo>
                  <a:pt x="1850" y="572"/>
                </a:lnTo>
                <a:lnTo>
                  <a:pt x="1854" y="564"/>
                </a:lnTo>
                <a:lnTo>
                  <a:pt x="1864" y="546"/>
                </a:lnTo>
                <a:lnTo>
                  <a:pt x="1868" y="536"/>
                </a:lnTo>
                <a:lnTo>
                  <a:pt x="1870" y="526"/>
                </a:lnTo>
                <a:lnTo>
                  <a:pt x="1870" y="518"/>
                </a:lnTo>
                <a:lnTo>
                  <a:pt x="1868" y="512"/>
                </a:lnTo>
                <a:lnTo>
                  <a:pt x="1868" y="512"/>
                </a:lnTo>
                <a:lnTo>
                  <a:pt x="1864" y="506"/>
                </a:lnTo>
                <a:lnTo>
                  <a:pt x="1864" y="498"/>
                </a:lnTo>
                <a:lnTo>
                  <a:pt x="1866" y="492"/>
                </a:lnTo>
                <a:lnTo>
                  <a:pt x="1868" y="486"/>
                </a:lnTo>
                <a:lnTo>
                  <a:pt x="1872" y="476"/>
                </a:lnTo>
                <a:lnTo>
                  <a:pt x="1876" y="472"/>
                </a:lnTo>
                <a:lnTo>
                  <a:pt x="1876" y="472"/>
                </a:lnTo>
                <a:lnTo>
                  <a:pt x="1888" y="462"/>
                </a:lnTo>
                <a:lnTo>
                  <a:pt x="1894" y="454"/>
                </a:lnTo>
                <a:lnTo>
                  <a:pt x="1894" y="450"/>
                </a:lnTo>
                <a:lnTo>
                  <a:pt x="1894" y="446"/>
                </a:lnTo>
                <a:lnTo>
                  <a:pt x="1894" y="446"/>
                </a:lnTo>
                <a:lnTo>
                  <a:pt x="1890" y="442"/>
                </a:lnTo>
                <a:lnTo>
                  <a:pt x="1890" y="434"/>
                </a:lnTo>
                <a:lnTo>
                  <a:pt x="1892" y="416"/>
                </a:lnTo>
                <a:lnTo>
                  <a:pt x="1898" y="394"/>
                </a:lnTo>
                <a:lnTo>
                  <a:pt x="1898" y="394"/>
                </a:lnTo>
                <a:lnTo>
                  <a:pt x="1914" y="374"/>
                </a:lnTo>
                <a:lnTo>
                  <a:pt x="1926" y="360"/>
                </a:lnTo>
                <a:lnTo>
                  <a:pt x="1928" y="354"/>
                </a:lnTo>
                <a:lnTo>
                  <a:pt x="1930" y="350"/>
                </a:lnTo>
                <a:lnTo>
                  <a:pt x="1930" y="350"/>
                </a:lnTo>
                <a:lnTo>
                  <a:pt x="1934" y="340"/>
                </a:lnTo>
                <a:lnTo>
                  <a:pt x="1944" y="324"/>
                </a:lnTo>
                <a:lnTo>
                  <a:pt x="1956" y="310"/>
                </a:lnTo>
                <a:lnTo>
                  <a:pt x="1964" y="304"/>
                </a:lnTo>
                <a:lnTo>
                  <a:pt x="1972" y="300"/>
                </a:lnTo>
                <a:lnTo>
                  <a:pt x="1972" y="300"/>
                </a:lnTo>
                <a:lnTo>
                  <a:pt x="1978" y="296"/>
                </a:lnTo>
                <a:lnTo>
                  <a:pt x="1986" y="290"/>
                </a:lnTo>
                <a:lnTo>
                  <a:pt x="1996" y="278"/>
                </a:lnTo>
                <a:lnTo>
                  <a:pt x="2004" y="264"/>
                </a:lnTo>
                <a:lnTo>
                  <a:pt x="2004" y="264"/>
                </a:lnTo>
                <a:lnTo>
                  <a:pt x="2010" y="252"/>
                </a:lnTo>
                <a:lnTo>
                  <a:pt x="2016" y="240"/>
                </a:lnTo>
                <a:lnTo>
                  <a:pt x="2020" y="236"/>
                </a:lnTo>
                <a:lnTo>
                  <a:pt x="2024" y="234"/>
                </a:lnTo>
                <a:lnTo>
                  <a:pt x="2024" y="234"/>
                </a:lnTo>
                <a:lnTo>
                  <a:pt x="2030" y="232"/>
                </a:lnTo>
                <a:lnTo>
                  <a:pt x="2034" y="226"/>
                </a:lnTo>
                <a:lnTo>
                  <a:pt x="2046" y="214"/>
                </a:lnTo>
                <a:lnTo>
                  <a:pt x="2056" y="198"/>
                </a:lnTo>
                <a:lnTo>
                  <a:pt x="2078" y="154"/>
                </a:lnTo>
                <a:lnTo>
                  <a:pt x="2090" y="112"/>
                </a:lnTo>
                <a:lnTo>
                  <a:pt x="2088" y="78"/>
                </a:lnTo>
                <a:lnTo>
                  <a:pt x="1040" y="574"/>
                </a:lnTo>
                <a:lnTo>
                  <a:pt x="1040" y="574"/>
                </a:lnTo>
                <a:lnTo>
                  <a:pt x="1040" y="574"/>
                </a:lnTo>
                <a:lnTo>
                  <a:pt x="1040" y="574"/>
                </a:lnTo>
                <a:lnTo>
                  <a:pt x="1040" y="574"/>
                </a:lnTo>
              </a:path>
            </a:pathLst>
          </a:custGeom>
          <a:solidFill>
            <a:schemeClr val="bg2">
              <a:lumMod val="60000"/>
              <a:lumOff val="40000"/>
              <a:alpha val="6000"/>
            </a:schemeClr>
          </a:solidFill>
          <a:ln>
            <a:noFill/>
          </a:ln>
          <a:effectLst>
            <a:glow rad="38100">
              <a:schemeClr val="bg2">
                <a:lumMod val="50000"/>
                <a:lumOff val="50000"/>
                <a:alpha val="15000"/>
              </a:schemeClr>
            </a:glo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CustomShape 38"/>
          <p:cNvSpPr/>
          <p:nvPr/>
        </p:nvSpPr>
        <p:spPr>
          <a:xfrm>
            <a:off x="412200" y="6287400"/>
            <a:ext cx="24120" cy="336600"/>
          </a:xfrm>
          <a:custGeom>
            <a:avLst/>
            <a:gdLst/>
            <a:ahLst/>
            <a:cxnLst/>
            <a:rect l="0" t="0" r="r" b="b"/>
            <a:pathLst>
              <a:path w="23" h="305">
                <a:moveTo>
                  <a:pt x="20" y="304"/>
                </a:moveTo>
                <a:lnTo>
                  <a:pt x="20" y="304"/>
                </a:lnTo>
                <a:lnTo>
                  <a:pt x="22" y="304"/>
                </a:lnTo>
                <a:lnTo>
                  <a:pt x="22" y="304"/>
                </a:lnTo>
                <a:lnTo>
                  <a:pt x="22" y="286"/>
                </a:lnTo>
                <a:lnTo>
                  <a:pt x="14" y="54"/>
                </a:lnTo>
                <a:lnTo>
                  <a:pt x="14" y="54"/>
                </a:lnTo>
                <a:lnTo>
                  <a:pt x="14" y="26"/>
                </a:lnTo>
                <a:lnTo>
                  <a:pt x="14" y="26"/>
                </a:lnTo>
                <a:lnTo>
                  <a:pt x="12" y="16"/>
                </a:lnTo>
                <a:lnTo>
                  <a:pt x="8" y="6"/>
                </a:lnTo>
                <a:lnTo>
                  <a:pt x="8" y="6"/>
                </a:lnTo>
                <a:lnTo>
                  <a:pt x="4" y="0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0" y="10"/>
                </a:lnTo>
                <a:lnTo>
                  <a:pt x="2" y="18"/>
                </a:lnTo>
                <a:lnTo>
                  <a:pt x="2" y="18"/>
                </a:lnTo>
                <a:lnTo>
                  <a:pt x="4" y="40"/>
                </a:lnTo>
                <a:lnTo>
                  <a:pt x="18" y="286"/>
                </a:lnTo>
                <a:lnTo>
                  <a:pt x="18" y="286"/>
                </a:lnTo>
                <a:lnTo>
                  <a:pt x="20" y="304"/>
                </a:lnTo>
                <a:lnTo>
                  <a:pt x="20" y="304"/>
                </a:lnTo>
              </a:path>
            </a:pathLst>
          </a:custGeom>
          <a:solidFill>
            <a:schemeClr val="bg2">
              <a:lumMod val="50000"/>
              <a:lumOff val="50000"/>
              <a:alpha val="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39"/>
          <p:cNvSpPr/>
          <p:nvPr/>
        </p:nvSpPr>
        <p:spPr>
          <a:xfrm>
            <a:off x="432360" y="6631200"/>
            <a:ext cx="360" cy="360"/>
          </a:xfrm>
          <a:custGeom>
            <a:avLst/>
            <a:gdLst/>
            <a:ahLst/>
            <a:cxnLst/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bg2">
              <a:lumMod val="50000"/>
              <a:lumOff val="50000"/>
              <a:alpha val="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CustomShape 40"/>
          <p:cNvSpPr/>
          <p:nvPr/>
        </p:nvSpPr>
        <p:spPr>
          <a:xfrm>
            <a:off x="447840" y="6484680"/>
            <a:ext cx="305640" cy="147960"/>
          </a:xfrm>
          <a:custGeom>
            <a:avLst/>
            <a:gdLst/>
            <a:ahLst/>
            <a:cxnLst/>
            <a:rect l="0" t="0" r="r" b="b"/>
            <a:pathLst>
              <a:path w="277" h="135">
                <a:moveTo>
                  <a:pt x="2" y="134"/>
                </a:moveTo>
                <a:lnTo>
                  <a:pt x="2" y="134"/>
                </a:lnTo>
                <a:lnTo>
                  <a:pt x="16" y="128"/>
                </a:lnTo>
                <a:lnTo>
                  <a:pt x="238" y="20"/>
                </a:lnTo>
                <a:lnTo>
                  <a:pt x="238" y="20"/>
                </a:lnTo>
                <a:lnTo>
                  <a:pt x="260" y="12"/>
                </a:lnTo>
                <a:lnTo>
                  <a:pt x="260" y="12"/>
                </a:lnTo>
                <a:lnTo>
                  <a:pt x="268" y="10"/>
                </a:lnTo>
                <a:lnTo>
                  <a:pt x="274" y="6"/>
                </a:lnTo>
                <a:lnTo>
                  <a:pt x="274" y="6"/>
                </a:lnTo>
                <a:lnTo>
                  <a:pt x="276" y="2"/>
                </a:lnTo>
                <a:lnTo>
                  <a:pt x="274" y="2"/>
                </a:lnTo>
                <a:lnTo>
                  <a:pt x="268" y="0"/>
                </a:lnTo>
                <a:lnTo>
                  <a:pt x="268" y="0"/>
                </a:lnTo>
                <a:lnTo>
                  <a:pt x="258" y="2"/>
                </a:lnTo>
                <a:lnTo>
                  <a:pt x="248" y="6"/>
                </a:lnTo>
                <a:lnTo>
                  <a:pt x="248" y="6"/>
                </a:lnTo>
                <a:lnTo>
                  <a:pt x="222" y="18"/>
                </a:lnTo>
                <a:lnTo>
                  <a:pt x="16" y="124"/>
                </a:lnTo>
                <a:lnTo>
                  <a:pt x="16" y="124"/>
                </a:lnTo>
                <a:lnTo>
                  <a:pt x="0" y="132"/>
                </a:lnTo>
                <a:lnTo>
                  <a:pt x="0" y="132"/>
                </a:lnTo>
                <a:lnTo>
                  <a:pt x="0" y="134"/>
                </a:lnTo>
                <a:lnTo>
                  <a:pt x="0" y="134"/>
                </a:lnTo>
                <a:lnTo>
                  <a:pt x="2" y="134"/>
                </a:lnTo>
                <a:lnTo>
                  <a:pt x="2" y="134"/>
                </a:lnTo>
              </a:path>
            </a:pathLst>
          </a:custGeom>
          <a:solidFill>
            <a:schemeClr val="bg2">
              <a:lumMod val="50000"/>
              <a:lumOff val="50000"/>
              <a:alpha val="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CustomShape 41"/>
          <p:cNvSpPr/>
          <p:nvPr/>
        </p:nvSpPr>
        <p:spPr>
          <a:xfrm>
            <a:off x="0" y="5879880"/>
            <a:ext cx="1309680" cy="1679760"/>
          </a:xfrm>
          <a:custGeom>
            <a:avLst/>
            <a:gdLst/>
            <a:ahLst/>
            <a:cxnLst/>
            <a:rect l="0" t="0" r="r" b="b"/>
            <a:pathLst>
              <a:path w="1183" h="1517">
                <a:moveTo>
                  <a:pt x="1136" y="650"/>
                </a:moveTo>
                <a:lnTo>
                  <a:pt x="1098" y="626"/>
                </a:lnTo>
                <a:lnTo>
                  <a:pt x="1098" y="626"/>
                </a:lnTo>
                <a:lnTo>
                  <a:pt x="1086" y="620"/>
                </a:lnTo>
                <a:lnTo>
                  <a:pt x="1052" y="606"/>
                </a:lnTo>
                <a:lnTo>
                  <a:pt x="1026" y="598"/>
                </a:lnTo>
                <a:lnTo>
                  <a:pt x="998" y="590"/>
                </a:lnTo>
                <a:lnTo>
                  <a:pt x="964" y="584"/>
                </a:lnTo>
                <a:lnTo>
                  <a:pt x="928" y="580"/>
                </a:lnTo>
                <a:lnTo>
                  <a:pt x="928" y="580"/>
                </a:lnTo>
                <a:lnTo>
                  <a:pt x="890" y="578"/>
                </a:lnTo>
                <a:lnTo>
                  <a:pt x="852" y="578"/>
                </a:lnTo>
                <a:lnTo>
                  <a:pt x="814" y="580"/>
                </a:lnTo>
                <a:lnTo>
                  <a:pt x="776" y="586"/>
                </a:lnTo>
                <a:lnTo>
                  <a:pt x="738" y="592"/>
                </a:lnTo>
                <a:lnTo>
                  <a:pt x="700" y="602"/>
                </a:lnTo>
                <a:lnTo>
                  <a:pt x="662" y="614"/>
                </a:lnTo>
                <a:lnTo>
                  <a:pt x="622" y="628"/>
                </a:lnTo>
                <a:lnTo>
                  <a:pt x="622" y="628"/>
                </a:lnTo>
                <a:lnTo>
                  <a:pt x="590" y="640"/>
                </a:lnTo>
                <a:lnTo>
                  <a:pt x="558" y="654"/>
                </a:lnTo>
                <a:lnTo>
                  <a:pt x="496" y="686"/>
                </a:lnTo>
                <a:lnTo>
                  <a:pt x="444" y="716"/>
                </a:lnTo>
                <a:lnTo>
                  <a:pt x="408" y="740"/>
                </a:lnTo>
                <a:lnTo>
                  <a:pt x="408" y="740"/>
                </a:lnTo>
                <a:lnTo>
                  <a:pt x="404" y="736"/>
                </a:lnTo>
                <a:lnTo>
                  <a:pt x="404" y="736"/>
                </a:lnTo>
                <a:lnTo>
                  <a:pt x="406" y="728"/>
                </a:lnTo>
                <a:lnTo>
                  <a:pt x="404" y="716"/>
                </a:lnTo>
                <a:lnTo>
                  <a:pt x="404" y="716"/>
                </a:lnTo>
                <a:lnTo>
                  <a:pt x="410" y="714"/>
                </a:lnTo>
                <a:lnTo>
                  <a:pt x="414" y="708"/>
                </a:lnTo>
                <a:lnTo>
                  <a:pt x="414" y="708"/>
                </a:lnTo>
                <a:lnTo>
                  <a:pt x="416" y="702"/>
                </a:lnTo>
                <a:lnTo>
                  <a:pt x="416" y="696"/>
                </a:lnTo>
                <a:lnTo>
                  <a:pt x="414" y="690"/>
                </a:lnTo>
                <a:lnTo>
                  <a:pt x="408" y="686"/>
                </a:lnTo>
                <a:lnTo>
                  <a:pt x="408" y="686"/>
                </a:lnTo>
                <a:lnTo>
                  <a:pt x="406" y="686"/>
                </a:lnTo>
                <a:lnTo>
                  <a:pt x="410" y="684"/>
                </a:lnTo>
                <a:lnTo>
                  <a:pt x="406" y="680"/>
                </a:lnTo>
                <a:lnTo>
                  <a:pt x="404" y="680"/>
                </a:lnTo>
                <a:lnTo>
                  <a:pt x="404" y="678"/>
                </a:lnTo>
                <a:lnTo>
                  <a:pt x="402" y="672"/>
                </a:lnTo>
                <a:lnTo>
                  <a:pt x="400" y="674"/>
                </a:lnTo>
                <a:lnTo>
                  <a:pt x="400" y="672"/>
                </a:lnTo>
                <a:lnTo>
                  <a:pt x="398" y="672"/>
                </a:lnTo>
                <a:lnTo>
                  <a:pt x="394" y="670"/>
                </a:lnTo>
                <a:lnTo>
                  <a:pt x="392" y="672"/>
                </a:lnTo>
                <a:lnTo>
                  <a:pt x="390" y="670"/>
                </a:lnTo>
                <a:lnTo>
                  <a:pt x="388" y="670"/>
                </a:lnTo>
                <a:lnTo>
                  <a:pt x="388" y="674"/>
                </a:lnTo>
                <a:lnTo>
                  <a:pt x="388" y="676"/>
                </a:lnTo>
                <a:lnTo>
                  <a:pt x="388" y="676"/>
                </a:lnTo>
                <a:lnTo>
                  <a:pt x="382" y="670"/>
                </a:lnTo>
                <a:lnTo>
                  <a:pt x="382" y="670"/>
                </a:lnTo>
                <a:lnTo>
                  <a:pt x="376" y="668"/>
                </a:lnTo>
                <a:lnTo>
                  <a:pt x="370" y="670"/>
                </a:lnTo>
                <a:lnTo>
                  <a:pt x="364" y="672"/>
                </a:lnTo>
                <a:lnTo>
                  <a:pt x="360" y="676"/>
                </a:lnTo>
                <a:lnTo>
                  <a:pt x="360" y="676"/>
                </a:lnTo>
                <a:lnTo>
                  <a:pt x="358" y="682"/>
                </a:lnTo>
                <a:lnTo>
                  <a:pt x="358" y="686"/>
                </a:lnTo>
                <a:lnTo>
                  <a:pt x="358" y="686"/>
                </a:lnTo>
                <a:lnTo>
                  <a:pt x="346" y="692"/>
                </a:lnTo>
                <a:lnTo>
                  <a:pt x="338" y="698"/>
                </a:lnTo>
                <a:lnTo>
                  <a:pt x="338" y="698"/>
                </a:lnTo>
                <a:lnTo>
                  <a:pt x="334" y="696"/>
                </a:lnTo>
                <a:lnTo>
                  <a:pt x="334" y="696"/>
                </a:lnTo>
                <a:lnTo>
                  <a:pt x="336" y="652"/>
                </a:lnTo>
                <a:lnTo>
                  <a:pt x="338" y="592"/>
                </a:lnTo>
                <a:lnTo>
                  <a:pt x="336" y="524"/>
                </a:lnTo>
                <a:lnTo>
                  <a:pt x="334" y="488"/>
                </a:lnTo>
                <a:lnTo>
                  <a:pt x="330" y="454"/>
                </a:lnTo>
                <a:lnTo>
                  <a:pt x="330" y="454"/>
                </a:lnTo>
                <a:lnTo>
                  <a:pt x="322" y="412"/>
                </a:lnTo>
                <a:lnTo>
                  <a:pt x="314" y="372"/>
                </a:lnTo>
                <a:lnTo>
                  <a:pt x="304" y="334"/>
                </a:lnTo>
                <a:lnTo>
                  <a:pt x="292" y="298"/>
                </a:lnTo>
                <a:lnTo>
                  <a:pt x="278" y="264"/>
                </a:lnTo>
                <a:lnTo>
                  <a:pt x="262" y="230"/>
                </a:lnTo>
                <a:lnTo>
                  <a:pt x="244" y="196"/>
                </a:lnTo>
                <a:lnTo>
                  <a:pt x="224" y="164"/>
                </a:lnTo>
                <a:lnTo>
                  <a:pt x="224" y="164"/>
                </a:lnTo>
                <a:lnTo>
                  <a:pt x="202" y="132"/>
                </a:lnTo>
                <a:lnTo>
                  <a:pt x="182" y="106"/>
                </a:lnTo>
                <a:lnTo>
                  <a:pt x="160" y="84"/>
                </a:lnTo>
                <a:lnTo>
                  <a:pt x="142" y="68"/>
                </a:lnTo>
                <a:lnTo>
                  <a:pt x="114" y="44"/>
                </a:lnTo>
                <a:lnTo>
                  <a:pt x="102" y="36"/>
                </a:lnTo>
                <a:lnTo>
                  <a:pt x="62" y="14"/>
                </a:lnTo>
                <a:lnTo>
                  <a:pt x="20" y="0"/>
                </a:lnTo>
                <a:lnTo>
                  <a:pt x="0" y="2"/>
                </a:lnTo>
                <a:lnTo>
                  <a:pt x="0" y="598"/>
                </a:lnTo>
                <a:lnTo>
                  <a:pt x="26" y="612"/>
                </a:lnTo>
                <a:lnTo>
                  <a:pt x="64" y="640"/>
                </a:lnTo>
                <a:lnTo>
                  <a:pt x="88" y="658"/>
                </a:lnTo>
                <a:lnTo>
                  <a:pt x="88" y="660"/>
                </a:lnTo>
                <a:lnTo>
                  <a:pt x="88" y="660"/>
                </a:lnTo>
                <a:lnTo>
                  <a:pt x="42" y="658"/>
                </a:lnTo>
                <a:lnTo>
                  <a:pt x="20" y="660"/>
                </a:lnTo>
                <a:lnTo>
                  <a:pt x="0" y="662"/>
                </a:lnTo>
                <a:lnTo>
                  <a:pt x="0" y="1086"/>
                </a:lnTo>
                <a:lnTo>
                  <a:pt x="0" y="1086"/>
                </a:lnTo>
                <a:lnTo>
                  <a:pt x="16" y="1072"/>
                </a:lnTo>
                <a:lnTo>
                  <a:pt x="16" y="1072"/>
                </a:lnTo>
                <a:lnTo>
                  <a:pt x="52" y="1030"/>
                </a:lnTo>
                <a:lnTo>
                  <a:pt x="112" y="962"/>
                </a:lnTo>
                <a:lnTo>
                  <a:pt x="144" y="926"/>
                </a:lnTo>
                <a:lnTo>
                  <a:pt x="172" y="898"/>
                </a:lnTo>
                <a:lnTo>
                  <a:pt x="192" y="878"/>
                </a:lnTo>
                <a:lnTo>
                  <a:pt x="200" y="874"/>
                </a:lnTo>
                <a:lnTo>
                  <a:pt x="204" y="872"/>
                </a:lnTo>
                <a:lnTo>
                  <a:pt x="204" y="872"/>
                </a:lnTo>
                <a:lnTo>
                  <a:pt x="208" y="874"/>
                </a:lnTo>
                <a:lnTo>
                  <a:pt x="212" y="874"/>
                </a:lnTo>
                <a:lnTo>
                  <a:pt x="224" y="872"/>
                </a:lnTo>
                <a:lnTo>
                  <a:pt x="238" y="866"/>
                </a:lnTo>
                <a:lnTo>
                  <a:pt x="252" y="860"/>
                </a:lnTo>
                <a:lnTo>
                  <a:pt x="226" y="896"/>
                </a:lnTo>
                <a:lnTo>
                  <a:pt x="218" y="910"/>
                </a:lnTo>
                <a:lnTo>
                  <a:pt x="202" y="924"/>
                </a:lnTo>
                <a:lnTo>
                  <a:pt x="186" y="950"/>
                </a:lnTo>
                <a:lnTo>
                  <a:pt x="182" y="958"/>
                </a:lnTo>
                <a:lnTo>
                  <a:pt x="158" y="998"/>
                </a:lnTo>
                <a:lnTo>
                  <a:pt x="162" y="1004"/>
                </a:lnTo>
                <a:lnTo>
                  <a:pt x="160" y="1010"/>
                </a:lnTo>
                <a:lnTo>
                  <a:pt x="150" y="1012"/>
                </a:lnTo>
                <a:lnTo>
                  <a:pt x="140" y="1032"/>
                </a:lnTo>
                <a:lnTo>
                  <a:pt x="122" y="1062"/>
                </a:lnTo>
                <a:lnTo>
                  <a:pt x="120" y="1094"/>
                </a:lnTo>
                <a:lnTo>
                  <a:pt x="128" y="1120"/>
                </a:lnTo>
                <a:lnTo>
                  <a:pt x="142" y="1104"/>
                </a:lnTo>
                <a:lnTo>
                  <a:pt x="134" y="1124"/>
                </a:lnTo>
                <a:lnTo>
                  <a:pt x="162" y="1118"/>
                </a:lnTo>
                <a:lnTo>
                  <a:pt x="188" y="1100"/>
                </a:lnTo>
                <a:lnTo>
                  <a:pt x="206" y="1070"/>
                </a:lnTo>
                <a:lnTo>
                  <a:pt x="218" y="1052"/>
                </a:lnTo>
                <a:lnTo>
                  <a:pt x="216" y="1042"/>
                </a:lnTo>
                <a:lnTo>
                  <a:pt x="220" y="1036"/>
                </a:lnTo>
                <a:lnTo>
                  <a:pt x="228" y="1038"/>
                </a:lnTo>
                <a:lnTo>
                  <a:pt x="250" y="998"/>
                </a:lnTo>
                <a:lnTo>
                  <a:pt x="254" y="992"/>
                </a:lnTo>
                <a:lnTo>
                  <a:pt x="272" y="964"/>
                </a:lnTo>
                <a:lnTo>
                  <a:pt x="276" y="942"/>
                </a:lnTo>
                <a:lnTo>
                  <a:pt x="284" y="930"/>
                </a:lnTo>
                <a:lnTo>
                  <a:pt x="302" y="890"/>
                </a:lnTo>
                <a:lnTo>
                  <a:pt x="302" y="890"/>
                </a:lnTo>
                <a:lnTo>
                  <a:pt x="304" y="906"/>
                </a:lnTo>
                <a:lnTo>
                  <a:pt x="306" y="920"/>
                </a:lnTo>
                <a:lnTo>
                  <a:pt x="310" y="932"/>
                </a:lnTo>
                <a:lnTo>
                  <a:pt x="312" y="936"/>
                </a:lnTo>
                <a:lnTo>
                  <a:pt x="314" y="938"/>
                </a:lnTo>
                <a:lnTo>
                  <a:pt x="314" y="938"/>
                </a:lnTo>
                <a:lnTo>
                  <a:pt x="316" y="942"/>
                </a:lnTo>
                <a:lnTo>
                  <a:pt x="316" y="952"/>
                </a:lnTo>
                <a:lnTo>
                  <a:pt x="308" y="980"/>
                </a:lnTo>
                <a:lnTo>
                  <a:pt x="296" y="1018"/>
                </a:lnTo>
                <a:lnTo>
                  <a:pt x="282" y="1062"/>
                </a:lnTo>
                <a:lnTo>
                  <a:pt x="250" y="1148"/>
                </a:lnTo>
                <a:lnTo>
                  <a:pt x="230" y="1198"/>
                </a:lnTo>
                <a:lnTo>
                  <a:pt x="230" y="1198"/>
                </a:lnTo>
                <a:lnTo>
                  <a:pt x="228" y="1208"/>
                </a:lnTo>
                <a:lnTo>
                  <a:pt x="226" y="1220"/>
                </a:lnTo>
                <a:lnTo>
                  <a:pt x="224" y="1250"/>
                </a:lnTo>
                <a:lnTo>
                  <a:pt x="224" y="1278"/>
                </a:lnTo>
                <a:lnTo>
                  <a:pt x="224" y="1304"/>
                </a:lnTo>
                <a:lnTo>
                  <a:pt x="224" y="1304"/>
                </a:lnTo>
                <a:lnTo>
                  <a:pt x="228" y="1324"/>
                </a:lnTo>
                <a:lnTo>
                  <a:pt x="232" y="1342"/>
                </a:lnTo>
                <a:lnTo>
                  <a:pt x="236" y="1362"/>
                </a:lnTo>
                <a:lnTo>
                  <a:pt x="236" y="1362"/>
                </a:lnTo>
                <a:lnTo>
                  <a:pt x="238" y="1380"/>
                </a:lnTo>
                <a:lnTo>
                  <a:pt x="240" y="1394"/>
                </a:lnTo>
                <a:lnTo>
                  <a:pt x="242" y="1400"/>
                </a:lnTo>
                <a:lnTo>
                  <a:pt x="246" y="1404"/>
                </a:lnTo>
                <a:lnTo>
                  <a:pt x="246" y="1404"/>
                </a:lnTo>
                <a:lnTo>
                  <a:pt x="252" y="1412"/>
                </a:lnTo>
                <a:lnTo>
                  <a:pt x="254" y="1420"/>
                </a:lnTo>
                <a:lnTo>
                  <a:pt x="258" y="1432"/>
                </a:lnTo>
                <a:lnTo>
                  <a:pt x="244" y="1448"/>
                </a:lnTo>
                <a:lnTo>
                  <a:pt x="258" y="1516"/>
                </a:lnTo>
                <a:lnTo>
                  <a:pt x="304" y="1516"/>
                </a:lnTo>
                <a:lnTo>
                  <a:pt x="304" y="1516"/>
                </a:lnTo>
                <a:lnTo>
                  <a:pt x="310" y="1496"/>
                </a:lnTo>
                <a:lnTo>
                  <a:pt x="310" y="1496"/>
                </a:lnTo>
                <a:lnTo>
                  <a:pt x="314" y="1482"/>
                </a:lnTo>
                <a:lnTo>
                  <a:pt x="314" y="1470"/>
                </a:lnTo>
                <a:lnTo>
                  <a:pt x="314" y="1458"/>
                </a:lnTo>
                <a:lnTo>
                  <a:pt x="314" y="1458"/>
                </a:lnTo>
                <a:lnTo>
                  <a:pt x="314" y="1452"/>
                </a:lnTo>
                <a:lnTo>
                  <a:pt x="312" y="1440"/>
                </a:lnTo>
                <a:lnTo>
                  <a:pt x="310" y="1418"/>
                </a:lnTo>
                <a:lnTo>
                  <a:pt x="300" y="1390"/>
                </a:lnTo>
                <a:lnTo>
                  <a:pt x="300" y="1390"/>
                </a:lnTo>
                <a:lnTo>
                  <a:pt x="298" y="1372"/>
                </a:lnTo>
                <a:lnTo>
                  <a:pt x="298" y="1356"/>
                </a:lnTo>
                <a:lnTo>
                  <a:pt x="300" y="1338"/>
                </a:lnTo>
                <a:lnTo>
                  <a:pt x="306" y="1322"/>
                </a:lnTo>
                <a:lnTo>
                  <a:pt x="316" y="1298"/>
                </a:lnTo>
                <a:lnTo>
                  <a:pt x="320" y="1290"/>
                </a:lnTo>
                <a:lnTo>
                  <a:pt x="320" y="1290"/>
                </a:lnTo>
                <a:lnTo>
                  <a:pt x="326" y="1280"/>
                </a:lnTo>
                <a:lnTo>
                  <a:pt x="342" y="1262"/>
                </a:lnTo>
                <a:lnTo>
                  <a:pt x="350" y="1252"/>
                </a:lnTo>
                <a:lnTo>
                  <a:pt x="360" y="1246"/>
                </a:lnTo>
                <a:lnTo>
                  <a:pt x="368" y="1242"/>
                </a:lnTo>
                <a:lnTo>
                  <a:pt x="374" y="1240"/>
                </a:lnTo>
                <a:lnTo>
                  <a:pt x="378" y="1242"/>
                </a:lnTo>
                <a:lnTo>
                  <a:pt x="378" y="1242"/>
                </a:lnTo>
                <a:lnTo>
                  <a:pt x="386" y="1244"/>
                </a:lnTo>
                <a:lnTo>
                  <a:pt x="394" y="1242"/>
                </a:lnTo>
                <a:lnTo>
                  <a:pt x="404" y="1240"/>
                </a:lnTo>
                <a:lnTo>
                  <a:pt x="412" y="1236"/>
                </a:lnTo>
                <a:lnTo>
                  <a:pt x="426" y="1228"/>
                </a:lnTo>
                <a:lnTo>
                  <a:pt x="430" y="1224"/>
                </a:lnTo>
                <a:lnTo>
                  <a:pt x="430" y="1224"/>
                </a:lnTo>
                <a:lnTo>
                  <a:pt x="432" y="1220"/>
                </a:lnTo>
                <a:lnTo>
                  <a:pt x="436" y="1216"/>
                </a:lnTo>
                <a:lnTo>
                  <a:pt x="440" y="1210"/>
                </a:lnTo>
                <a:lnTo>
                  <a:pt x="446" y="1206"/>
                </a:lnTo>
                <a:lnTo>
                  <a:pt x="454" y="1204"/>
                </a:lnTo>
                <a:lnTo>
                  <a:pt x="466" y="1202"/>
                </a:lnTo>
                <a:lnTo>
                  <a:pt x="480" y="1202"/>
                </a:lnTo>
                <a:lnTo>
                  <a:pt x="480" y="1202"/>
                </a:lnTo>
                <a:lnTo>
                  <a:pt x="488" y="1204"/>
                </a:lnTo>
                <a:lnTo>
                  <a:pt x="496" y="1202"/>
                </a:lnTo>
                <a:lnTo>
                  <a:pt x="514" y="1196"/>
                </a:lnTo>
                <a:lnTo>
                  <a:pt x="534" y="1186"/>
                </a:lnTo>
                <a:lnTo>
                  <a:pt x="554" y="1172"/>
                </a:lnTo>
                <a:lnTo>
                  <a:pt x="586" y="1148"/>
                </a:lnTo>
                <a:lnTo>
                  <a:pt x="598" y="1136"/>
                </a:lnTo>
                <a:lnTo>
                  <a:pt x="616" y="1120"/>
                </a:lnTo>
                <a:lnTo>
                  <a:pt x="616" y="1120"/>
                </a:lnTo>
                <a:lnTo>
                  <a:pt x="620" y="1120"/>
                </a:lnTo>
                <a:lnTo>
                  <a:pt x="622" y="1120"/>
                </a:lnTo>
                <a:lnTo>
                  <a:pt x="624" y="1116"/>
                </a:lnTo>
                <a:lnTo>
                  <a:pt x="624" y="1104"/>
                </a:lnTo>
                <a:lnTo>
                  <a:pt x="620" y="1086"/>
                </a:lnTo>
                <a:lnTo>
                  <a:pt x="612" y="1058"/>
                </a:lnTo>
                <a:lnTo>
                  <a:pt x="598" y="1018"/>
                </a:lnTo>
                <a:lnTo>
                  <a:pt x="598" y="1018"/>
                </a:lnTo>
                <a:lnTo>
                  <a:pt x="590" y="998"/>
                </a:lnTo>
                <a:lnTo>
                  <a:pt x="580" y="978"/>
                </a:lnTo>
                <a:lnTo>
                  <a:pt x="558" y="938"/>
                </a:lnTo>
                <a:lnTo>
                  <a:pt x="558" y="938"/>
                </a:lnTo>
                <a:lnTo>
                  <a:pt x="586" y="948"/>
                </a:lnTo>
                <a:lnTo>
                  <a:pt x="628" y="970"/>
                </a:lnTo>
                <a:lnTo>
                  <a:pt x="658" y="986"/>
                </a:lnTo>
                <a:lnTo>
                  <a:pt x="688" y="1006"/>
                </a:lnTo>
                <a:lnTo>
                  <a:pt x="722" y="1020"/>
                </a:lnTo>
                <a:lnTo>
                  <a:pt x="722" y="1020"/>
                </a:lnTo>
                <a:lnTo>
                  <a:pt x="738" y="1022"/>
                </a:lnTo>
                <a:lnTo>
                  <a:pt x="750" y="1022"/>
                </a:lnTo>
                <a:lnTo>
                  <a:pt x="760" y="1020"/>
                </a:lnTo>
                <a:lnTo>
                  <a:pt x="760" y="1020"/>
                </a:lnTo>
                <a:lnTo>
                  <a:pt x="776" y="1012"/>
                </a:lnTo>
                <a:lnTo>
                  <a:pt x="802" y="1000"/>
                </a:lnTo>
                <a:lnTo>
                  <a:pt x="802" y="1000"/>
                </a:lnTo>
                <a:lnTo>
                  <a:pt x="818" y="992"/>
                </a:lnTo>
                <a:lnTo>
                  <a:pt x="830" y="986"/>
                </a:lnTo>
                <a:lnTo>
                  <a:pt x="836" y="980"/>
                </a:lnTo>
                <a:lnTo>
                  <a:pt x="836" y="980"/>
                </a:lnTo>
                <a:lnTo>
                  <a:pt x="846" y="972"/>
                </a:lnTo>
                <a:lnTo>
                  <a:pt x="852" y="966"/>
                </a:lnTo>
                <a:lnTo>
                  <a:pt x="858" y="962"/>
                </a:lnTo>
                <a:lnTo>
                  <a:pt x="858" y="962"/>
                </a:lnTo>
                <a:lnTo>
                  <a:pt x="868" y="960"/>
                </a:lnTo>
                <a:lnTo>
                  <a:pt x="880" y="952"/>
                </a:lnTo>
                <a:lnTo>
                  <a:pt x="890" y="942"/>
                </a:lnTo>
                <a:lnTo>
                  <a:pt x="894" y="936"/>
                </a:lnTo>
                <a:lnTo>
                  <a:pt x="894" y="930"/>
                </a:lnTo>
                <a:lnTo>
                  <a:pt x="894" y="930"/>
                </a:lnTo>
                <a:lnTo>
                  <a:pt x="896" y="926"/>
                </a:lnTo>
                <a:lnTo>
                  <a:pt x="898" y="922"/>
                </a:lnTo>
                <a:lnTo>
                  <a:pt x="904" y="916"/>
                </a:lnTo>
                <a:lnTo>
                  <a:pt x="914" y="910"/>
                </a:lnTo>
                <a:lnTo>
                  <a:pt x="914" y="910"/>
                </a:lnTo>
                <a:lnTo>
                  <a:pt x="924" y="908"/>
                </a:lnTo>
                <a:lnTo>
                  <a:pt x="932" y="904"/>
                </a:lnTo>
                <a:lnTo>
                  <a:pt x="934" y="902"/>
                </a:lnTo>
                <a:lnTo>
                  <a:pt x="934" y="900"/>
                </a:lnTo>
                <a:lnTo>
                  <a:pt x="934" y="900"/>
                </a:lnTo>
                <a:lnTo>
                  <a:pt x="934" y="896"/>
                </a:lnTo>
                <a:lnTo>
                  <a:pt x="936" y="892"/>
                </a:lnTo>
                <a:lnTo>
                  <a:pt x="944" y="882"/>
                </a:lnTo>
                <a:lnTo>
                  <a:pt x="956" y="868"/>
                </a:lnTo>
                <a:lnTo>
                  <a:pt x="956" y="868"/>
                </a:lnTo>
                <a:lnTo>
                  <a:pt x="972" y="862"/>
                </a:lnTo>
                <a:lnTo>
                  <a:pt x="984" y="858"/>
                </a:lnTo>
                <a:lnTo>
                  <a:pt x="990" y="854"/>
                </a:lnTo>
                <a:lnTo>
                  <a:pt x="990" y="854"/>
                </a:lnTo>
                <a:lnTo>
                  <a:pt x="996" y="848"/>
                </a:lnTo>
                <a:lnTo>
                  <a:pt x="1006" y="842"/>
                </a:lnTo>
                <a:lnTo>
                  <a:pt x="1020" y="838"/>
                </a:lnTo>
                <a:lnTo>
                  <a:pt x="1032" y="836"/>
                </a:lnTo>
                <a:lnTo>
                  <a:pt x="1032" y="836"/>
                </a:lnTo>
                <a:lnTo>
                  <a:pt x="1044" y="836"/>
                </a:lnTo>
                <a:lnTo>
                  <a:pt x="1054" y="832"/>
                </a:lnTo>
                <a:lnTo>
                  <a:pt x="1064" y="826"/>
                </a:lnTo>
                <a:lnTo>
                  <a:pt x="1064" y="826"/>
                </a:lnTo>
                <a:lnTo>
                  <a:pt x="1072" y="820"/>
                </a:lnTo>
                <a:lnTo>
                  <a:pt x="1080" y="816"/>
                </a:lnTo>
                <a:lnTo>
                  <a:pt x="1086" y="814"/>
                </a:lnTo>
                <a:lnTo>
                  <a:pt x="1086" y="814"/>
                </a:lnTo>
                <a:lnTo>
                  <a:pt x="1096" y="812"/>
                </a:lnTo>
                <a:lnTo>
                  <a:pt x="1106" y="808"/>
                </a:lnTo>
                <a:lnTo>
                  <a:pt x="1118" y="802"/>
                </a:lnTo>
                <a:lnTo>
                  <a:pt x="1148" y="782"/>
                </a:lnTo>
                <a:lnTo>
                  <a:pt x="1168" y="760"/>
                </a:lnTo>
                <a:lnTo>
                  <a:pt x="1180" y="738"/>
                </a:lnTo>
                <a:lnTo>
                  <a:pt x="1182" y="712"/>
                </a:lnTo>
                <a:lnTo>
                  <a:pt x="1168" y="680"/>
                </a:lnTo>
                <a:lnTo>
                  <a:pt x="1136" y="650"/>
                </a:lnTo>
                <a:lnTo>
                  <a:pt x="390" y="678"/>
                </a:lnTo>
                <a:lnTo>
                  <a:pt x="390" y="680"/>
                </a:lnTo>
                <a:lnTo>
                  <a:pt x="390" y="678"/>
                </a:lnTo>
                <a:lnTo>
                  <a:pt x="390" y="678"/>
                </a:lnTo>
                <a:lnTo>
                  <a:pt x="390" y="678"/>
                </a:lnTo>
              </a:path>
            </a:pathLst>
          </a:custGeom>
          <a:solidFill>
            <a:schemeClr val="bg2">
              <a:lumMod val="60000"/>
              <a:lumOff val="40000"/>
              <a:alpha val="6000"/>
            </a:schemeClr>
          </a:solidFill>
          <a:ln w="9360">
            <a:solidFill>
              <a:schemeClr val="tx2">
                <a:lumMod val="60000"/>
                <a:lumOff val="40000"/>
                <a:alpha val="9000"/>
              </a:schemeClr>
            </a:solidFill>
            <a:round/>
          </a:ln>
          <a:effectLst>
            <a:glow rad="63500">
              <a:schemeClr val="bg2">
                <a:lumMod val="60000"/>
                <a:lumOff val="40000"/>
                <a:alpha val="11000"/>
              </a:schemeClr>
            </a:glo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CustomShape 42"/>
          <p:cNvSpPr/>
          <p:nvPr/>
        </p:nvSpPr>
        <p:spPr>
          <a:xfrm>
            <a:off x="0" y="3799080"/>
            <a:ext cx="92880" cy="144720"/>
          </a:xfrm>
          <a:custGeom>
            <a:avLst/>
            <a:gdLst/>
            <a:ahLst/>
            <a:cxnLst/>
            <a:rect l="0" t="0" r="r" b="b"/>
            <a:pathLst>
              <a:path w="73" h="113">
                <a:moveTo>
                  <a:pt x="70" y="112"/>
                </a:moveTo>
                <a:lnTo>
                  <a:pt x="70" y="112"/>
                </a:lnTo>
                <a:lnTo>
                  <a:pt x="72" y="110"/>
                </a:lnTo>
                <a:lnTo>
                  <a:pt x="72" y="110"/>
                </a:lnTo>
                <a:lnTo>
                  <a:pt x="64" y="96"/>
                </a:lnTo>
                <a:lnTo>
                  <a:pt x="8" y="10"/>
                </a:lnTo>
                <a:lnTo>
                  <a:pt x="8" y="10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10"/>
                </a:lnTo>
                <a:lnTo>
                  <a:pt x="8" y="22"/>
                </a:lnTo>
                <a:lnTo>
                  <a:pt x="60" y="98"/>
                </a:lnTo>
                <a:lnTo>
                  <a:pt x="60" y="98"/>
                </a:lnTo>
                <a:lnTo>
                  <a:pt x="66" y="108"/>
                </a:lnTo>
                <a:lnTo>
                  <a:pt x="70" y="112"/>
                </a:lnTo>
                <a:lnTo>
                  <a:pt x="70" y="112"/>
                </a:lnTo>
              </a:path>
            </a:pathLst>
          </a:custGeom>
          <a:solidFill>
            <a:schemeClr val="bg2">
              <a:lumMod val="50000"/>
              <a:lumOff val="50000"/>
              <a:alpha val="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CustomShape 43"/>
          <p:cNvSpPr/>
          <p:nvPr/>
        </p:nvSpPr>
        <p:spPr>
          <a:xfrm>
            <a:off x="95760" y="3951720"/>
            <a:ext cx="360" cy="2160"/>
          </a:xfrm>
          <a:custGeom>
            <a:avLst/>
            <a:gdLst/>
            <a:ahLst/>
            <a:cxnLst/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bg2">
              <a:lumMod val="50000"/>
              <a:lumOff val="50000"/>
              <a:alpha val="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CustomShape 44"/>
          <p:cNvSpPr/>
          <p:nvPr/>
        </p:nvSpPr>
        <p:spPr>
          <a:xfrm>
            <a:off x="111240" y="3589200"/>
            <a:ext cx="237960" cy="354600"/>
          </a:xfrm>
          <a:custGeom>
            <a:avLst/>
            <a:gdLst/>
            <a:ahLst/>
            <a:cxnLst/>
            <a:rect l="0" t="0" r="r" b="b"/>
            <a:pathLst>
              <a:path w="185" h="275">
                <a:moveTo>
                  <a:pt x="2" y="274"/>
                </a:moveTo>
                <a:lnTo>
                  <a:pt x="2" y="274"/>
                </a:lnTo>
                <a:lnTo>
                  <a:pt x="12" y="260"/>
                </a:lnTo>
                <a:lnTo>
                  <a:pt x="160" y="36"/>
                </a:lnTo>
                <a:lnTo>
                  <a:pt x="160" y="36"/>
                </a:lnTo>
                <a:lnTo>
                  <a:pt x="168" y="26"/>
                </a:lnTo>
                <a:lnTo>
                  <a:pt x="176" y="18"/>
                </a:lnTo>
                <a:lnTo>
                  <a:pt x="176" y="18"/>
                </a:lnTo>
                <a:lnTo>
                  <a:pt x="182" y="12"/>
                </a:lnTo>
                <a:lnTo>
                  <a:pt x="184" y="4"/>
                </a:lnTo>
                <a:lnTo>
                  <a:pt x="184" y="4"/>
                </a:lnTo>
                <a:lnTo>
                  <a:pt x="184" y="2"/>
                </a:lnTo>
                <a:lnTo>
                  <a:pt x="182" y="0"/>
                </a:lnTo>
                <a:lnTo>
                  <a:pt x="180" y="0"/>
                </a:lnTo>
                <a:lnTo>
                  <a:pt x="176" y="2"/>
                </a:lnTo>
                <a:lnTo>
                  <a:pt x="176" y="2"/>
                </a:lnTo>
                <a:lnTo>
                  <a:pt x="168" y="10"/>
                </a:lnTo>
                <a:lnTo>
                  <a:pt x="160" y="20"/>
                </a:lnTo>
                <a:lnTo>
                  <a:pt x="160" y="20"/>
                </a:lnTo>
                <a:lnTo>
                  <a:pt x="144" y="44"/>
                </a:lnTo>
                <a:lnTo>
                  <a:pt x="8" y="258"/>
                </a:lnTo>
                <a:lnTo>
                  <a:pt x="8" y="258"/>
                </a:lnTo>
                <a:lnTo>
                  <a:pt x="0" y="272"/>
                </a:lnTo>
                <a:lnTo>
                  <a:pt x="0" y="272"/>
                </a:lnTo>
                <a:lnTo>
                  <a:pt x="0" y="274"/>
                </a:lnTo>
                <a:lnTo>
                  <a:pt x="0" y="274"/>
                </a:lnTo>
                <a:lnTo>
                  <a:pt x="2" y="274"/>
                </a:lnTo>
                <a:lnTo>
                  <a:pt x="2" y="274"/>
                </a:lnTo>
              </a:path>
            </a:pathLst>
          </a:custGeom>
          <a:solidFill>
            <a:schemeClr val="bg2">
              <a:lumMod val="50000"/>
              <a:lumOff val="50000"/>
              <a:alpha val="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45"/>
          <p:cNvSpPr/>
          <p:nvPr/>
        </p:nvSpPr>
        <p:spPr>
          <a:xfrm>
            <a:off x="0" y="3137760"/>
            <a:ext cx="1025280" cy="1434600"/>
          </a:xfrm>
          <a:custGeom>
            <a:avLst/>
            <a:gdLst/>
            <a:ahLst/>
            <a:cxnLst/>
            <a:rect l="0" t="0" r="r" b="b"/>
            <a:pathLst>
              <a:path w="793" h="1109">
                <a:moveTo>
                  <a:pt x="792" y="30"/>
                </a:moveTo>
                <a:lnTo>
                  <a:pt x="792" y="30"/>
                </a:lnTo>
                <a:lnTo>
                  <a:pt x="786" y="20"/>
                </a:lnTo>
                <a:lnTo>
                  <a:pt x="780" y="16"/>
                </a:lnTo>
                <a:lnTo>
                  <a:pt x="774" y="12"/>
                </a:lnTo>
                <a:lnTo>
                  <a:pt x="774" y="12"/>
                </a:lnTo>
                <a:lnTo>
                  <a:pt x="764" y="6"/>
                </a:lnTo>
                <a:lnTo>
                  <a:pt x="752" y="4"/>
                </a:lnTo>
                <a:lnTo>
                  <a:pt x="732" y="0"/>
                </a:lnTo>
                <a:lnTo>
                  <a:pt x="716" y="0"/>
                </a:lnTo>
                <a:lnTo>
                  <a:pt x="710" y="0"/>
                </a:lnTo>
                <a:lnTo>
                  <a:pt x="622" y="26"/>
                </a:lnTo>
                <a:lnTo>
                  <a:pt x="522" y="78"/>
                </a:lnTo>
                <a:lnTo>
                  <a:pt x="418" y="162"/>
                </a:lnTo>
                <a:lnTo>
                  <a:pt x="338" y="244"/>
                </a:lnTo>
                <a:lnTo>
                  <a:pt x="230" y="382"/>
                </a:lnTo>
                <a:lnTo>
                  <a:pt x="166" y="484"/>
                </a:lnTo>
                <a:lnTo>
                  <a:pt x="128" y="552"/>
                </a:lnTo>
                <a:lnTo>
                  <a:pt x="118" y="576"/>
                </a:lnTo>
                <a:lnTo>
                  <a:pt x="118" y="576"/>
                </a:lnTo>
                <a:lnTo>
                  <a:pt x="118" y="570"/>
                </a:lnTo>
                <a:lnTo>
                  <a:pt x="118" y="570"/>
                </a:lnTo>
                <a:lnTo>
                  <a:pt x="114" y="562"/>
                </a:lnTo>
                <a:lnTo>
                  <a:pt x="106" y="550"/>
                </a:lnTo>
                <a:lnTo>
                  <a:pt x="106" y="550"/>
                </a:lnTo>
                <a:lnTo>
                  <a:pt x="110" y="544"/>
                </a:lnTo>
                <a:lnTo>
                  <a:pt x="112" y="538"/>
                </a:lnTo>
                <a:lnTo>
                  <a:pt x="112" y="538"/>
                </a:lnTo>
                <a:lnTo>
                  <a:pt x="110" y="530"/>
                </a:lnTo>
                <a:lnTo>
                  <a:pt x="106" y="526"/>
                </a:lnTo>
                <a:lnTo>
                  <a:pt x="102" y="522"/>
                </a:lnTo>
                <a:lnTo>
                  <a:pt x="94" y="520"/>
                </a:lnTo>
                <a:lnTo>
                  <a:pt x="94" y="520"/>
                </a:lnTo>
                <a:lnTo>
                  <a:pt x="92" y="520"/>
                </a:lnTo>
                <a:lnTo>
                  <a:pt x="94" y="516"/>
                </a:lnTo>
                <a:lnTo>
                  <a:pt x="90" y="516"/>
                </a:lnTo>
                <a:lnTo>
                  <a:pt x="86" y="516"/>
                </a:lnTo>
                <a:lnTo>
                  <a:pt x="86" y="516"/>
                </a:lnTo>
                <a:lnTo>
                  <a:pt x="80" y="512"/>
                </a:lnTo>
                <a:lnTo>
                  <a:pt x="80" y="512"/>
                </a:lnTo>
                <a:lnTo>
                  <a:pt x="80" y="512"/>
                </a:lnTo>
                <a:lnTo>
                  <a:pt x="76" y="514"/>
                </a:lnTo>
                <a:lnTo>
                  <a:pt x="72" y="512"/>
                </a:lnTo>
                <a:lnTo>
                  <a:pt x="72" y="516"/>
                </a:lnTo>
                <a:lnTo>
                  <a:pt x="68" y="516"/>
                </a:lnTo>
                <a:lnTo>
                  <a:pt x="66" y="516"/>
                </a:lnTo>
                <a:lnTo>
                  <a:pt x="68" y="520"/>
                </a:lnTo>
                <a:lnTo>
                  <a:pt x="68" y="522"/>
                </a:lnTo>
                <a:lnTo>
                  <a:pt x="68" y="522"/>
                </a:lnTo>
                <a:lnTo>
                  <a:pt x="62" y="520"/>
                </a:lnTo>
                <a:lnTo>
                  <a:pt x="62" y="520"/>
                </a:lnTo>
                <a:lnTo>
                  <a:pt x="56" y="522"/>
                </a:lnTo>
                <a:lnTo>
                  <a:pt x="50" y="526"/>
                </a:lnTo>
                <a:lnTo>
                  <a:pt x="46" y="530"/>
                </a:lnTo>
                <a:lnTo>
                  <a:pt x="44" y="538"/>
                </a:lnTo>
                <a:lnTo>
                  <a:pt x="44" y="538"/>
                </a:lnTo>
                <a:lnTo>
                  <a:pt x="46" y="542"/>
                </a:lnTo>
                <a:lnTo>
                  <a:pt x="48" y="548"/>
                </a:lnTo>
                <a:lnTo>
                  <a:pt x="48" y="548"/>
                </a:lnTo>
                <a:lnTo>
                  <a:pt x="40" y="560"/>
                </a:lnTo>
                <a:lnTo>
                  <a:pt x="36" y="568"/>
                </a:lnTo>
                <a:lnTo>
                  <a:pt x="28" y="552"/>
                </a:lnTo>
                <a:lnTo>
                  <a:pt x="0" y="502"/>
                </a:lnTo>
                <a:lnTo>
                  <a:pt x="0" y="900"/>
                </a:lnTo>
                <a:lnTo>
                  <a:pt x="0" y="900"/>
                </a:lnTo>
                <a:lnTo>
                  <a:pt x="18" y="834"/>
                </a:lnTo>
                <a:lnTo>
                  <a:pt x="32" y="782"/>
                </a:lnTo>
                <a:lnTo>
                  <a:pt x="46" y="738"/>
                </a:lnTo>
                <a:lnTo>
                  <a:pt x="44" y="766"/>
                </a:lnTo>
                <a:lnTo>
                  <a:pt x="38" y="814"/>
                </a:lnTo>
                <a:lnTo>
                  <a:pt x="40" y="832"/>
                </a:lnTo>
                <a:lnTo>
                  <a:pt x="32" y="854"/>
                </a:lnTo>
                <a:lnTo>
                  <a:pt x="32" y="888"/>
                </a:lnTo>
                <a:lnTo>
                  <a:pt x="32" y="896"/>
                </a:lnTo>
                <a:lnTo>
                  <a:pt x="32" y="946"/>
                </a:lnTo>
                <a:lnTo>
                  <a:pt x="40" y="950"/>
                </a:lnTo>
                <a:lnTo>
                  <a:pt x="40" y="958"/>
                </a:lnTo>
                <a:lnTo>
                  <a:pt x="32" y="964"/>
                </a:lnTo>
                <a:lnTo>
                  <a:pt x="32" y="988"/>
                </a:lnTo>
                <a:lnTo>
                  <a:pt x="32" y="1026"/>
                </a:lnTo>
                <a:lnTo>
                  <a:pt x="48" y="1058"/>
                </a:lnTo>
                <a:lnTo>
                  <a:pt x="72" y="1078"/>
                </a:lnTo>
                <a:lnTo>
                  <a:pt x="76" y="1056"/>
                </a:lnTo>
                <a:lnTo>
                  <a:pt x="80" y="1078"/>
                </a:lnTo>
                <a:lnTo>
                  <a:pt x="104" y="1058"/>
                </a:lnTo>
                <a:lnTo>
                  <a:pt x="120" y="1026"/>
                </a:lnTo>
                <a:lnTo>
                  <a:pt x="120" y="988"/>
                </a:lnTo>
                <a:lnTo>
                  <a:pt x="120" y="964"/>
                </a:lnTo>
                <a:lnTo>
                  <a:pt x="112" y="958"/>
                </a:lnTo>
                <a:lnTo>
                  <a:pt x="112" y="950"/>
                </a:lnTo>
                <a:lnTo>
                  <a:pt x="120" y="946"/>
                </a:lnTo>
                <a:lnTo>
                  <a:pt x="120" y="896"/>
                </a:lnTo>
                <a:lnTo>
                  <a:pt x="120" y="888"/>
                </a:lnTo>
                <a:lnTo>
                  <a:pt x="120" y="854"/>
                </a:lnTo>
                <a:lnTo>
                  <a:pt x="112" y="832"/>
                </a:lnTo>
                <a:lnTo>
                  <a:pt x="114" y="814"/>
                </a:lnTo>
                <a:lnTo>
                  <a:pt x="108" y="766"/>
                </a:lnTo>
                <a:lnTo>
                  <a:pt x="106" y="738"/>
                </a:lnTo>
                <a:lnTo>
                  <a:pt x="106" y="738"/>
                </a:lnTo>
                <a:lnTo>
                  <a:pt x="108" y="732"/>
                </a:lnTo>
                <a:lnTo>
                  <a:pt x="108" y="732"/>
                </a:lnTo>
                <a:lnTo>
                  <a:pt x="122" y="778"/>
                </a:lnTo>
                <a:lnTo>
                  <a:pt x="138" y="834"/>
                </a:lnTo>
                <a:lnTo>
                  <a:pt x="156" y="900"/>
                </a:lnTo>
                <a:lnTo>
                  <a:pt x="156" y="900"/>
                </a:lnTo>
                <a:lnTo>
                  <a:pt x="174" y="942"/>
                </a:lnTo>
                <a:lnTo>
                  <a:pt x="190" y="978"/>
                </a:lnTo>
                <a:lnTo>
                  <a:pt x="204" y="1010"/>
                </a:lnTo>
                <a:lnTo>
                  <a:pt x="204" y="1010"/>
                </a:lnTo>
                <a:lnTo>
                  <a:pt x="218" y="1034"/>
                </a:lnTo>
                <a:lnTo>
                  <a:pt x="230" y="1050"/>
                </a:lnTo>
                <a:lnTo>
                  <a:pt x="242" y="1064"/>
                </a:lnTo>
                <a:lnTo>
                  <a:pt x="268" y="1090"/>
                </a:lnTo>
                <a:lnTo>
                  <a:pt x="284" y="1100"/>
                </a:lnTo>
                <a:lnTo>
                  <a:pt x="294" y="1102"/>
                </a:lnTo>
                <a:lnTo>
                  <a:pt x="294" y="1102"/>
                </a:lnTo>
                <a:lnTo>
                  <a:pt x="296" y="1100"/>
                </a:lnTo>
                <a:lnTo>
                  <a:pt x="300" y="1098"/>
                </a:lnTo>
                <a:lnTo>
                  <a:pt x="308" y="1100"/>
                </a:lnTo>
                <a:lnTo>
                  <a:pt x="316" y="1104"/>
                </a:lnTo>
                <a:lnTo>
                  <a:pt x="316" y="1104"/>
                </a:lnTo>
                <a:lnTo>
                  <a:pt x="322" y="1108"/>
                </a:lnTo>
                <a:lnTo>
                  <a:pt x="350" y="1108"/>
                </a:lnTo>
                <a:lnTo>
                  <a:pt x="366" y="1096"/>
                </a:lnTo>
                <a:lnTo>
                  <a:pt x="384" y="1082"/>
                </a:lnTo>
                <a:lnTo>
                  <a:pt x="384" y="1082"/>
                </a:lnTo>
                <a:lnTo>
                  <a:pt x="396" y="1076"/>
                </a:lnTo>
                <a:lnTo>
                  <a:pt x="408" y="1072"/>
                </a:lnTo>
                <a:lnTo>
                  <a:pt x="418" y="1068"/>
                </a:lnTo>
                <a:lnTo>
                  <a:pt x="418" y="1068"/>
                </a:lnTo>
                <a:lnTo>
                  <a:pt x="426" y="1064"/>
                </a:lnTo>
                <a:lnTo>
                  <a:pt x="432" y="1058"/>
                </a:lnTo>
                <a:lnTo>
                  <a:pt x="438" y="1050"/>
                </a:lnTo>
                <a:lnTo>
                  <a:pt x="438" y="1050"/>
                </a:lnTo>
                <a:lnTo>
                  <a:pt x="446" y="1040"/>
                </a:lnTo>
                <a:lnTo>
                  <a:pt x="454" y="1034"/>
                </a:lnTo>
                <a:lnTo>
                  <a:pt x="458" y="1032"/>
                </a:lnTo>
                <a:lnTo>
                  <a:pt x="462" y="1030"/>
                </a:lnTo>
                <a:lnTo>
                  <a:pt x="462" y="1030"/>
                </a:lnTo>
                <a:lnTo>
                  <a:pt x="470" y="1030"/>
                </a:lnTo>
                <a:lnTo>
                  <a:pt x="480" y="1026"/>
                </a:lnTo>
                <a:lnTo>
                  <a:pt x="492" y="1014"/>
                </a:lnTo>
                <a:lnTo>
                  <a:pt x="492" y="1014"/>
                </a:lnTo>
                <a:lnTo>
                  <a:pt x="502" y="1002"/>
                </a:lnTo>
                <a:lnTo>
                  <a:pt x="506" y="992"/>
                </a:lnTo>
                <a:lnTo>
                  <a:pt x="506" y="992"/>
                </a:lnTo>
                <a:lnTo>
                  <a:pt x="506" y="992"/>
                </a:lnTo>
                <a:lnTo>
                  <a:pt x="508" y="988"/>
                </a:lnTo>
                <a:lnTo>
                  <a:pt x="514" y="982"/>
                </a:lnTo>
                <a:lnTo>
                  <a:pt x="526" y="976"/>
                </a:lnTo>
                <a:lnTo>
                  <a:pt x="526" y="976"/>
                </a:lnTo>
                <a:lnTo>
                  <a:pt x="534" y="974"/>
                </a:lnTo>
                <a:lnTo>
                  <a:pt x="538" y="970"/>
                </a:lnTo>
                <a:lnTo>
                  <a:pt x="546" y="962"/>
                </a:lnTo>
                <a:lnTo>
                  <a:pt x="548" y="954"/>
                </a:lnTo>
                <a:lnTo>
                  <a:pt x="550" y="952"/>
                </a:lnTo>
                <a:lnTo>
                  <a:pt x="560" y="916"/>
                </a:lnTo>
                <a:lnTo>
                  <a:pt x="576" y="890"/>
                </a:lnTo>
                <a:lnTo>
                  <a:pt x="576" y="860"/>
                </a:lnTo>
                <a:lnTo>
                  <a:pt x="576" y="860"/>
                </a:lnTo>
                <a:lnTo>
                  <a:pt x="578" y="850"/>
                </a:lnTo>
                <a:lnTo>
                  <a:pt x="580" y="840"/>
                </a:lnTo>
                <a:lnTo>
                  <a:pt x="580" y="832"/>
                </a:lnTo>
                <a:lnTo>
                  <a:pt x="580" y="832"/>
                </a:lnTo>
                <a:lnTo>
                  <a:pt x="576" y="820"/>
                </a:lnTo>
                <a:lnTo>
                  <a:pt x="572" y="808"/>
                </a:lnTo>
                <a:lnTo>
                  <a:pt x="566" y="792"/>
                </a:lnTo>
                <a:lnTo>
                  <a:pt x="524" y="726"/>
                </a:lnTo>
                <a:lnTo>
                  <a:pt x="524" y="726"/>
                </a:lnTo>
                <a:lnTo>
                  <a:pt x="474" y="680"/>
                </a:lnTo>
                <a:lnTo>
                  <a:pt x="474" y="680"/>
                </a:lnTo>
                <a:lnTo>
                  <a:pt x="460" y="674"/>
                </a:lnTo>
                <a:lnTo>
                  <a:pt x="438" y="666"/>
                </a:lnTo>
                <a:lnTo>
                  <a:pt x="384" y="646"/>
                </a:lnTo>
                <a:lnTo>
                  <a:pt x="524" y="634"/>
                </a:lnTo>
                <a:lnTo>
                  <a:pt x="564" y="630"/>
                </a:lnTo>
                <a:lnTo>
                  <a:pt x="606" y="624"/>
                </a:lnTo>
                <a:lnTo>
                  <a:pt x="636" y="608"/>
                </a:lnTo>
                <a:lnTo>
                  <a:pt x="666" y="580"/>
                </a:lnTo>
                <a:lnTo>
                  <a:pt x="694" y="536"/>
                </a:lnTo>
                <a:lnTo>
                  <a:pt x="714" y="486"/>
                </a:lnTo>
                <a:lnTo>
                  <a:pt x="724" y="454"/>
                </a:lnTo>
                <a:lnTo>
                  <a:pt x="742" y="360"/>
                </a:lnTo>
                <a:lnTo>
                  <a:pt x="756" y="300"/>
                </a:lnTo>
                <a:lnTo>
                  <a:pt x="788" y="150"/>
                </a:lnTo>
                <a:lnTo>
                  <a:pt x="792" y="100"/>
                </a:lnTo>
                <a:lnTo>
                  <a:pt x="792" y="30"/>
                </a:lnTo>
                <a:lnTo>
                  <a:pt x="74" y="522"/>
                </a:lnTo>
                <a:lnTo>
                  <a:pt x="74" y="524"/>
                </a:lnTo>
                <a:lnTo>
                  <a:pt x="72" y="522"/>
                </a:lnTo>
                <a:lnTo>
                  <a:pt x="74" y="522"/>
                </a:lnTo>
                <a:lnTo>
                  <a:pt x="74" y="522"/>
                </a:lnTo>
              </a:path>
            </a:pathLst>
          </a:custGeom>
          <a:solidFill>
            <a:schemeClr val="bg2">
              <a:lumMod val="60000"/>
              <a:lumOff val="40000"/>
              <a:alpha val="14000"/>
            </a:schemeClr>
          </a:solidFill>
          <a:ln w="9360">
            <a:solidFill>
              <a:schemeClr val="tx2">
                <a:lumMod val="60000"/>
                <a:lumOff val="40000"/>
                <a:alpha val="16000"/>
              </a:schemeClr>
            </a:solidFill>
            <a:round/>
          </a:ln>
          <a:effectLst>
            <a:glow rad="63500">
              <a:schemeClr val="bg2">
                <a:lumMod val="60000"/>
                <a:lumOff val="40000"/>
                <a:alpha val="16000"/>
              </a:schemeClr>
            </a:glo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CustomShape 46"/>
          <p:cNvSpPr/>
          <p:nvPr/>
        </p:nvSpPr>
        <p:spPr>
          <a:xfrm>
            <a:off x="6172200" y="6886800"/>
            <a:ext cx="16920" cy="423360"/>
          </a:xfrm>
          <a:custGeom>
            <a:avLst/>
            <a:gdLst/>
            <a:ahLst/>
            <a:cxnLst/>
            <a:rect l="0" t="0" r="r" b="b"/>
            <a:pathLst>
              <a:path w="15" h="345">
                <a:moveTo>
                  <a:pt x="12" y="344"/>
                </a:moveTo>
                <a:lnTo>
                  <a:pt x="12" y="344"/>
                </a:lnTo>
                <a:lnTo>
                  <a:pt x="14" y="344"/>
                </a:lnTo>
                <a:lnTo>
                  <a:pt x="14" y="344"/>
                </a:lnTo>
                <a:lnTo>
                  <a:pt x="14" y="326"/>
                </a:lnTo>
                <a:lnTo>
                  <a:pt x="14" y="58"/>
                </a:lnTo>
                <a:lnTo>
                  <a:pt x="14" y="58"/>
                </a:lnTo>
                <a:lnTo>
                  <a:pt x="14" y="30"/>
                </a:lnTo>
                <a:lnTo>
                  <a:pt x="14" y="30"/>
                </a:lnTo>
                <a:lnTo>
                  <a:pt x="12" y="16"/>
                </a:lnTo>
                <a:lnTo>
                  <a:pt x="8" y="4"/>
                </a:lnTo>
                <a:lnTo>
                  <a:pt x="8" y="4"/>
                </a:lnTo>
                <a:lnTo>
                  <a:pt x="6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10"/>
                </a:lnTo>
                <a:lnTo>
                  <a:pt x="0" y="18"/>
                </a:lnTo>
                <a:lnTo>
                  <a:pt x="0" y="18"/>
                </a:lnTo>
                <a:lnTo>
                  <a:pt x="2" y="30"/>
                </a:lnTo>
                <a:lnTo>
                  <a:pt x="4" y="44"/>
                </a:lnTo>
                <a:lnTo>
                  <a:pt x="10" y="326"/>
                </a:lnTo>
                <a:lnTo>
                  <a:pt x="10" y="326"/>
                </a:lnTo>
                <a:lnTo>
                  <a:pt x="10" y="338"/>
                </a:lnTo>
                <a:lnTo>
                  <a:pt x="12" y="344"/>
                </a:lnTo>
                <a:lnTo>
                  <a:pt x="12" y="344"/>
                </a:lnTo>
              </a:path>
            </a:pathLst>
          </a:custGeom>
          <a:solidFill>
            <a:schemeClr val="bg2">
              <a:lumMod val="50000"/>
              <a:lumOff val="50000"/>
              <a:alpha val="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47"/>
          <p:cNvSpPr/>
          <p:nvPr/>
        </p:nvSpPr>
        <p:spPr>
          <a:xfrm>
            <a:off x="6184440" y="7320600"/>
            <a:ext cx="360" cy="360"/>
          </a:xfrm>
          <a:custGeom>
            <a:avLst/>
            <a:gdLst/>
            <a:ahLst/>
            <a:cxnLst/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bg2">
              <a:lumMod val="50000"/>
              <a:lumOff val="50000"/>
              <a:alpha val="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CustomShape 48"/>
          <p:cNvSpPr/>
          <p:nvPr/>
        </p:nvSpPr>
        <p:spPr>
          <a:xfrm>
            <a:off x="6204240" y="7145640"/>
            <a:ext cx="389160" cy="177120"/>
          </a:xfrm>
          <a:custGeom>
            <a:avLst/>
            <a:gdLst/>
            <a:ahLst/>
            <a:cxnLst/>
            <a:rect l="0" t="0" r="r" b="b"/>
            <a:pathLst>
              <a:path w="317" h="145">
                <a:moveTo>
                  <a:pt x="2" y="144"/>
                </a:moveTo>
                <a:lnTo>
                  <a:pt x="2" y="144"/>
                </a:lnTo>
                <a:lnTo>
                  <a:pt x="18" y="138"/>
                </a:lnTo>
                <a:lnTo>
                  <a:pt x="276" y="20"/>
                </a:lnTo>
                <a:lnTo>
                  <a:pt x="276" y="20"/>
                </a:lnTo>
                <a:lnTo>
                  <a:pt x="288" y="16"/>
                </a:lnTo>
                <a:lnTo>
                  <a:pt x="298" y="12"/>
                </a:lnTo>
                <a:lnTo>
                  <a:pt x="298" y="12"/>
                </a:lnTo>
                <a:lnTo>
                  <a:pt x="306" y="10"/>
                </a:lnTo>
                <a:lnTo>
                  <a:pt x="314" y="6"/>
                </a:lnTo>
                <a:lnTo>
                  <a:pt x="314" y="6"/>
                </a:lnTo>
                <a:lnTo>
                  <a:pt x="316" y="2"/>
                </a:lnTo>
                <a:lnTo>
                  <a:pt x="314" y="0"/>
                </a:lnTo>
                <a:lnTo>
                  <a:pt x="312" y="0"/>
                </a:lnTo>
                <a:lnTo>
                  <a:pt x="308" y="0"/>
                </a:lnTo>
                <a:lnTo>
                  <a:pt x="308" y="0"/>
                </a:lnTo>
                <a:lnTo>
                  <a:pt x="296" y="2"/>
                </a:lnTo>
                <a:lnTo>
                  <a:pt x="284" y="6"/>
                </a:lnTo>
                <a:lnTo>
                  <a:pt x="284" y="6"/>
                </a:lnTo>
                <a:lnTo>
                  <a:pt x="258" y="18"/>
                </a:lnTo>
                <a:lnTo>
                  <a:pt x="16" y="132"/>
                </a:lnTo>
                <a:lnTo>
                  <a:pt x="16" y="132"/>
                </a:lnTo>
                <a:lnTo>
                  <a:pt x="0" y="140"/>
                </a:lnTo>
                <a:lnTo>
                  <a:pt x="0" y="140"/>
                </a:lnTo>
                <a:lnTo>
                  <a:pt x="0" y="142"/>
                </a:lnTo>
                <a:lnTo>
                  <a:pt x="0" y="142"/>
                </a:lnTo>
                <a:lnTo>
                  <a:pt x="2" y="144"/>
                </a:lnTo>
                <a:lnTo>
                  <a:pt x="2" y="144"/>
                </a:lnTo>
              </a:path>
            </a:pathLst>
          </a:custGeom>
          <a:solidFill>
            <a:schemeClr val="bg2">
              <a:lumMod val="50000"/>
              <a:lumOff val="50000"/>
              <a:alpha val="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CustomShape 49"/>
          <p:cNvSpPr/>
          <p:nvPr/>
        </p:nvSpPr>
        <p:spPr>
          <a:xfrm>
            <a:off x="5376240" y="6288120"/>
            <a:ext cx="1931760" cy="1271160"/>
          </a:xfrm>
          <a:custGeom>
            <a:avLst/>
            <a:gdLst/>
            <a:ahLst/>
            <a:cxnLst/>
            <a:rect l="0" t="0" r="r" b="b"/>
            <a:pathLst>
              <a:path w="1569" h="1033">
                <a:moveTo>
                  <a:pt x="1568" y="784"/>
                </a:moveTo>
                <a:lnTo>
                  <a:pt x="1568" y="784"/>
                </a:lnTo>
                <a:lnTo>
                  <a:pt x="1564" y="774"/>
                </a:lnTo>
                <a:lnTo>
                  <a:pt x="1564" y="774"/>
                </a:lnTo>
                <a:lnTo>
                  <a:pt x="1558" y="764"/>
                </a:lnTo>
                <a:lnTo>
                  <a:pt x="1550" y="756"/>
                </a:lnTo>
                <a:lnTo>
                  <a:pt x="1534" y="742"/>
                </a:lnTo>
                <a:lnTo>
                  <a:pt x="1520" y="732"/>
                </a:lnTo>
                <a:lnTo>
                  <a:pt x="1514" y="728"/>
                </a:lnTo>
                <a:lnTo>
                  <a:pt x="1420" y="702"/>
                </a:lnTo>
                <a:lnTo>
                  <a:pt x="1302" y="692"/>
                </a:lnTo>
                <a:lnTo>
                  <a:pt x="1166" y="710"/>
                </a:lnTo>
                <a:lnTo>
                  <a:pt x="1046" y="738"/>
                </a:lnTo>
                <a:lnTo>
                  <a:pt x="874" y="800"/>
                </a:lnTo>
                <a:lnTo>
                  <a:pt x="762" y="854"/>
                </a:lnTo>
                <a:lnTo>
                  <a:pt x="688" y="894"/>
                </a:lnTo>
                <a:lnTo>
                  <a:pt x="666" y="908"/>
                </a:lnTo>
                <a:lnTo>
                  <a:pt x="666" y="908"/>
                </a:lnTo>
                <a:lnTo>
                  <a:pt x="670" y="904"/>
                </a:lnTo>
                <a:lnTo>
                  <a:pt x="670" y="904"/>
                </a:lnTo>
                <a:lnTo>
                  <a:pt x="672" y="894"/>
                </a:lnTo>
                <a:lnTo>
                  <a:pt x="672" y="880"/>
                </a:lnTo>
                <a:lnTo>
                  <a:pt x="672" y="880"/>
                </a:lnTo>
                <a:lnTo>
                  <a:pt x="678" y="876"/>
                </a:lnTo>
                <a:lnTo>
                  <a:pt x="682" y="872"/>
                </a:lnTo>
                <a:lnTo>
                  <a:pt x="682" y="872"/>
                </a:lnTo>
                <a:lnTo>
                  <a:pt x="686" y="864"/>
                </a:lnTo>
                <a:lnTo>
                  <a:pt x="684" y="858"/>
                </a:lnTo>
                <a:lnTo>
                  <a:pt x="682" y="852"/>
                </a:lnTo>
                <a:lnTo>
                  <a:pt x="676" y="846"/>
                </a:lnTo>
                <a:lnTo>
                  <a:pt x="676" y="846"/>
                </a:lnTo>
                <a:lnTo>
                  <a:pt x="674" y="846"/>
                </a:lnTo>
                <a:lnTo>
                  <a:pt x="680" y="842"/>
                </a:lnTo>
                <a:lnTo>
                  <a:pt x="674" y="840"/>
                </a:lnTo>
                <a:lnTo>
                  <a:pt x="672" y="838"/>
                </a:lnTo>
                <a:lnTo>
                  <a:pt x="672" y="838"/>
                </a:lnTo>
                <a:lnTo>
                  <a:pt x="670" y="832"/>
                </a:lnTo>
                <a:lnTo>
                  <a:pt x="668" y="832"/>
                </a:lnTo>
                <a:lnTo>
                  <a:pt x="668" y="830"/>
                </a:lnTo>
                <a:lnTo>
                  <a:pt x="664" y="830"/>
                </a:lnTo>
                <a:lnTo>
                  <a:pt x="660" y="828"/>
                </a:lnTo>
                <a:lnTo>
                  <a:pt x="660" y="830"/>
                </a:lnTo>
                <a:lnTo>
                  <a:pt x="656" y="828"/>
                </a:lnTo>
                <a:lnTo>
                  <a:pt x="654" y="826"/>
                </a:lnTo>
                <a:lnTo>
                  <a:pt x="654" y="832"/>
                </a:lnTo>
                <a:lnTo>
                  <a:pt x="652" y="832"/>
                </a:lnTo>
                <a:lnTo>
                  <a:pt x="652" y="832"/>
                </a:lnTo>
                <a:lnTo>
                  <a:pt x="648" y="828"/>
                </a:lnTo>
                <a:lnTo>
                  <a:pt x="648" y="828"/>
                </a:lnTo>
                <a:lnTo>
                  <a:pt x="642" y="826"/>
                </a:lnTo>
                <a:lnTo>
                  <a:pt x="634" y="826"/>
                </a:lnTo>
                <a:lnTo>
                  <a:pt x="628" y="828"/>
                </a:lnTo>
                <a:lnTo>
                  <a:pt x="622" y="834"/>
                </a:lnTo>
                <a:lnTo>
                  <a:pt x="622" y="834"/>
                </a:lnTo>
                <a:lnTo>
                  <a:pt x="620" y="840"/>
                </a:lnTo>
                <a:lnTo>
                  <a:pt x="620" y="844"/>
                </a:lnTo>
                <a:lnTo>
                  <a:pt x="620" y="844"/>
                </a:lnTo>
                <a:lnTo>
                  <a:pt x="606" y="850"/>
                </a:lnTo>
                <a:lnTo>
                  <a:pt x="598" y="856"/>
                </a:lnTo>
                <a:lnTo>
                  <a:pt x="600" y="838"/>
                </a:lnTo>
                <a:lnTo>
                  <a:pt x="604" y="756"/>
                </a:lnTo>
                <a:lnTo>
                  <a:pt x="604" y="630"/>
                </a:lnTo>
                <a:lnTo>
                  <a:pt x="584" y="448"/>
                </a:lnTo>
                <a:lnTo>
                  <a:pt x="560" y="328"/>
                </a:lnTo>
                <a:lnTo>
                  <a:pt x="516" y="198"/>
                </a:lnTo>
                <a:lnTo>
                  <a:pt x="456" y="96"/>
                </a:lnTo>
                <a:lnTo>
                  <a:pt x="390" y="22"/>
                </a:lnTo>
                <a:lnTo>
                  <a:pt x="390" y="22"/>
                </a:lnTo>
                <a:lnTo>
                  <a:pt x="376" y="14"/>
                </a:lnTo>
                <a:lnTo>
                  <a:pt x="362" y="6"/>
                </a:lnTo>
                <a:lnTo>
                  <a:pt x="342" y="0"/>
                </a:lnTo>
                <a:lnTo>
                  <a:pt x="310" y="0"/>
                </a:lnTo>
                <a:lnTo>
                  <a:pt x="310" y="0"/>
                </a:lnTo>
                <a:lnTo>
                  <a:pt x="302" y="4"/>
                </a:lnTo>
                <a:lnTo>
                  <a:pt x="296" y="10"/>
                </a:lnTo>
                <a:lnTo>
                  <a:pt x="292" y="18"/>
                </a:lnTo>
                <a:lnTo>
                  <a:pt x="276" y="42"/>
                </a:lnTo>
                <a:lnTo>
                  <a:pt x="240" y="112"/>
                </a:lnTo>
                <a:lnTo>
                  <a:pt x="184" y="262"/>
                </a:lnTo>
                <a:lnTo>
                  <a:pt x="164" y="324"/>
                </a:lnTo>
                <a:lnTo>
                  <a:pt x="126" y="418"/>
                </a:lnTo>
                <a:lnTo>
                  <a:pt x="118" y="452"/>
                </a:lnTo>
                <a:lnTo>
                  <a:pt x="108" y="508"/>
                </a:lnTo>
                <a:lnTo>
                  <a:pt x="108" y="562"/>
                </a:lnTo>
                <a:lnTo>
                  <a:pt x="118" y="604"/>
                </a:lnTo>
                <a:lnTo>
                  <a:pt x="136" y="634"/>
                </a:lnTo>
                <a:lnTo>
                  <a:pt x="170" y="662"/>
                </a:lnTo>
                <a:lnTo>
                  <a:pt x="204" y="692"/>
                </a:lnTo>
                <a:lnTo>
                  <a:pt x="320" y="780"/>
                </a:lnTo>
                <a:lnTo>
                  <a:pt x="320" y="780"/>
                </a:lnTo>
                <a:lnTo>
                  <a:pt x="262" y="766"/>
                </a:lnTo>
                <a:lnTo>
                  <a:pt x="236" y="760"/>
                </a:lnTo>
                <a:lnTo>
                  <a:pt x="222" y="760"/>
                </a:lnTo>
                <a:lnTo>
                  <a:pt x="222" y="760"/>
                </a:lnTo>
                <a:lnTo>
                  <a:pt x="152" y="772"/>
                </a:lnTo>
                <a:lnTo>
                  <a:pt x="78" y="806"/>
                </a:lnTo>
                <a:lnTo>
                  <a:pt x="78" y="806"/>
                </a:lnTo>
                <a:lnTo>
                  <a:pt x="64" y="818"/>
                </a:lnTo>
                <a:lnTo>
                  <a:pt x="52" y="826"/>
                </a:lnTo>
                <a:lnTo>
                  <a:pt x="44" y="834"/>
                </a:lnTo>
                <a:lnTo>
                  <a:pt x="44" y="834"/>
                </a:lnTo>
                <a:lnTo>
                  <a:pt x="40" y="842"/>
                </a:lnTo>
                <a:lnTo>
                  <a:pt x="36" y="852"/>
                </a:lnTo>
                <a:lnTo>
                  <a:pt x="32" y="862"/>
                </a:lnTo>
                <a:lnTo>
                  <a:pt x="16" y="888"/>
                </a:lnTo>
                <a:lnTo>
                  <a:pt x="14" y="922"/>
                </a:lnTo>
                <a:lnTo>
                  <a:pt x="2" y="958"/>
                </a:lnTo>
                <a:lnTo>
                  <a:pt x="2" y="958"/>
                </a:lnTo>
                <a:lnTo>
                  <a:pt x="2" y="960"/>
                </a:lnTo>
                <a:lnTo>
                  <a:pt x="0" y="968"/>
                </a:lnTo>
                <a:lnTo>
                  <a:pt x="2" y="980"/>
                </a:lnTo>
                <a:lnTo>
                  <a:pt x="6" y="986"/>
                </a:lnTo>
                <a:lnTo>
                  <a:pt x="10" y="992"/>
                </a:lnTo>
                <a:lnTo>
                  <a:pt x="10" y="992"/>
                </a:lnTo>
                <a:lnTo>
                  <a:pt x="18" y="1004"/>
                </a:lnTo>
                <a:lnTo>
                  <a:pt x="20" y="1012"/>
                </a:lnTo>
                <a:lnTo>
                  <a:pt x="18" y="1016"/>
                </a:lnTo>
                <a:lnTo>
                  <a:pt x="18" y="1018"/>
                </a:lnTo>
                <a:lnTo>
                  <a:pt x="18" y="1018"/>
                </a:lnTo>
                <a:lnTo>
                  <a:pt x="18" y="1032"/>
                </a:lnTo>
                <a:lnTo>
                  <a:pt x="490" y="1032"/>
                </a:lnTo>
                <a:lnTo>
                  <a:pt x="490" y="1032"/>
                </a:lnTo>
                <a:lnTo>
                  <a:pt x="512" y="1014"/>
                </a:lnTo>
                <a:lnTo>
                  <a:pt x="498" y="1032"/>
                </a:lnTo>
                <a:lnTo>
                  <a:pt x="1376" y="1032"/>
                </a:lnTo>
                <a:lnTo>
                  <a:pt x="1388" y="1020"/>
                </a:lnTo>
                <a:lnTo>
                  <a:pt x="1498" y="904"/>
                </a:lnTo>
                <a:lnTo>
                  <a:pt x="1546" y="842"/>
                </a:lnTo>
                <a:lnTo>
                  <a:pt x="1562" y="816"/>
                </a:lnTo>
                <a:lnTo>
                  <a:pt x="1562" y="816"/>
                </a:lnTo>
                <a:lnTo>
                  <a:pt x="1564" y="812"/>
                </a:lnTo>
                <a:lnTo>
                  <a:pt x="1568" y="806"/>
                </a:lnTo>
                <a:lnTo>
                  <a:pt x="1568" y="784"/>
                </a:lnTo>
                <a:lnTo>
                  <a:pt x="656" y="838"/>
                </a:lnTo>
                <a:lnTo>
                  <a:pt x="656" y="838"/>
                </a:lnTo>
                <a:lnTo>
                  <a:pt x="656" y="836"/>
                </a:lnTo>
                <a:lnTo>
                  <a:pt x="656" y="838"/>
                </a:lnTo>
                <a:lnTo>
                  <a:pt x="656" y="838"/>
                </a:lnTo>
              </a:path>
            </a:pathLst>
          </a:custGeom>
          <a:solidFill>
            <a:schemeClr val="bg2">
              <a:lumMod val="60000"/>
              <a:lumOff val="40000"/>
              <a:alpha val="9000"/>
            </a:schemeClr>
          </a:solidFill>
          <a:ln w="9360">
            <a:solidFill>
              <a:srgbClr val="FEFFFF"/>
            </a:solidFill>
            <a:round/>
          </a:ln>
          <a:effectLst>
            <a:glow rad="63500">
              <a:schemeClr val="bg2">
                <a:lumMod val="60000"/>
                <a:lumOff val="40000"/>
                <a:alpha val="11000"/>
              </a:schemeClr>
            </a:glo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50"/>
          <p:cNvSpPr/>
          <p:nvPr/>
        </p:nvSpPr>
        <p:spPr>
          <a:xfrm>
            <a:off x="9323640" y="2196000"/>
            <a:ext cx="326520" cy="214560"/>
          </a:xfrm>
          <a:custGeom>
            <a:avLst/>
            <a:gdLst/>
            <a:ahLst/>
            <a:cxnLst/>
            <a:rect l="0" t="0" r="r" b="b"/>
            <a:pathLst>
              <a:path w="153" h="101">
                <a:moveTo>
                  <a:pt x="152" y="100"/>
                </a:moveTo>
                <a:lnTo>
                  <a:pt x="152" y="100"/>
                </a:lnTo>
                <a:lnTo>
                  <a:pt x="152" y="100"/>
                </a:lnTo>
                <a:lnTo>
                  <a:pt x="152" y="100"/>
                </a:lnTo>
                <a:lnTo>
                  <a:pt x="138" y="90"/>
                </a:lnTo>
                <a:lnTo>
                  <a:pt x="34" y="18"/>
                </a:lnTo>
                <a:lnTo>
                  <a:pt x="34" y="18"/>
                </a:lnTo>
                <a:lnTo>
                  <a:pt x="16" y="6"/>
                </a:lnTo>
                <a:lnTo>
                  <a:pt x="16" y="6"/>
                </a:lnTo>
                <a:lnTo>
                  <a:pt x="10" y="2"/>
                </a:lnTo>
                <a:lnTo>
                  <a:pt x="4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4" y="6"/>
                </a:lnTo>
                <a:lnTo>
                  <a:pt x="8" y="8"/>
                </a:lnTo>
                <a:lnTo>
                  <a:pt x="8" y="8"/>
                </a:lnTo>
                <a:lnTo>
                  <a:pt x="24" y="18"/>
                </a:lnTo>
                <a:lnTo>
                  <a:pt x="138" y="92"/>
                </a:lnTo>
                <a:lnTo>
                  <a:pt x="138" y="92"/>
                </a:lnTo>
                <a:lnTo>
                  <a:pt x="152" y="100"/>
                </a:lnTo>
                <a:lnTo>
                  <a:pt x="152" y="100"/>
                </a:lnTo>
              </a:path>
            </a:pathLst>
          </a:custGeom>
          <a:solidFill>
            <a:schemeClr val="bg2">
              <a:lumMod val="50000"/>
              <a:lumOff val="50000"/>
              <a:alpha val="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CustomShape 51"/>
          <p:cNvSpPr/>
          <p:nvPr/>
        </p:nvSpPr>
        <p:spPr>
          <a:xfrm>
            <a:off x="9654840" y="2419560"/>
            <a:ext cx="360" cy="360"/>
          </a:xfrm>
          <a:custGeom>
            <a:avLst/>
            <a:gdLst/>
            <a:ahLst/>
            <a:cxnLst/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bg2">
              <a:lumMod val="50000"/>
              <a:lumOff val="50000"/>
              <a:alpha val="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CustomShape 52"/>
          <p:cNvSpPr/>
          <p:nvPr/>
        </p:nvSpPr>
        <p:spPr>
          <a:xfrm>
            <a:off x="9667800" y="2019600"/>
            <a:ext cx="72720" cy="386640"/>
          </a:xfrm>
          <a:custGeom>
            <a:avLst/>
            <a:gdLst/>
            <a:ahLst/>
            <a:cxnLst/>
            <a:rect l="0" t="0" r="r" b="b"/>
            <a:pathLst>
              <a:path w="35" h="181">
                <a:moveTo>
                  <a:pt x="0" y="178"/>
                </a:moveTo>
                <a:lnTo>
                  <a:pt x="0" y="178"/>
                </a:lnTo>
                <a:lnTo>
                  <a:pt x="4" y="162"/>
                </a:lnTo>
                <a:lnTo>
                  <a:pt x="28" y="30"/>
                </a:lnTo>
                <a:lnTo>
                  <a:pt x="28" y="30"/>
                </a:lnTo>
                <a:lnTo>
                  <a:pt x="34" y="10"/>
                </a:lnTo>
                <a:lnTo>
                  <a:pt x="34" y="10"/>
                </a:lnTo>
                <a:lnTo>
                  <a:pt x="34" y="6"/>
                </a:lnTo>
                <a:lnTo>
                  <a:pt x="34" y="2"/>
                </a:lnTo>
                <a:lnTo>
                  <a:pt x="34" y="2"/>
                </a:lnTo>
                <a:lnTo>
                  <a:pt x="32" y="0"/>
                </a:lnTo>
                <a:lnTo>
                  <a:pt x="30" y="2"/>
                </a:lnTo>
                <a:lnTo>
                  <a:pt x="30" y="2"/>
                </a:lnTo>
                <a:lnTo>
                  <a:pt x="28" y="8"/>
                </a:lnTo>
                <a:lnTo>
                  <a:pt x="26" y="14"/>
                </a:lnTo>
                <a:lnTo>
                  <a:pt x="26" y="14"/>
                </a:lnTo>
                <a:lnTo>
                  <a:pt x="22" y="38"/>
                </a:lnTo>
                <a:lnTo>
                  <a:pt x="2" y="162"/>
                </a:lnTo>
                <a:lnTo>
                  <a:pt x="2" y="162"/>
                </a:lnTo>
                <a:lnTo>
                  <a:pt x="0" y="178"/>
                </a:lnTo>
                <a:lnTo>
                  <a:pt x="0" y="178"/>
                </a:lnTo>
                <a:lnTo>
                  <a:pt x="0" y="180"/>
                </a:lnTo>
                <a:lnTo>
                  <a:pt x="0" y="180"/>
                </a:lnTo>
                <a:lnTo>
                  <a:pt x="0" y="178"/>
                </a:lnTo>
                <a:lnTo>
                  <a:pt x="0" y="178"/>
                </a:lnTo>
              </a:path>
            </a:pathLst>
          </a:custGeom>
          <a:solidFill>
            <a:schemeClr val="bg2">
              <a:lumMod val="50000"/>
              <a:lumOff val="50000"/>
              <a:alpha val="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CustomShape 53"/>
          <p:cNvSpPr/>
          <p:nvPr/>
        </p:nvSpPr>
        <p:spPr>
          <a:xfrm>
            <a:off x="8652600" y="1679760"/>
            <a:ext cx="1427760" cy="1857600"/>
          </a:xfrm>
          <a:custGeom>
            <a:avLst/>
            <a:gdLst/>
            <a:ahLst/>
            <a:cxnLst/>
            <a:rect l="0" t="0" r="r" b="b"/>
            <a:pathLst>
              <a:path w="665" h="865">
                <a:moveTo>
                  <a:pt x="566" y="472"/>
                </a:moveTo>
                <a:lnTo>
                  <a:pt x="566" y="472"/>
                </a:lnTo>
                <a:lnTo>
                  <a:pt x="568" y="472"/>
                </a:lnTo>
                <a:lnTo>
                  <a:pt x="572" y="476"/>
                </a:lnTo>
                <a:lnTo>
                  <a:pt x="582" y="488"/>
                </a:lnTo>
                <a:lnTo>
                  <a:pt x="612" y="532"/>
                </a:lnTo>
                <a:lnTo>
                  <a:pt x="660" y="604"/>
                </a:lnTo>
                <a:lnTo>
                  <a:pt x="660" y="604"/>
                </a:lnTo>
                <a:lnTo>
                  <a:pt x="664" y="608"/>
                </a:lnTo>
                <a:lnTo>
                  <a:pt x="664" y="356"/>
                </a:lnTo>
                <a:lnTo>
                  <a:pt x="664" y="356"/>
                </a:lnTo>
                <a:lnTo>
                  <a:pt x="650" y="354"/>
                </a:lnTo>
                <a:lnTo>
                  <a:pt x="650" y="354"/>
                </a:lnTo>
                <a:lnTo>
                  <a:pt x="664" y="346"/>
                </a:lnTo>
                <a:lnTo>
                  <a:pt x="664" y="0"/>
                </a:lnTo>
                <a:lnTo>
                  <a:pt x="664" y="0"/>
                </a:lnTo>
                <a:lnTo>
                  <a:pt x="638" y="20"/>
                </a:lnTo>
                <a:lnTo>
                  <a:pt x="624" y="34"/>
                </a:lnTo>
                <a:lnTo>
                  <a:pt x="608" y="50"/>
                </a:lnTo>
                <a:lnTo>
                  <a:pt x="608" y="50"/>
                </a:lnTo>
                <a:lnTo>
                  <a:pt x="594" y="68"/>
                </a:lnTo>
                <a:lnTo>
                  <a:pt x="580" y="86"/>
                </a:lnTo>
                <a:lnTo>
                  <a:pt x="568" y="104"/>
                </a:lnTo>
                <a:lnTo>
                  <a:pt x="558" y="124"/>
                </a:lnTo>
                <a:lnTo>
                  <a:pt x="548" y="146"/>
                </a:lnTo>
                <a:lnTo>
                  <a:pt x="540" y="166"/>
                </a:lnTo>
                <a:lnTo>
                  <a:pt x="524" y="214"/>
                </a:lnTo>
                <a:lnTo>
                  <a:pt x="524" y="214"/>
                </a:lnTo>
                <a:lnTo>
                  <a:pt x="514" y="254"/>
                </a:lnTo>
                <a:lnTo>
                  <a:pt x="508" y="294"/>
                </a:lnTo>
                <a:lnTo>
                  <a:pt x="504" y="330"/>
                </a:lnTo>
                <a:lnTo>
                  <a:pt x="502" y="356"/>
                </a:lnTo>
                <a:lnTo>
                  <a:pt x="502" y="356"/>
                </a:lnTo>
                <a:lnTo>
                  <a:pt x="498" y="358"/>
                </a:lnTo>
                <a:lnTo>
                  <a:pt x="498" y="358"/>
                </a:lnTo>
                <a:lnTo>
                  <a:pt x="490" y="350"/>
                </a:lnTo>
                <a:lnTo>
                  <a:pt x="490" y="350"/>
                </a:lnTo>
                <a:lnTo>
                  <a:pt x="490" y="346"/>
                </a:lnTo>
                <a:lnTo>
                  <a:pt x="490" y="342"/>
                </a:lnTo>
                <a:lnTo>
                  <a:pt x="490" y="342"/>
                </a:lnTo>
                <a:lnTo>
                  <a:pt x="488" y="340"/>
                </a:lnTo>
                <a:lnTo>
                  <a:pt x="484" y="338"/>
                </a:lnTo>
                <a:lnTo>
                  <a:pt x="480" y="336"/>
                </a:lnTo>
                <a:lnTo>
                  <a:pt x="476" y="338"/>
                </a:lnTo>
                <a:lnTo>
                  <a:pt x="476" y="338"/>
                </a:lnTo>
                <a:lnTo>
                  <a:pt x="476" y="338"/>
                </a:lnTo>
                <a:lnTo>
                  <a:pt x="476" y="336"/>
                </a:lnTo>
                <a:lnTo>
                  <a:pt x="474" y="336"/>
                </a:lnTo>
                <a:lnTo>
                  <a:pt x="472" y="338"/>
                </a:lnTo>
                <a:lnTo>
                  <a:pt x="472" y="338"/>
                </a:lnTo>
                <a:lnTo>
                  <a:pt x="468" y="336"/>
                </a:lnTo>
                <a:lnTo>
                  <a:pt x="468" y="336"/>
                </a:lnTo>
                <a:lnTo>
                  <a:pt x="468" y="336"/>
                </a:lnTo>
                <a:lnTo>
                  <a:pt x="466" y="338"/>
                </a:lnTo>
                <a:lnTo>
                  <a:pt x="464" y="338"/>
                </a:lnTo>
                <a:lnTo>
                  <a:pt x="464" y="340"/>
                </a:lnTo>
                <a:lnTo>
                  <a:pt x="462" y="340"/>
                </a:lnTo>
                <a:lnTo>
                  <a:pt x="462" y="342"/>
                </a:lnTo>
                <a:lnTo>
                  <a:pt x="464" y="344"/>
                </a:lnTo>
                <a:lnTo>
                  <a:pt x="464" y="344"/>
                </a:lnTo>
                <a:lnTo>
                  <a:pt x="464" y="344"/>
                </a:lnTo>
                <a:lnTo>
                  <a:pt x="460" y="344"/>
                </a:lnTo>
                <a:lnTo>
                  <a:pt x="460" y="344"/>
                </a:lnTo>
                <a:lnTo>
                  <a:pt x="456" y="346"/>
                </a:lnTo>
                <a:lnTo>
                  <a:pt x="454" y="350"/>
                </a:lnTo>
                <a:lnTo>
                  <a:pt x="454" y="354"/>
                </a:lnTo>
                <a:lnTo>
                  <a:pt x="456" y="358"/>
                </a:lnTo>
                <a:lnTo>
                  <a:pt x="456" y="358"/>
                </a:lnTo>
                <a:lnTo>
                  <a:pt x="458" y="362"/>
                </a:lnTo>
                <a:lnTo>
                  <a:pt x="458" y="362"/>
                </a:lnTo>
                <a:lnTo>
                  <a:pt x="458" y="370"/>
                </a:lnTo>
                <a:lnTo>
                  <a:pt x="458" y="374"/>
                </a:lnTo>
                <a:lnTo>
                  <a:pt x="458" y="374"/>
                </a:lnTo>
                <a:lnTo>
                  <a:pt x="456" y="376"/>
                </a:lnTo>
                <a:lnTo>
                  <a:pt x="456" y="376"/>
                </a:lnTo>
                <a:lnTo>
                  <a:pt x="434" y="360"/>
                </a:lnTo>
                <a:lnTo>
                  <a:pt x="406" y="338"/>
                </a:lnTo>
                <a:lnTo>
                  <a:pt x="372" y="314"/>
                </a:lnTo>
                <a:lnTo>
                  <a:pt x="336" y="294"/>
                </a:lnTo>
                <a:lnTo>
                  <a:pt x="336" y="294"/>
                </a:lnTo>
                <a:lnTo>
                  <a:pt x="292" y="272"/>
                </a:lnTo>
                <a:lnTo>
                  <a:pt x="270" y="264"/>
                </a:lnTo>
                <a:lnTo>
                  <a:pt x="248" y="256"/>
                </a:lnTo>
                <a:lnTo>
                  <a:pt x="226" y="250"/>
                </a:lnTo>
                <a:lnTo>
                  <a:pt x="204" y="246"/>
                </a:lnTo>
                <a:lnTo>
                  <a:pt x="182" y="244"/>
                </a:lnTo>
                <a:lnTo>
                  <a:pt x="160" y="242"/>
                </a:lnTo>
                <a:lnTo>
                  <a:pt x="160" y="242"/>
                </a:lnTo>
                <a:lnTo>
                  <a:pt x="138" y="242"/>
                </a:lnTo>
                <a:lnTo>
                  <a:pt x="116" y="242"/>
                </a:lnTo>
                <a:lnTo>
                  <a:pt x="84" y="248"/>
                </a:lnTo>
                <a:lnTo>
                  <a:pt x="62" y="252"/>
                </a:lnTo>
                <a:lnTo>
                  <a:pt x="56" y="256"/>
                </a:lnTo>
                <a:lnTo>
                  <a:pt x="30" y="266"/>
                </a:lnTo>
                <a:lnTo>
                  <a:pt x="8" y="282"/>
                </a:lnTo>
                <a:lnTo>
                  <a:pt x="0" y="296"/>
                </a:lnTo>
                <a:lnTo>
                  <a:pt x="0" y="324"/>
                </a:lnTo>
                <a:lnTo>
                  <a:pt x="2" y="330"/>
                </a:lnTo>
                <a:lnTo>
                  <a:pt x="14" y="344"/>
                </a:lnTo>
                <a:lnTo>
                  <a:pt x="28" y="358"/>
                </a:lnTo>
                <a:lnTo>
                  <a:pt x="28" y="358"/>
                </a:lnTo>
                <a:lnTo>
                  <a:pt x="36" y="364"/>
                </a:lnTo>
                <a:lnTo>
                  <a:pt x="42" y="366"/>
                </a:lnTo>
                <a:lnTo>
                  <a:pt x="46" y="368"/>
                </a:lnTo>
                <a:lnTo>
                  <a:pt x="46" y="368"/>
                </a:lnTo>
                <a:lnTo>
                  <a:pt x="52" y="368"/>
                </a:lnTo>
                <a:lnTo>
                  <a:pt x="56" y="372"/>
                </a:lnTo>
                <a:lnTo>
                  <a:pt x="60" y="376"/>
                </a:lnTo>
                <a:lnTo>
                  <a:pt x="60" y="376"/>
                </a:lnTo>
                <a:lnTo>
                  <a:pt x="64" y="380"/>
                </a:lnTo>
                <a:lnTo>
                  <a:pt x="70" y="384"/>
                </a:lnTo>
                <a:lnTo>
                  <a:pt x="78" y="386"/>
                </a:lnTo>
                <a:lnTo>
                  <a:pt x="78" y="386"/>
                </a:lnTo>
                <a:lnTo>
                  <a:pt x="84" y="386"/>
                </a:lnTo>
                <a:lnTo>
                  <a:pt x="92" y="390"/>
                </a:lnTo>
                <a:lnTo>
                  <a:pt x="98" y="394"/>
                </a:lnTo>
                <a:lnTo>
                  <a:pt x="100" y="398"/>
                </a:lnTo>
                <a:lnTo>
                  <a:pt x="100" y="398"/>
                </a:lnTo>
                <a:lnTo>
                  <a:pt x="104" y="402"/>
                </a:lnTo>
                <a:lnTo>
                  <a:pt x="112" y="406"/>
                </a:lnTo>
                <a:lnTo>
                  <a:pt x="120" y="410"/>
                </a:lnTo>
                <a:lnTo>
                  <a:pt x="120" y="410"/>
                </a:lnTo>
                <a:lnTo>
                  <a:pt x="126" y="418"/>
                </a:lnTo>
                <a:lnTo>
                  <a:pt x="130" y="426"/>
                </a:lnTo>
                <a:lnTo>
                  <a:pt x="130" y="430"/>
                </a:lnTo>
                <a:lnTo>
                  <a:pt x="130" y="430"/>
                </a:lnTo>
                <a:lnTo>
                  <a:pt x="132" y="434"/>
                </a:lnTo>
                <a:lnTo>
                  <a:pt x="136" y="436"/>
                </a:lnTo>
                <a:lnTo>
                  <a:pt x="142" y="438"/>
                </a:lnTo>
                <a:lnTo>
                  <a:pt x="142" y="438"/>
                </a:lnTo>
                <a:lnTo>
                  <a:pt x="146" y="442"/>
                </a:lnTo>
                <a:lnTo>
                  <a:pt x="150" y="446"/>
                </a:lnTo>
                <a:lnTo>
                  <a:pt x="152" y="452"/>
                </a:lnTo>
                <a:lnTo>
                  <a:pt x="152" y="452"/>
                </a:lnTo>
                <a:lnTo>
                  <a:pt x="152" y="456"/>
                </a:lnTo>
                <a:lnTo>
                  <a:pt x="154" y="458"/>
                </a:lnTo>
                <a:lnTo>
                  <a:pt x="158" y="466"/>
                </a:lnTo>
                <a:lnTo>
                  <a:pt x="166" y="472"/>
                </a:lnTo>
                <a:lnTo>
                  <a:pt x="170" y="474"/>
                </a:lnTo>
                <a:lnTo>
                  <a:pt x="170" y="474"/>
                </a:lnTo>
                <a:lnTo>
                  <a:pt x="174" y="476"/>
                </a:lnTo>
                <a:lnTo>
                  <a:pt x="178" y="480"/>
                </a:lnTo>
                <a:lnTo>
                  <a:pt x="182" y="486"/>
                </a:lnTo>
                <a:lnTo>
                  <a:pt x="182" y="486"/>
                </a:lnTo>
                <a:lnTo>
                  <a:pt x="186" y="490"/>
                </a:lnTo>
                <a:lnTo>
                  <a:pt x="192" y="494"/>
                </a:lnTo>
                <a:lnTo>
                  <a:pt x="200" y="500"/>
                </a:lnTo>
                <a:lnTo>
                  <a:pt x="200" y="500"/>
                </a:lnTo>
                <a:lnTo>
                  <a:pt x="216" y="510"/>
                </a:lnTo>
                <a:lnTo>
                  <a:pt x="224" y="516"/>
                </a:lnTo>
                <a:lnTo>
                  <a:pt x="224" y="516"/>
                </a:lnTo>
                <a:lnTo>
                  <a:pt x="230" y="518"/>
                </a:lnTo>
                <a:lnTo>
                  <a:pt x="238" y="518"/>
                </a:lnTo>
                <a:lnTo>
                  <a:pt x="246" y="518"/>
                </a:lnTo>
                <a:lnTo>
                  <a:pt x="268" y="512"/>
                </a:lnTo>
                <a:lnTo>
                  <a:pt x="288" y="504"/>
                </a:lnTo>
                <a:lnTo>
                  <a:pt x="306" y="496"/>
                </a:lnTo>
                <a:lnTo>
                  <a:pt x="332" y="486"/>
                </a:lnTo>
                <a:lnTo>
                  <a:pt x="350" y="482"/>
                </a:lnTo>
                <a:lnTo>
                  <a:pt x="350" y="482"/>
                </a:lnTo>
                <a:lnTo>
                  <a:pt x="350" y="482"/>
                </a:lnTo>
                <a:lnTo>
                  <a:pt x="334" y="504"/>
                </a:lnTo>
                <a:lnTo>
                  <a:pt x="320" y="526"/>
                </a:lnTo>
                <a:lnTo>
                  <a:pt x="320" y="526"/>
                </a:lnTo>
                <a:lnTo>
                  <a:pt x="302" y="566"/>
                </a:lnTo>
                <a:lnTo>
                  <a:pt x="298" y="576"/>
                </a:lnTo>
                <a:lnTo>
                  <a:pt x="298" y="582"/>
                </a:lnTo>
                <a:lnTo>
                  <a:pt x="298" y="586"/>
                </a:lnTo>
                <a:lnTo>
                  <a:pt x="300" y="586"/>
                </a:lnTo>
                <a:lnTo>
                  <a:pt x="302" y="586"/>
                </a:lnTo>
                <a:lnTo>
                  <a:pt x="310" y="598"/>
                </a:lnTo>
                <a:lnTo>
                  <a:pt x="310" y="598"/>
                </a:lnTo>
                <a:lnTo>
                  <a:pt x="318" y="604"/>
                </a:lnTo>
                <a:lnTo>
                  <a:pt x="334" y="622"/>
                </a:lnTo>
                <a:lnTo>
                  <a:pt x="344" y="630"/>
                </a:lnTo>
                <a:lnTo>
                  <a:pt x="356" y="638"/>
                </a:lnTo>
                <a:lnTo>
                  <a:pt x="366" y="644"/>
                </a:lnTo>
                <a:lnTo>
                  <a:pt x="376" y="646"/>
                </a:lnTo>
                <a:lnTo>
                  <a:pt x="376" y="646"/>
                </a:lnTo>
                <a:lnTo>
                  <a:pt x="384" y="646"/>
                </a:lnTo>
                <a:lnTo>
                  <a:pt x="390" y="648"/>
                </a:lnTo>
                <a:lnTo>
                  <a:pt x="396" y="650"/>
                </a:lnTo>
                <a:lnTo>
                  <a:pt x="398" y="654"/>
                </a:lnTo>
                <a:lnTo>
                  <a:pt x="402" y="660"/>
                </a:lnTo>
                <a:lnTo>
                  <a:pt x="404" y="662"/>
                </a:lnTo>
                <a:lnTo>
                  <a:pt x="404" y="662"/>
                </a:lnTo>
                <a:lnTo>
                  <a:pt x="414" y="670"/>
                </a:lnTo>
                <a:lnTo>
                  <a:pt x="424" y="676"/>
                </a:lnTo>
                <a:lnTo>
                  <a:pt x="428" y="678"/>
                </a:lnTo>
                <a:lnTo>
                  <a:pt x="434" y="676"/>
                </a:lnTo>
                <a:lnTo>
                  <a:pt x="434" y="676"/>
                </a:lnTo>
                <a:lnTo>
                  <a:pt x="438" y="678"/>
                </a:lnTo>
                <a:lnTo>
                  <a:pt x="444" y="680"/>
                </a:lnTo>
                <a:lnTo>
                  <a:pt x="454" y="692"/>
                </a:lnTo>
                <a:lnTo>
                  <a:pt x="460" y="704"/>
                </a:lnTo>
                <a:lnTo>
                  <a:pt x="464" y="710"/>
                </a:lnTo>
                <a:lnTo>
                  <a:pt x="464" y="710"/>
                </a:lnTo>
                <a:lnTo>
                  <a:pt x="466" y="716"/>
                </a:lnTo>
                <a:lnTo>
                  <a:pt x="470" y="730"/>
                </a:lnTo>
                <a:lnTo>
                  <a:pt x="472" y="740"/>
                </a:lnTo>
                <a:lnTo>
                  <a:pt x="472" y="750"/>
                </a:lnTo>
                <a:lnTo>
                  <a:pt x="470" y="760"/>
                </a:lnTo>
                <a:lnTo>
                  <a:pt x="468" y="770"/>
                </a:lnTo>
                <a:lnTo>
                  <a:pt x="468" y="770"/>
                </a:lnTo>
                <a:lnTo>
                  <a:pt x="460" y="788"/>
                </a:lnTo>
                <a:lnTo>
                  <a:pt x="456" y="800"/>
                </a:lnTo>
                <a:lnTo>
                  <a:pt x="454" y="810"/>
                </a:lnTo>
                <a:lnTo>
                  <a:pt x="454" y="810"/>
                </a:lnTo>
                <a:lnTo>
                  <a:pt x="452" y="816"/>
                </a:lnTo>
                <a:lnTo>
                  <a:pt x="452" y="824"/>
                </a:lnTo>
                <a:lnTo>
                  <a:pt x="454" y="832"/>
                </a:lnTo>
                <a:lnTo>
                  <a:pt x="454" y="832"/>
                </a:lnTo>
                <a:lnTo>
                  <a:pt x="458" y="852"/>
                </a:lnTo>
                <a:lnTo>
                  <a:pt x="462" y="858"/>
                </a:lnTo>
                <a:lnTo>
                  <a:pt x="466" y="864"/>
                </a:lnTo>
                <a:lnTo>
                  <a:pt x="466" y="864"/>
                </a:lnTo>
                <a:lnTo>
                  <a:pt x="468" y="864"/>
                </a:lnTo>
                <a:lnTo>
                  <a:pt x="472" y="864"/>
                </a:lnTo>
                <a:lnTo>
                  <a:pt x="472" y="864"/>
                </a:lnTo>
                <a:lnTo>
                  <a:pt x="476" y="860"/>
                </a:lnTo>
                <a:lnTo>
                  <a:pt x="480" y="858"/>
                </a:lnTo>
                <a:lnTo>
                  <a:pt x="496" y="810"/>
                </a:lnTo>
                <a:lnTo>
                  <a:pt x="490" y="798"/>
                </a:lnTo>
                <a:lnTo>
                  <a:pt x="490" y="798"/>
                </a:lnTo>
                <a:lnTo>
                  <a:pt x="492" y="792"/>
                </a:lnTo>
                <a:lnTo>
                  <a:pt x="494" y="786"/>
                </a:lnTo>
                <a:lnTo>
                  <a:pt x="498" y="784"/>
                </a:lnTo>
                <a:lnTo>
                  <a:pt x="498" y="784"/>
                </a:lnTo>
                <a:lnTo>
                  <a:pt x="502" y="778"/>
                </a:lnTo>
                <a:lnTo>
                  <a:pt x="506" y="770"/>
                </a:lnTo>
                <a:lnTo>
                  <a:pt x="508" y="758"/>
                </a:lnTo>
                <a:lnTo>
                  <a:pt x="508" y="758"/>
                </a:lnTo>
                <a:lnTo>
                  <a:pt x="512" y="748"/>
                </a:lnTo>
                <a:lnTo>
                  <a:pt x="520" y="726"/>
                </a:lnTo>
                <a:lnTo>
                  <a:pt x="520" y="726"/>
                </a:lnTo>
                <a:lnTo>
                  <a:pt x="524" y="694"/>
                </a:lnTo>
                <a:lnTo>
                  <a:pt x="526" y="676"/>
                </a:lnTo>
                <a:lnTo>
                  <a:pt x="524" y="662"/>
                </a:lnTo>
                <a:lnTo>
                  <a:pt x="524" y="662"/>
                </a:lnTo>
                <a:lnTo>
                  <a:pt x="504" y="578"/>
                </a:lnTo>
                <a:lnTo>
                  <a:pt x="494" y="526"/>
                </a:lnTo>
                <a:lnTo>
                  <a:pt x="492" y="510"/>
                </a:lnTo>
                <a:lnTo>
                  <a:pt x="492" y="504"/>
                </a:lnTo>
                <a:lnTo>
                  <a:pt x="494" y="502"/>
                </a:lnTo>
                <a:lnTo>
                  <a:pt x="494" y="502"/>
                </a:lnTo>
                <a:lnTo>
                  <a:pt x="498" y="498"/>
                </a:lnTo>
                <a:lnTo>
                  <a:pt x="500" y="492"/>
                </a:lnTo>
                <a:lnTo>
                  <a:pt x="504" y="474"/>
                </a:lnTo>
                <a:lnTo>
                  <a:pt x="512" y="500"/>
                </a:lnTo>
                <a:lnTo>
                  <a:pt x="518" y="508"/>
                </a:lnTo>
                <a:lnTo>
                  <a:pt x="518" y="520"/>
                </a:lnTo>
                <a:lnTo>
                  <a:pt x="526" y="538"/>
                </a:lnTo>
                <a:lnTo>
                  <a:pt x="528" y="542"/>
                </a:lnTo>
                <a:lnTo>
                  <a:pt x="538" y="568"/>
                </a:lnTo>
                <a:lnTo>
                  <a:pt x="542" y="568"/>
                </a:lnTo>
                <a:lnTo>
                  <a:pt x="544" y="572"/>
                </a:lnTo>
                <a:lnTo>
                  <a:pt x="542" y="576"/>
                </a:lnTo>
                <a:lnTo>
                  <a:pt x="548" y="588"/>
                </a:lnTo>
                <a:lnTo>
                  <a:pt x="556" y="608"/>
                </a:lnTo>
                <a:lnTo>
                  <a:pt x="570" y="620"/>
                </a:lnTo>
                <a:lnTo>
                  <a:pt x="588" y="626"/>
                </a:lnTo>
                <a:lnTo>
                  <a:pt x="584" y="614"/>
                </a:lnTo>
                <a:lnTo>
                  <a:pt x="590" y="624"/>
                </a:lnTo>
                <a:lnTo>
                  <a:pt x="598" y="608"/>
                </a:lnTo>
                <a:lnTo>
                  <a:pt x="598" y="590"/>
                </a:lnTo>
                <a:lnTo>
                  <a:pt x="590" y="570"/>
                </a:lnTo>
                <a:lnTo>
                  <a:pt x="586" y="558"/>
                </a:lnTo>
                <a:lnTo>
                  <a:pt x="580" y="556"/>
                </a:lnTo>
                <a:lnTo>
                  <a:pt x="580" y="552"/>
                </a:lnTo>
                <a:lnTo>
                  <a:pt x="582" y="548"/>
                </a:lnTo>
                <a:lnTo>
                  <a:pt x="572" y="524"/>
                </a:lnTo>
                <a:lnTo>
                  <a:pt x="570" y="520"/>
                </a:lnTo>
                <a:lnTo>
                  <a:pt x="562" y="502"/>
                </a:lnTo>
                <a:lnTo>
                  <a:pt x="554" y="492"/>
                </a:lnTo>
                <a:lnTo>
                  <a:pt x="550" y="484"/>
                </a:lnTo>
                <a:lnTo>
                  <a:pt x="538" y="460"/>
                </a:lnTo>
                <a:lnTo>
                  <a:pt x="538" y="460"/>
                </a:lnTo>
                <a:lnTo>
                  <a:pt x="554" y="470"/>
                </a:lnTo>
                <a:lnTo>
                  <a:pt x="560" y="472"/>
                </a:lnTo>
                <a:lnTo>
                  <a:pt x="566" y="472"/>
                </a:lnTo>
                <a:lnTo>
                  <a:pt x="566" y="472"/>
                </a:lnTo>
                <a:lnTo>
                  <a:pt x="466" y="344"/>
                </a:lnTo>
                <a:lnTo>
                  <a:pt x="466" y="344"/>
                </a:lnTo>
                <a:lnTo>
                  <a:pt x="466" y="344"/>
                </a:lnTo>
                <a:lnTo>
                  <a:pt x="466" y="344"/>
                </a:lnTo>
                <a:lnTo>
                  <a:pt x="466" y="344"/>
                </a:lnTo>
              </a:path>
            </a:pathLst>
          </a:custGeom>
          <a:solidFill>
            <a:schemeClr val="bg2">
              <a:lumMod val="60000"/>
              <a:lumOff val="40000"/>
              <a:alpha val="6000"/>
            </a:schemeClr>
          </a:solidFill>
          <a:ln>
            <a:noFill/>
          </a:ln>
          <a:effectLst>
            <a:glow rad="38100">
              <a:schemeClr val="bg2">
                <a:lumMod val="50000"/>
                <a:lumOff val="50000"/>
                <a:alpha val="15000"/>
              </a:schemeClr>
            </a:glo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54"/>
          <p:cNvSpPr/>
          <p:nvPr/>
        </p:nvSpPr>
        <p:spPr>
          <a:xfrm>
            <a:off x="8466120" y="6995160"/>
            <a:ext cx="222840" cy="104760"/>
          </a:xfrm>
          <a:custGeom>
            <a:avLst/>
            <a:gdLst/>
            <a:ahLst/>
            <a:cxnLst/>
            <a:rect l="0" t="0" r="r" b="b"/>
            <a:pathLst>
              <a:path w="171" h="81">
                <a:moveTo>
                  <a:pt x="170" y="80"/>
                </a:moveTo>
                <a:lnTo>
                  <a:pt x="170" y="80"/>
                </a:lnTo>
                <a:lnTo>
                  <a:pt x="170" y="80"/>
                </a:lnTo>
                <a:lnTo>
                  <a:pt x="170" y="80"/>
                </a:lnTo>
                <a:lnTo>
                  <a:pt x="154" y="72"/>
                </a:lnTo>
                <a:lnTo>
                  <a:pt x="38" y="14"/>
                </a:lnTo>
                <a:lnTo>
                  <a:pt x="38" y="14"/>
                </a:lnTo>
                <a:lnTo>
                  <a:pt x="18" y="4"/>
                </a:lnTo>
                <a:lnTo>
                  <a:pt x="18" y="4"/>
                </a:lnTo>
                <a:lnTo>
                  <a:pt x="12" y="2"/>
                </a:lnTo>
                <a:lnTo>
                  <a:pt x="4" y="0"/>
                </a:lnTo>
                <a:lnTo>
                  <a:pt x="4" y="0"/>
                </a:lnTo>
                <a:lnTo>
                  <a:pt x="0" y="0"/>
                </a:lnTo>
                <a:lnTo>
                  <a:pt x="2" y="4"/>
                </a:lnTo>
                <a:lnTo>
                  <a:pt x="2" y="4"/>
                </a:lnTo>
                <a:lnTo>
                  <a:pt x="4" y="6"/>
                </a:lnTo>
                <a:lnTo>
                  <a:pt x="10" y="8"/>
                </a:lnTo>
                <a:lnTo>
                  <a:pt x="10" y="8"/>
                </a:lnTo>
                <a:lnTo>
                  <a:pt x="28" y="16"/>
                </a:lnTo>
                <a:lnTo>
                  <a:pt x="154" y="74"/>
                </a:lnTo>
                <a:lnTo>
                  <a:pt x="154" y="74"/>
                </a:lnTo>
                <a:lnTo>
                  <a:pt x="170" y="80"/>
                </a:lnTo>
                <a:lnTo>
                  <a:pt x="170" y="80"/>
                </a:lnTo>
              </a:path>
            </a:pathLst>
          </a:custGeom>
          <a:solidFill>
            <a:schemeClr val="bg2">
              <a:lumMod val="50000"/>
              <a:lumOff val="50000"/>
              <a:alpha val="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CustomShape 55"/>
          <p:cNvSpPr/>
          <p:nvPr/>
        </p:nvSpPr>
        <p:spPr>
          <a:xfrm>
            <a:off x="8691840" y="7105680"/>
            <a:ext cx="360" cy="360"/>
          </a:xfrm>
          <a:custGeom>
            <a:avLst/>
            <a:gdLst/>
            <a:ahLst/>
            <a:cxnLst/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bg2">
              <a:lumMod val="50000"/>
              <a:lumOff val="50000"/>
              <a:alpha val="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CustomShape 56"/>
          <p:cNvSpPr/>
          <p:nvPr/>
        </p:nvSpPr>
        <p:spPr>
          <a:xfrm>
            <a:off x="8697240" y="6850800"/>
            <a:ext cx="15480" cy="243720"/>
          </a:xfrm>
          <a:custGeom>
            <a:avLst/>
            <a:gdLst/>
            <a:ahLst/>
            <a:cxnLst/>
            <a:rect l="0" t="0" r="r" b="b"/>
            <a:pathLst>
              <a:path w="13" h="187">
                <a:moveTo>
                  <a:pt x="2" y="186"/>
                </a:moveTo>
                <a:lnTo>
                  <a:pt x="2" y="186"/>
                </a:lnTo>
                <a:lnTo>
                  <a:pt x="4" y="168"/>
                </a:lnTo>
                <a:lnTo>
                  <a:pt x="8" y="30"/>
                </a:lnTo>
                <a:lnTo>
                  <a:pt x="8" y="30"/>
                </a:lnTo>
                <a:lnTo>
                  <a:pt x="10" y="10"/>
                </a:lnTo>
                <a:lnTo>
                  <a:pt x="10" y="10"/>
                </a:lnTo>
                <a:lnTo>
                  <a:pt x="12" y="6"/>
                </a:lnTo>
                <a:lnTo>
                  <a:pt x="10" y="0"/>
                </a:lnTo>
                <a:lnTo>
                  <a:pt x="10" y="0"/>
                </a:lnTo>
                <a:lnTo>
                  <a:pt x="8" y="0"/>
                </a:lnTo>
                <a:lnTo>
                  <a:pt x="6" y="2"/>
                </a:lnTo>
                <a:lnTo>
                  <a:pt x="6" y="2"/>
                </a:lnTo>
                <a:lnTo>
                  <a:pt x="4" y="8"/>
                </a:lnTo>
                <a:lnTo>
                  <a:pt x="4" y="16"/>
                </a:lnTo>
                <a:lnTo>
                  <a:pt x="4" y="16"/>
                </a:lnTo>
                <a:lnTo>
                  <a:pt x="4" y="38"/>
                </a:lnTo>
                <a:lnTo>
                  <a:pt x="0" y="168"/>
                </a:lnTo>
                <a:lnTo>
                  <a:pt x="0" y="168"/>
                </a:lnTo>
                <a:lnTo>
                  <a:pt x="0" y="186"/>
                </a:lnTo>
                <a:lnTo>
                  <a:pt x="0" y="186"/>
                </a:lnTo>
                <a:lnTo>
                  <a:pt x="0" y="186"/>
                </a:lnTo>
                <a:lnTo>
                  <a:pt x="0" y="186"/>
                </a:lnTo>
                <a:lnTo>
                  <a:pt x="2" y="186"/>
                </a:lnTo>
                <a:lnTo>
                  <a:pt x="2" y="186"/>
                </a:lnTo>
              </a:path>
            </a:pathLst>
          </a:custGeom>
          <a:solidFill>
            <a:schemeClr val="bg2">
              <a:lumMod val="50000"/>
              <a:lumOff val="50000"/>
              <a:alpha val="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CustomShape 57"/>
          <p:cNvSpPr/>
          <p:nvPr/>
        </p:nvSpPr>
        <p:spPr>
          <a:xfrm>
            <a:off x="8731800" y="6551640"/>
            <a:ext cx="1202040" cy="1007640"/>
          </a:xfrm>
          <a:custGeom>
            <a:avLst/>
            <a:gdLst/>
            <a:ahLst/>
            <a:cxnLst/>
            <a:rect l="0" t="0" r="r" b="b"/>
            <a:pathLst>
              <a:path w="917" h="769">
                <a:moveTo>
                  <a:pt x="878" y="688"/>
                </a:moveTo>
                <a:lnTo>
                  <a:pt x="878" y="688"/>
                </a:lnTo>
                <a:lnTo>
                  <a:pt x="868" y="682"/>
                </a:lnTo>
                <a:lnTo>
                  <a:pt x="856" y="678"/>
                </a:lnTo>
                <a:lnTo>
                  <a:pt x="838" y="674"/>
                </a:lnTo>
                <a:lnTo>
                  <a:pt x="838" y="674"/>
                </a:lnTo>
                <a:lnTo>
                  <a:pt x="828" y="672"/>
                </a:lnTo>
                <a:lnTo>
                  <a:pt x="818" y="666"/>
                </a:lnTo>
                <a:lnTo>
                  <a:pt x="810" y="660"/>
                </a:lnTo>
                <a:lnTo>
                  <a:pt x="802" y="652"/>
                </a:lnTo>
                <a:lnTo>
                  <a:pt x="792" y="640"/>
                </a:lnTo>
                <a:lnTo>
                  <a:pt x="790" y="634"/>
                </a:lnTo>
                <a:lnTo>
                  <a:pt x="790" y="634"/>
                </a:lnTo>
                <a:lnTo>
                  <a:pt x="786" y="630"/>
                </a:lnTo>
                <a:lnTo>
                  <a:pt x="780" y="616"/>
                </a:lnTo>
                <a:lnTo>
                  <a:pt x="776" y="602"/>
                </a:lnTo>
                <a:lnTo>
                  <a:pt x="778" y="596"/>
                </a:lnTo>
                <a:lnTo>
                  <a:pt x="780" y="590"/>
                </a:lnTo>
                <a:lnTo>
                  <a:pt x="780" y="590"/>
                </a:lnTo>
                <a:lnTo>
                  <a:pt x="784" y="586"/>
                </a:lnTo>
                <a:lnTo>
                  <a:pt x="786" y="582"/>
                </a:lnTo>
                <a:lnTo>
                  <a:pt x="786" y="570"/>
                </a:lnTo>
                <a:lnTo>
                  <a:pt x="786" y="556"/>
                </a:lnTo>
                <a:lnTo>
                  <a:pt x="786" y="556"/>
                </a:lnTo>
                <a:lnTo>
                  <a:pt x="784" y="554"/>
                </a:lnTo>
                <a:lnTo>
                  <a:pt x="782" y="548"/>
                </a:lnTo>
                <a:lnTo>
                  <a:pt x="780" y="544"/>
                </a:lnTo>
                <a:lnTo>
                  <a:pt x="782" y="538"/>
                </a:lnTo>
                <a:lnTo>
                  <a:pt x="784" y="532"/>
                </a:lnTo>
                <a:lnTo>
                  <a:pt x="788" y="524"/>
                </a:lnTo>
                <a:lnTo>
                  <a:pt x="788" y="524"/>
                </a:lnTo>
                <a:lnTo>
                  <a:pt x="792" y="514"/>
                </a:lnTo>
                <a:lnTo>
                  <a:pt x="794" y="502"/>
                </a:lnTo>
                <a:lnTo>
                  <a:pt x="794" y="488"/>
                </a:lnTo>
                <a:lnTo>
                  <a:pt x="794" y="474"/>
                </a:lnTo>
                <a:lnTo>
                  <a:pt x="790" y="450"/>
                </a:lnTo>
                <a:lnTo>
                  <a:pt x="786" y="440"/>
                </a:lnTo>
                <a:lnTo>
                  <a:pt x="782" y="426"/>
                </a:lnTo>
                <a:lnTo>
                  <a:pt x="782" y="426"/>
                </a:lnTo>
                <a:lnTo>
                  <a:pt x="784" y="424"/>
                </a:lnTo>
                <a:lnTo>
                  <a:pt x="784" y="422"/>
                </a:lnTo>
                <a:lnTo>
                  <a:pt x="782" y="420"/>
                </a:lnTo>
                <a:lnTo>
                  <a:pt x="776" y="418"/>
                </a:lnTo>
                <a:lnTo>
                  <a:pt x="766" y="414"/>
                </a:lnTo>
                <a:lnTo>
                  <a:pt x="722" y="406"/>
                </a:lnTo>
                <a:lnTo>
                  <a:pt x="722" y="406"/>
                </a:lnTo>
                <a:lnTo>
                  <a:pt x="696" y="404"/>
                </a:lnTo>
                <a:lnTo>
                  <a:pt x="666" y="406"/>
                </a:lnTo>
                <a:lnTo>
                  <a:pt x="668" y="404"/>
                </a:lnTo>
                <a:lnTo>
                  <a:pt x="682" y="392"/>
                </a:lnTo>
                <a:lnTo>
                  <a:pt x="704" y="376"/>
                </a:lnTo>
                <a:lnTo>
                  <a:pt x="722" y="366"/>
                </a:lnTo>
                <a:lnTo>
                  <a:pt x="742" y="354"/>
                </a:lnTo>
                <a:lnTo>
                  <a:pt x="758" y="340"/>
                </a:lnTo>
                <a:lnTo>
                  <a:pt x="758" y="340"/>
                </a:lnTo>
                <a:lnTo>
                  <a:pt x="764" y="332"/>
                </a:lnTo>
                <a:lnTo>
                  <a:pt x="768" y="326"/>
                </a:lnTo>
                <a:lnTo>
                  <a:pt x="770" y="320"/>
                </a:lnTo>
                <a:lnTo>
                  <a:pt x="770" y="320"/>
                </a:lnTo>
                <a:lnTo>
                  <a:pt x="770" y="308"/>
                </a:lnTo>
                <a:lnTo>
                  <a:pt x="772" y="290"/>
                </a:lnTo>
                <a:lnTo>
                  <a:pt x="772" y="290"/>
                </a:lnTo>
                <a:lnTo>
                  <a:pt x="772" y="280"/>
                </a:lnTo>
                <a:lnTo>
                  <a:pt x="772" y="272"/>
                </a:lnTo>
                <a:lnTo>
                  <a:pt x="770" y="266"/>
                </a:lnTo>
                <a:lnTo>
                  <a:pt x="770" y="266"/>
                </a:lnTo>
                <a:lnTo>
                  <a:pt x="768" y="260"/>
                </a:lnTo>
                <a:lnTo>
                  <a:pt x="768" y="254"/>
                </a:lnTo>
                <a:lnTo>
                  <a:pt x="768" y="250"/>
                </a:lnTo>
                <a:lnTo>
                  <a:pt x="768" y="250"/>
                </a:lnTo>
                <a:lnTo>
                  <a:pt x="768" y="244"/>
                </a:lnTo>
                <a:lnTo>
                  <a:pt x="768" y="236"/>
                </a:lnTo>
                <a:lnTo>
                  <a:pt x="766" y="226"/>
                </a:lnTo>
                <a:lnTo>
                  <a:pt x="764" y="222"/>
                </a:lnTo>
                <a:lnTo>
                  <a:pt x="760" y="220"/>
                </a:lnTo>
                <a:lnTo>
                  <a:pt x="760" y="220"/>
                </a:lnTo>
                <a:lnTo>
                  <a:pt x="756" y="216"/>
                </a:lnTo>
                <a:lnTo>
                  <a:pt x="756" y="212"/>
                </a:lnTo>
                <a:lnTo>
                  <a:pt x="754" y="204"/>
                </a:lnTo>
                <a:lnTo>
                  <a:pt x="754" y="204"/>
                </a:lnTo>
                <a:lnTo>
                  <a:pt x="756" y="198"/>
                </a:lnTo>
                <a:lnTo>
                  <a:pt x="758" y="194"/>
                </a:lnTo>
                <a:lnTo>
                  <a:pt x="756" y="190"/>
                </a:lnTo>
                <a:lnTo>
                  <a:pt x="756" y="190"/>
                </a:lnTo>
                <a:lnTo>
                  <a:pt x="752" y="186"/>
                </a:lnTo>
                <a:lnTo>
                  <a:pt x="748" y="180"/>
                </a:lnTo>
                <a:lnTo>
                  <a:pt x="744" y="170"/>
                </a:lnTo>
                <a:lnTo>
                  <a:pt x="744" y="170"/>
                </a:lnTo>
                <a:lnTo>
                  <a:pt x="746" y="160"/>
                </a:lnTo>
                <a:lnTo>
                  <a:pt x="746" y="152"/>
                </a:lnTo>
                <a:lnTo>
                  <a:pt x="746" y="146"/>
                </a:lnTo>
                <a:lnTo>
                  <a:pt x="746" y="146"/>
                </a:lnTo>
                <a:lnTo>
                  <a:pt x="746" y="142"/>
                </a:lnTo>
                <a:lnTo>
                  <a:pt x="746" y="134"/>
                </a:lnTo>
                <a:lnTo>
                  <a:pt x="746" y="126"/>
                </a:lnTo>
                <a:lnTo>
                  <a:pt x="750" y="118"/>
                </a:lnTo>
                <a:lnTo>
                  <a:pt x="750" y="118"/>
                </a:lnTo>
                <a:lnTo>
                  <a:pt x="752" y="112"/>
                </a:lnTo>
                <a:lnTo>
                  <a:pt x="752" y="106"/>
                </a:lnTo>
                <a:lnTo>
                  <a:pt x="752" y="98"/>
                </a:lnTo>
                <a:lnTo>
                  <a:pt x="752" y="98"/>
                </a:lnTo>
                <a:lnTo>
                  <a:pt x="752" y="92"/>
                </a:lnTo>
                <a:lnTo>
                  <a:pt x="752" y="88"/>
                </a:lnTo>
                <a:lnTo>
                  <a:pt x="752" y="84"/>
                </a:lnTo>
                <a:lnTo>
                  <a:pt x="752" y="84"/>
                </a:lnTo>
                <a:lnTo>
                  <a:pt x="754" y="78"/>
                </a:lnTo>
                <a:lnTo>
                  <a:pt x="756" y="72"/>
                </a:lnTo>
                <a:lnTo>
                  <a:pt x="756" y="62"/>
                </a:lnTo>
                <a:lnTo>
                  <a:pt x="754" y="42"/>
                </a:lnTo>
                <a:lnTo>
                  <a:pt x="748" y="24"/>
                </a:lnTo>
                <a:lnTo>
                  <a:pt x="740" y="10"/>
                </a:lnTo>
                <a:lnTo>
                  <a:pt x="726" y="2"/>
                </a:lnTo>
                <a:lnTo>
                  <a:pt x="704" y="0"/>
                </a:lnTo>
                <a:lnTo>
                  <a:pt x="678" y="10"/>
                </a:lnTo>
                <a:lnTo>
                  <a:pt x="654" y="24"/>
                </a:lnTo>
                <a:lnTo>
                  <a:pt x="654" y="24"/>
                </a:lnTo>
                <a:lnTo>
                  <a:pt x="648" y="28"/>
                </a:lnTo>
                <a:lnTo>
                  <a:pt x="630" y="42"/>
                </a:lnTo>
                <a:lnTo>
                  <a:pt x="606" y="66"/>
                </a:lnTo>
                <a:lnTo>
                  <a:pt x="594" y="82"/>
                </a:lnTo>
                <a:lnTo>
                  <a:pt x="580" y="102"/>
                </a:lnTo>
                <a:lnTo>
                  <a:pt x="580" y="102"/>
                </a:lnTo>
                <a:lnTo>
                  <a:pt x="568" y="122"/>
                </a:lnTo>
                <a:lnTo>
                  <a:pt x="558" y="142"/>
                </a:lnTo>
                <a:lnTo>
                  <a:pt x="548" y="164"/>
                </a:lnTo>
                <a:lnTo>
                  <a:pt x="540" y="186"/>
                </a:lnTo>
                <a:lnTo>
                  <a:pt x="532" y="208"/>
                </a:lnTo>
                <a:lnTo>
                  <a:pt x="526" y="232"/>
                </a:lnTo>
                <a:lnTo>
                  <a:pt x="518" y="282"/>
                </a:lnTo>
                <a:lnTo>
                  <a:pt x="518" y="282"/>
                </a:lnTo>
                <a:lnTo>
                  <a:pt x="514" y="324"/>
                </a:lnTo>
                <a:lnTo>
                  <a:pt x="514" y="366"/>
                </a:lnTo>
                <a:lnTo>
                  <a:pt x="514" y="402"/>
                </a:lnTo>
                <a:lnTo>
                  <a:pt x="516" y="430"/>
                </a:lnTo>
                <a:lnTo>
                  <a:pt x="516" y="430"/>
                </a:lnTo>
                <a:lnTo>
                  <a:pt x="514" y="430"/>
                </a:lnTo>
                <a:lnTo>
                  <a:pt x="514" y="430"/>
                </a:lnTo>
                <a:lnTo>
                  <a:pt x="502" y="424"/>
                </a:lnTo>
                <a:lnTo>
                  <a:pt x="502" y="424"/>
                </a:lnTo>
                <a:lnTo>
                  <a:pt x="504" y="420"/>
                </a:lnTo>
                <a:lnTo>
                  <a:pt x="502" y="416"/>
                </a:lnTo>
                <a:lnTo>
                  <a:pt x="502" y="416"/>
                </a:lnTo>
                <a:lnTo>
                  <a:pt x="500" y="414"/>
                </a:lnTo>
                <a:lnTo>
                  <a:pt x="496" y="412"/>
                </a:lnTo>
                <a:lnTo>
                  <a:pt x="492" y="412"/>
                </a:lnTo>
                <a:lnTo>
                  <a:pt x="488" y="414"/>
                </a:lnTo>
                <a:lnTo>
                  <a:pt x="488" y="414"/>
                </a:lnTo>
                <a:lnTo>
                  <a:pt x="488" y="414"/>
                </a:lnTo>
                <a:lnTo>
                  <a:pt x="488" y="412"/>
                </a:lnTo>
                <a:lnTo>
                  <a:pt x="486" y="412"/>
                </a:lnTo>
                <a:lnTo>
                  <a:pt x="484" y="414"/>
                </a:lnTo>
                <a:lnTo>
                  <a:pt x="484" y="414"/>
                </a:lnTo>
                <a:lnTo>
                  <a:pt x="480" y="414"/>
                </a:lnTo>
                <a:lnTo>
                  <a:pt x="480" y="414"/>
                </a:lnTo>
                <a:lnTo>
                  <a:pt x="478" y="414"/>
                </a:lnTo>
                <a:lnTo>
                  <a:pt x="478" y="416"/>
                </a:lnTo>
                <a:lnTo>
                  <a:pt x="476" y="416"/>
                </a:lnTo>
                <a:lnTo>
                  <a:pt x="476" y="418"/>
                </a:lnTo>
                <a:lnTo>
                  <a:pt x="474" y="420"/>
                </a:lnTo>
                <a:lnTo>
                  <a:pt x="472" y="420"/>
                </a:lnTo>
                <a:lnTo>
                  <a:pt x="476" y="422"/>
                </a:lnTo>
                <a:lnTo>
                  <a:pt x="476" y="422"/>
                </a:lnTo>
                <a:lnTo>
                  <a:pt x="476" y="422"/>
                </a:lnTo>
                <a:lnTo>
                  <a:pt x="472" y="424"/>
                </a:lnTo>
                <a:lnTo>
                  <a:pt x="472" y="424"/>
                </a:lnTo>
                <a:lnTo>
                  <a:pt x="470" y="426"/>
                </a:lnTo>
                <a:lnTo>
                  <a:pt x="468" y="430"/>
                </a:lnTo>
                <a:lnTo>
                  <a:pt x="468" y="432"/>
                </a:lnTo>
                <a:lnTo>
                  <a:pt x="470" y="436"/>
                </a:lnTo>
                <a:lnTo>
                  <a:pt x="470" y="436"/>
                </a:lnTo>
                <a:lnTo>
                  <a:pt x="474" y="440"/>
                </a:lnTo>
                <a:lnTo>
                  <a:pt x="474" y="440"/>
                </a:lnTo>
                <a:lnTo>
                  <a:pt x="474" y="448"/>
                </a:lnTo>
                <a:lnTo>
                  <a:pt x="474" y="454"/>
                </a:lnTo>
                <a:lnTo>
                  <a:pt x="474" y="454"/>
                </a:lnTo>
                <a:lnTo>
                  <a:pt x="472" y="456"/>
                </a:lnTo>
                <a:lnTo>
                  <a:pt x="472" y="456"/>
                </a:lnTo>
                <a:lnTo>
                  <a:pt x="448" y="442"/>
                </a:lnTo>
                <a:lnTo>
                  <a:pt x="416" y="424"/>
                </a:lnTo>
                <a:lnTo>
                  <a:pt x="380" y="406"/>
                </a:lnTo>
                <a:lnTo>
                  <a:pt x="340" y="390"/>
                </a:lnTo>
                <a:lnTo>
                  <a:pt x="340" y="390"/>
                </a:lnTo>
                <a:lnTo>
                  <a:pt x="292" y="374"/>
                </a:lnTo>
                <a:lnTo>
                  <a:pt x="268" y="368"/>
                </a:lnTo>
                <a:lnTo>
                  <a:pt x="244" y="364"/>
                </a:lnTo>
                <a:lnTo>
                  <a:pt x="222" y="362"/>
                </a:lnTo>
                <a:lnTo>
                  <a:pt x="198" y="360"/>
                </a:lnTo>
                <a:lnTo>
                  <a:pt x="176" y="360"/>
                </a:lnTo>
                <a:lnTo>
                  <a:pt x="152" y="362"/>
                </a:lnTo>
                <a:lnTo>
                  <a:pt x="152" y="362"/>
                </a:lnTo>
                <a:lnTo>
                  <a:pt x="130" y="366"/>
                </a:lnTo>
                <a:lnTo>
                  <a:pt x="108" y="370"/>
                </a:lnTo>
                <a:lnTo>
                  <a:pt x="76" y="380"/>
                </a:lnTo>
                <a:lnTo>
                  <a:pt x="56" y="388"/>
                </a:lnTo>
                <a:lnTo>
                  <a:pt x="48" y="392"/>
                </a:lnTo>
                <a:lnTo>
                  <a:pt x="24" y="408"/>
                </a:lnTo>
                <a:lnTo>
                  <a:pt x="4" y="426"/>
                </a:lnTo>
                <a:lnTo>
                  <a:pt x="0" y="436"/>
                </a:lnTo>
                <a:lnTo>
                  <a:pt x="0" y="466"/>
                </a:lnTo>
                <a:lnTo>
                  <a:pt x="4" y="476"/>
                </a:lnTo>
                <a:lnTo>
                  <a:pt x="18" y="488"/>
                </a:lnTo>
                <a:lnTo>
                  <a:pt x="36" y="500"/>
                </a:lnTo>
                <a:lnTo>
                  <a:pt x="36" y="500"/>
                </a:lnTo>
                <a:lnTo>
                  <a:pt x="44" y="504"/>
                </a:lnTo>
                <a:lnTo>
                  <a:pt x="50" y="506"/>
                </a:lnTo>
                <a:lnTo>
                  <a:pt x="56" y="506"/>
                </a:lnTo>
                <a:lnTo>
                  <a:pt x="56" y="506"/>
                </a:lnTo>
                <a:lnTo>
                  <a:pt x="60" y="508"/>
                </a:lnTo>
                <a:lnTo>
                  <a:pt x="64" y="510"/>
                </a:lnTo>
                <a:lnTo>
                  <a:pt x="70" y="514"/>
                </a:lnTo>
                <a:lnTo>
                  <a:pt x="70" y="514"/>
                </a:lnTo>
                <a:lnTo>
                  <a:pt x="76" y="518"/>
                </a:lnTo>
                <a:lnTo>
                  <a:pt x="82" y="520"/>
                </a:lnTo>
                <a:lnTo>
                  <a:pt x="90" y="520"/>
                </a:lnTo>
                <a:lnTo>
                  <a:pt x="90" y="520"/>
                </a:lnTo>
                <a:lnTo>
                  <a:pt x="96" y="522"/>
                </a:lnTo>
                <a:lnTo>
                  <a:pt x="104" y="524"/>
                </a:lnTo>
                <a:lnTo>
                  <a:pt x="112" y="528"/>
                </a:lnTo>
                <a:lnTo>
                  <a:pt x="116" y="530"/>
                </a:lnTo>
                <a:lnTo>
                  <a:pt x="116" y="530"/>
                </a:lnTo>
                <a:lnTo>
                  <a:pt x="120" y="534"/>
                </a:lnTo>
                <a:lnTo>
                  <a:pt x="126" y="536"/>
                </a:lnTo>
                <a:lnTo>
                  <a:pt x="136" y="540"/>
                </a:lnTo>
                <a:lnTo>
                  <a:pt x="136" y="540"/>
                </a:lnTo>
                <a:lnTo>
                  <a:pt x="144" y="548"/>
                </a:lnTo>
                <a:lnTo>
                  <a:pt x="148" y="554"/>
                </a:lnTo>
                <a:lnTo>
                  <a:pt x="150" y="558"/>
                </a:lnTo>
                <a:lnTo>
                  <a:pt x="150" y="558"/>
                </a:lnTo>
                <a:lnTo>
                  <a:pt x="152" y="562"/>
                </a:lnTo>
                <a:lnTo>
                  <a:pt x="156" y="564"/>
                </a:lnTo>
                <a:lnTo>
                  <a:pt x="162" y="564"/>
                </a:lnTo>
                <a:lnTo>
                  <a:pt x="162" y="564"/>
                </a:lnTo>
                <a:lnTo>
                  <a:pt x="168" y="568"/>
                </a:lnTo>
                <a:lnTo>
                  <a:pt x="172" y="572"/>
                </a:lnTo>
                <a:lnTo>
                  <a:pt x="174" y="578"/>
                </a:lnTo>
                <a:lnTo>
                  <a:pt x="174" y="578"/>
                </a:lnTo>
                <a:lnTo>
                  <a:pt x="176" y="580"/>
                </a:lnTo>
                <a:lnTo>
                  <a:pt x="178" y="584"/>
                </a:lnTo>
                <a:lnTo>
                  <a:pt x="184" y="590"/>
                </a:lnTo>
                <a:lnTo>
                  <a:pt x="192" y="594"/>
                </a:lnTo>
                <a:lnTo>
                  <a:pt x="196" y="596"/>
                </a:lnTo>
                <a:lnTo>
                  <a:pt x="196" y="596"/>
                </a:lnTo>
                <a:lnTo>
                  <a:pt x="200" y="598"/>
                </a:lnTo>
                <a:lnTo>
                  <a:pt x="204" y="602"/>
                </a:lnTo>
                <a:lnTo>
                  <a:pt x="210" y="608"/>
                </a:lnTo>
                <a:lnTo>
                  <a:pt x="210" y="608"/>
                </a:lnTo>
                <a:lnTo>
                  <a:pt x="214" y="610"/>
                </a:lnTo>
                <a:lnTo>
                  <a:pt x="222" y="614"/>
                </a:lnTo>
                <a:lnTo>
                  <a:pt x="232" y="620"/>
                </a:lnTo>
                <a:lnTo>
                  <a:pt x="232" y="620"/>
                </a:lnTo>
                <a:lnTo>
                  <a:pt x="248" y="626"/>
                </a:lnTo>
                <a:lnTo>
                  <a:pt x="258" y="632"/>
                </a:lnTo>
                <a:lnTo>
                  <a:pt x="258" y="632"/>
                </a:lnTo>
                <a:lnTo>
                  <a:pt x="264" y="632"/>
                </a:lnTo>
                <a:lnTo>
                  <a:pt x="272" y="632"/>
                </a:lnTo>
                <a:lnTo>
                  <a:pt x="282" y="630"/>
                </a:lnTo>
                <a:lnTo>
                  <a:pt x="302" y="622"/>
                </a:lnTo>
                <a:lnTo>
                  <a:pt x="320" y="610"/>
                </a:lnTo>
                <a:lnTo>
                  <a:pt x="338" y="600"/>
                </a:lnTo>
                <a:lnTo>
                  <a:pt x="364" y="586"/>
                </a:lnTo>
                <a:lnTo>
                  <a:pt x="380" y="580"/>
                </a:lnTo>
                <a:lnTo>
                  <a:pt x="382" y="578"/>
                </a:lnTo>
                <a:lnTo>
                  <a:pt x="382" y="578"/>
                </a:lnTo>
                <a:lnTo>
                  <a:pt x="368" y="604"/>
                </a:lnTo>
                <a:lnTo>
                  <a:pt x="358" y="628"/>
                </a:lnTo>
                <a:lnTo>
                  <a:pt x="358" y="628"/>
                </a:lnTo>
                <a:lnTo>
                  <a:pt x="344" y="670"/>
                </a:lnTo>
                <a:lnTo>
                  <a:pt x="342" y="682"/>
                </a:lnTo>
                <a:lnTo>
                  <a:pt x="342" y="688"/>
                </a:lnTo>
                <a:lnTo>
                  <a:pt x="342" y="692"/>
                </a:lnTo>
                <a:lnTo>
                  <a:pt x="344" y="692"/>
                </a:lnTo>
                <a:lnTo>
                  <a:pt x="346" y="692"/>
                </a:lnTo>
                <a:lnTo>
                  <a:pt x="358" y="702"/>
                </a:lnTo>
                <a:lnTo>
                  <a:pt x="358" y="702"/>
                </a:lnTo>
                <a:lnTo>
                  <a:pt x="366" y="708"/>
                </a:lnTo>
                <a:lnTo>
                  <a:pt x="384" y="724"/>
                </a:lnTo>
                <a:lnTo>
                  <a:pt x="396" y="730"/>
                </a:lnTo>
                <a:lnTo>
                  <a:pt x="410" y="738"/>
                </a:lnTo>
                <a:lnTo>
                  <a:pt x="420" y="740"/>
                </a:lnTo>
                <a:lnTo>
                  <a:pt x="432" y="742"/>
                </a:lnTo>
                <a:lnTo>
                  <a:pt x="432" y="742"/>
                </a:lnTo>
                <a:lnTo>
                  <a:pt x="440" y="740"/>
                </a:lnTo>
                <a:lnTo>
                  <a:pt x="446" y="742"/>
                </a:lnTo>
                <a:lnTo>
                  <a:pt x="452" y="744"/>
                </a:lnTo>
                <a:lnTo>
                  <a:pt x="456" y="746"/>
                </a:lnTo>
                <a:lnTo>
                  <a:pt x="460" y="752"/>
                </a:lnTo>
                <a:lnTo>
                  <a:pt x="462" y="754"/>
                </a:lnTo>
                <a:lnTo>
                  <a:pt x="462" y="754"/>
                </a:lnTo>
                <a:lnTo>
                  <a:pt x="472" y="762"/>
                </a:lnTo>
                <a:lnTo>
                  <a:pt x="484" y="766"/>
                </a:lnTo>
                <a:lnTo>
                  <a:pt x="488" y="766"/>
                </a:lnTo>
                <a:lnTo>
                  <a:pt x="494" y="764"/>
                </a:lnTo>
                <a:lnTo>
                  <a:pt x="494" y="764"/>
                </a:lnTo>
                <a:lnTo>
                  <a:pt x="500" y="764"/>
                </a:lnTo>
                <a:lnTo>
                  <a:pt x="506" y="768"/>
                </a:lnTo>
                <a:lnTo>
                  <a:pt x="588" y="768"/>
                </a:lnTo>
                <a:lnTo>
                  <a:pt x="588" y="768"/>
                </a:lnTo>
                <a:lnTo>
                  <a:pt x="586" y="750"/>
                </a:lnTo>
                <a:lnTo>
                  <a:pt x="584" y="736"/>
                </a:lnTo>
                <a:lnTo>
                  <a:pt x="584" y="736"/>
                </a:lnTo>
                <a:lnTo>
                  <a:pt x="552" y="654"/>
                </a:lnTo>
                <a:lnTo>
                  <a:pt x="534" y="602"/>
                </a:lnTo>
                <a:lnTo>
                  <a:pt x="530" y="586"/>
                </a:lnTo>
                <a:lnTo>
                  <a:pt x="530" y="580"/>
                </a:lnTo>
                <a:lnTo>
                  <a:pt x="530" y="578"/>
                </a:lnTo>
                <a:lnTo>
                  <a:pt x="530" y="578"/>
                </a:lnTo>
                <a:lnTo>
                  <a:pt x="534" y="574"/>
                </a:lnTo>
                <a:lnTo>
                  <a:pt x="536" y="566"/>
                </a:lnTo>
                <a:lnTo>
                  <a:pt x="538" y="548"/>
                </a:lnTo>
                <a:lnTo>
                  <a:pt x="548" y="572"/>
                </a:lnTo>
                <a:lnTo>
                  <a:pt x="554" y="580"/>
                </a:lnTo>
                <a:lnTo>
                  <a:pt x="558" y="594"/>
                </a:lnTo>
                <a:lnTo>
                  <a:pt x="568" y="610"/>
                </a:lnTo>
                <a:lnTo>
                  <a:pt x="570" y="614"/>
                </a:lnTo>
                <a:lnTo>
                  <a:pt x="584" y="638"/>
                </a:lnTo>
                <a:lnTo>
                  <a:pt x="590" y="638"/>
                </a:lnTo>
                <a:lnTo>
                  <a:pt x="592" y="642"/>
                </a:lnTo>
                <a:lnTo>
                  <a:pt x="590" y="648"/>
                </a:lnTo>
                <a:lnTo>
                  <a:pt x="598" y="658"/>
                </a:lnTo>
                <a:lnTo>
                  <a:pt x="608" y="676"/>
                </a:lnTo>
                <a:lnTo>
                  <a:pt x="626" y="688"/>
                </a:lnTo>
                <a:lnTo>
                  <a:pt x="642" y="690"/>
                </a:lnTo>
                <a:lnTo>
                  <a:pt x="638" y="678"/>
                </a:lnTo>
                <a:lnTo>
                  <a:pt x="646" y="688"/>
                </a:lnTo>
                <a:lnTo>
                  <a:pt x="650" y="672"/>
                </a:lnTo>
                <a:lnTo>
                  <a:pt x="648" y="652"/>
                </a:lnTo>
                <a:lnTo>
                  <a:pt x="638" y="634"/>
                </a:lnTo>
                <a:lnTo>
                  <a:pt x="632" y="622"/>
                </a:lnTo>
                <a:lnTo>
                  <a:pt x="626" y="620"/>
                </a:lnTo>
                <a:lnTo>
                  <a:pt x="624" y="616"/>
                </a:lnTo>
                <a:lnTo>
                  <a:pt x="626" y="612"/>
                </a:lnTo>
                <a:lnTo>
                  <a:pt x="612" y="590"/>
                </a:lnTo>
                <a:lnTo>
                  <a:pt x="608" y="584"/>
                </a:lnTo>
                <a:lnTo>
                  <a:pt x="598" y="568"/>
                </a:lnTo>
                <a:lnTo>
                  <a:pt x="588" y="560"/>
                </a:lnTo>
                <a:lnTo>
                  <a:pt x="584" y="550"/>
                </a:lnTo>
                <a:lnTo>
                  <a:pt x="568" y="530"/>
                </a:lnTo>
                <a:lnTo>
                  <a:pt x="568" y="530"/>
                </a:lnTo>
                <a:lnTo>
                  <a:pt x="586" y="536"/>
                </a:lnTo>
                <a:lnTo>
                  <a:pt x="592" y="538"/>
                </a:lnTo>
                <a:lnTo>
                  <a:pt x="598" y="536"/>
                </a:lnTo>
                <a:lnTo>
                  <a:pt x="598" y="536"/>
                </a:lnTo>
                <a:lnTo>
                  <a:pt x="600" y="538"/>
                </a:lnTo>
                <a:lnTo>
                  <a:pt x="604" y="540"/>
                </a:lnTo>
                <a:lnTo>
                  <a:pt x="618" y="552"/>
                </a:lnTo>
                <a:lnTo>
                  <a:pt x="654" y="590"/>
                </a:lnTo>
                <a:lnTo>
                  <a:pt x="714" y="658"/>
                </a:lnTo>
                <a:lnTo>
                  <a:pt x="714" y="658"/>
                </a:lnTo>
                <a:lnTo>
                  <a:pt x="724" y="666"/>
                </a:lnTo>
                <a:lnTo>
                  <a:pt x="740" y="676"/>
                </a:lnTo>
                <a:lnTo>
                  <a:pt x="770" y="692"/>
                </a:lnTo>
                <a:lnTo>
                  <a:pt x="770" y="692"/>
                </a:lnTo>
                <a:lnTo>
                  <a:pt x="792" y="698"/>
                </a:lnTo>
                <a:lnTo>
                  <a:pt x="804" y="702"/>
                </a:lnTo>
                <a:lnTo>
                  <a:pt x="804" y="702"/>
                </a:lnTo>
                <a:lnTo>
                  <a:pt x="814" y="706"/>
                </a:lnTo>
                <a:lnTo>
                  <a:pt x="822" y="708"/>
                </a:lnTo>
                <a:lnTo>
                  <a:pt x="830" y="708"/>
                </a:lnTo>
                <a:lnTo>
                  <a:pt x="830" y="708"/>
                </a:lnTo>
                <a:lnTo>
                  <a:pt x="836" y="708"/>
                </a:lnTo>
                <a:lnTo>
                  <a:pt x="842" y="708"/>
                </a:lnTo>
                <a:lnTo>
                  <a:pt x="848" y="710"/>
                </a:lnTo>
                <a:lnTo>
                  <a:pt x="852" y="722"/>
                </a:lnTo>
                <a:lnTo>
                  <a:pt x="904" y="736"/>
                </a:lnTo>
                <a:lnTo>
                  <a:pt x="904" y="736"/>
                </a:lnTo>
                <a:lnTo>
                  <a:pt x="910" y="736"/>
                </a:lnTo>
                <a:lnTo>
                  <a:pt x="914" y="734"/>
                </a:lnTo>
                <a:lnTo>
                  <a:pt x="916" y="732"/>
                </a:lnTo>
                <a:lnTo>
                  <a:pt x="916" y="730"/>
                </a:lnTo>
                <a:lnTo>
                  <a:pt x="916" y="730"/>
                </a:lnTo>
                <a:lnTo>
                  <a:pt x="914" y="722"/>
                </a:lnTo>
                <a:lnTo>
                  <a:pt x="910" y="716"/>
                </a:lnTo>
                <a:lnTo>
                  <a:pt x="898" y="700"/>
                </a:lnTo>
                <a:lnTo>
                  <a:pt x="898" y="700"/>
                </a:lnTo>
                <a:lnTo>
                  <a:pt x="892" y="694"/>
                </a:lnTo>
                <a:lnTo>
                  <a:pt x="884" y="690"/>
                </a:lnTo>
                <a:lnTo>
                  <a:pt x="878" y="688"/>
                </a:lnTo>
                <a:lnTo>
                  <a:pt x="878" y="688"/>
                </a:lnTo>
                <a:lnTo>
                  <a:pt x="478" y="422"/>
                </a:lnTo>
                <a:lnTo>
                  <a:pt x="478" y="422"/>
                </a:lnTo>
                <a:lnTo>
                  <a:pt x="478" y="422"/>
                </a:lnTo>
                <a:lnTo>
                  <a:pt x="478" y="420"/>
                </a:lnTo>
                <a:lnTo>
                  <a:pt x="478" y="422"/>
                </a:lnTo>
              </a:path>
            </a:pathLst>
          </a:custGeom>
          <a:solidFill>
            <a:schemeClr val="bg2">
              <a:lumMod val="50000"/>
              <a:lumOff val="50000"/>
              <a:alpha val="8000"/>
            </a:schemeClr>
          </a:solidFill>
          <a:ln w="9360">
            <a:noFill/>
          </a:ln>
          <a:effectLst>
            <a:glow rad="38100">
              <a:schemeClr val="bg2">
                <a:lumMod val="60000"/>
                <a:lumOff val="40000"/>
                <a:alpha val="19000"/>
              </a:schemeClr>
            </a:glo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58"/>
          <p:cNvSpPr/>
          <p:nvPr/>
        </p:nvSpPr>
        <p:spPr>
          <a:xfrm rot="20119200">
            <a:off x="8906400" y="3431160"/>
            <a:ext cx="121680" cy="181440"/>
          </a:xfrm>
          <a:custGeom>
            <a:avLst/>
            <a:gdLst/>
            <a:ahLst/>
            <a:cxnLst/>
            <a:rect l="0" t="0" r="r" b="b"/>
            <a:pathLst>
              <a:path w="247" h="367">
                <a:moveTo>
                  <a:pt x="242" y="366"/>
                </a:moveTo>
                <a:lnTo>
                  <a:pt x="242" y="366"/>
                </a:lnTo>
                <a:lnTo>
                  <a:pt x="244" y="364"/>
                </a:lnTo>
                <a:lnTo>
                  <a:pt x="246" y="364"/>
                </a:lnTo>
                <a:lnTo>
                  <a:pt x="246" y="364"/>
                </a:lnTo>
                <a:lnTo>
                  <a:pt x="236" y="348"/>
                </a:lnTo>
                <a:lnTo>
                  <a:pt x="50" y="54"/>
                </a:lnTo>
                <a:lnTo>
                  <a:pt x="50" y="54"/>
                </a:lnTo>
                <a:lnTo>
                  <a:pt x="32" y="28"/>
                </a:lnTo>
                <a:lnTo>
                  <a:pt x="32" y="26"/>
                </a:lnTo>
                <a:lnTo>
                  <a:pt x="32" y="26"/>
                </a:lnTo>
                <a:lnTo>
                  <a:pt x="22" y="14"/>
                </a:lnTo>
                <a:lnTo>
                  <a:pt x="10" y="4"/>
                </a:lnTo>
                <a:lnTo>
                  <a:pt x="10" y="4"/>
                </a:lnTo>
                <a:lnTo>
                  <a:pt x="6" y="2"/>
                </a:lnTo>
                <a:lnTo>
                  <a:pt x="2" y="0"/>
                </a:lnTo>
                <a:lnTo>
                  <a:pt x="0" y="2"/>
                </a:lnTo>
                <a:lnTo>
                  <a:pt x="0" y="6"/>
                </a:lnTo>
                <a:lnTo>
                  <a:pt x="0" y="6"/>
                </a:lnTo>
                <a:lnTo>
                  <a:pt x="4" y="16"/>
                </a:lnTo>
                <a:lnTo>
                  <a:pt x="10" y="24"/>
                </a:lnTo>
                <a:lnTo>
                  <a:pt x="10" y="24"/>
                </a:lnTo>
                <a:lnTo>
                  <a:pt x="20" y="34"/>
                </a:lnTo>
                <a:lnTo>
                  <a:pt x="28" y="44"/>
                </a:lnTo>
                <a:lnTo>
                  <a:pt x="232" y="352"/>
                </a:lnTo>
                <a:lnTo>
                  <a:pt x="232" y="352"/>
                </a:lnTo>
                <a:lnTo>
                  <a:pt x="238" y="362"/>
                </a:lnTo>
                <a:lnTo>
                  <a:pt x="242" y="366"/>
                </a:lnTo>
                <a:lnTo>
                  <a:pt x="242" y="366"/>
                </a:lnTo>
              </a:path>
            </a:pathLst>
          </a:custGeom>
          <a:solidFill>
            <a:schemeClr val="bg2">
              <a:lumMod val="60000"/>
              <a:lumOff val="40000"/>
              <a:alpha val="18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CustomShape 59"/>
          <p:cNvSpPr/>
          <p:nvPr/>
        </p:nvSpPr>
        <p:spPr>
          <a:xfrm rot="20119200">
            <a:off x="9063000" y="3582360"/>
            <a:ext cx="360" cy="360"/>
          </a:xfrm>
          <a:custGeom>
            <a:avLst/>
            <a:gdLst/>
            <a:ahLst/>
            <a:cxnLst/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bg2">
              <a:lumMod val="60000"/>
              <a:lumOff val="40000"/>
              <a:alpha val="18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CustomShape 60"/>
          <p:cNvSpPr/>
          <p:nvPr/>
        </p:nvSpPr>
        <p:spPr>
          <a:xfrm rot="20119200">
            <a:off x="9025560" y="3376440"/>
            <a:ext cx="120960" cy="181440"/>
          </a:xfrm>
          <a:custGeom>
            <a:avLst/>
            <a:gdLst/>
            <a:ahLst/>
            <a:cxnLst/>
            <a:rect l="0" t="0" r="r" b="b"/>
            <a:pathLst>
              <a:path w="245" h="367">
                <a:moveTo>
                  <a:pt x="2" y="366"/>
                </a:moveTo>
                <a:lnTo>
                  <a:pt x="2" y="366"/>
                </a:lnTo>
                <a:lnTo>
                  <a:pt x="6" y="362"/>
                </a:lnTo>
                <a:lnTo>
                  <a:pt x="14" y="352"/>
                </a:lnTo>
                <a:lnTo>
                  <a:pt x="216" y="44"/>
                </a:lnTo>
                <a:lnTo>
                  <a:pt x="216" y="44"/>
                </a:lnTo>
                <a:lnTo>
                  <a:pt x="226" y="34"/>
                </a:lnTo>
                <a:lnTo>
                  <a:pt x="234" y="24"/>
                </a:lnTo>
                <a:lnTo>
                  <a:pt x="234" y="24"/>
                </a:lnTo>
                <a:lnTo>
                  <a:pt x="240" y="16"/>
                </a:lnTo>
                <a:lnTo>
                  <a:pt x="244" y="6"/>
                </a:lnTo>
                <a:lnTo>
                  <a:pt x="244" y="6"/>
                </a:lnTo>
                <a:lnTo>
                  <a:pt x="244" y="2"/>
                </a:lnTo>
                <a:lnTo>
                  <a:pt x="242" y="0"/>
                </a:lnTo>
                <a:lnTo>
                  <a:pt x="238" y="2"/>
                </a:lnTo>
                <a:lnTo>
                  <a:pt x="234" y="4"/>
                </a:lnTo>
                <a:lnTo>
                  <a:pt x="234" y="4"/>
                </a:lnTo>
                <a:lnTo>
                  <a:pt x="222" y="14"/>
                </a:lnTo>
                <a:lnTo>
                  <a:pt x="212" y="26"/>
                </a:lnTo>
                <a:lnTo>
                  <a:pt x="212" y="28"/>
                </a:lnTo>
                <a:lnTo>
                  <a:pt x="212" y="28"/>
                </a:lnTo>
                <a:lnTo>
                  <a:pt x="194" y="54"/>
                </a:lnTo>
                <a:lnTo>
                  <a:pt x="8" y="348"/>
                </a:lnTo>
                <a:lnTo>
                  <a:pt x="8" y="348"/>
                </a:lnTo>
                <a:lnTo>
                  <a:pt x="0" y="364"/>
                </a:lnTo>
                <a:lnTo>
                  <a:pt x="0" y="364"/>
                </a:lnTo>
                <a:lnTo>
                  <a:pt x="0" y="366"/>
                </a:lnTo>
                <a:lnTo>
                  <a:pt x="0" y="366"/>
                </a:lnTo>
                <a:lnTo>
                  <a:pt x="2" y="366"/>
                </a:lnTo>
                <a:lnTo>
                  <a:pt x="2" y="366"/>
                </a:lnTo>
              </a:path>
            </a:pathLst>
          </a:custGeom>
          <a:solidFill>
            <a:schemeClr val="bg2">
              <a:lumMod val="60000"/>
              <a:lumOff val="40000"/>
              <a:alpha val="18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CustomShape 61"/>
          <p:cNvSpPr/>
          <p:nvPr/>
        </p:nvSpPr>
        <p:spPr>
          <a:xfrm rot="20119200">
            <a:off x="8618040" y="3279600"/>
            <a:ext cx="1011960" cy="862560"/>
          </a:xfrm>
          <a:custGeom>
            <a:avLst/>
            <a:gdLst/>
            <a:ahLst/>
            <a:cxnLst/>
            <a:rect l="0" t="0" r="r" b="b"/>
            <a:pathLst>
              <a:path w="2039" h="1739">
                <a:moveTo>
                  <a:pt x="2036" y="78"/>
                </a:moveTo>
                <a:lnTo>
                  <a:pt x="2018" y="44"/>
                </a:lnTo>
                <a:lnTo>
                  <a:pt x="1978" y="14"/>
                </a:lnTo>
                <a:lnTo>
                  <a:pt x="1916" y="2"/>
                </a:lnTo>
                <a:lnTo>
                  <a:pt x="1850" y="0"/>
                </a:lnTo>
                <a:lnTo>
                  <a:pt x="1850" y="0"/>
                </a:lnTo>
                <a:lnTo>
                  <a:pt x="1832" y="0"/>
                </a:lnTo>
                <a:lnTo>
                  <a:pt x="1808" y="4"/>
                </a:lnTo>
                <a:lnTo>
                  <a:pt x="1778" y="8"/>
                </a:lnTo>
                <a:lnTo>
                  <a:pt x="1742" y="16"/>
                </a:lnTo>
                <a:lnTo>
                  <a:pt x="1702" y="28"/>
                </a:lnTo>
                <a:lnTo>
                  <a:pt x="1656" y="46"/>
                </a:lnTo>
                <a:lnTo>
                  <a:pt x="1606" y="66"/>
                </a:lnTo>
                <a:lnTo>
                  <a:pt x="1606" y="66"/>
                </a:lnTo>
                <a:lnTo>
                  <a:pt x="1558" y="92"/>
                </a:lnTo>
                <a:lnTo>
                  <a:pt x="1510" y="120"/>
                </a:lnTo>
                <a:lnTo>
                  <a:pt x="1466" y="152"/>
                </a:lnTo>
                <a:lnTo>
                  <a:pt x="1424" y="184"/>
                </a:lnTo>
                <a:lnTo>
                  <a:pt x="1382" y="222"/>
                </a:lnTo>
                <a:lnTo>
                  <a:pt x="1342" y="260"/>
                </a:lnTo>
                <a:lnTo>
                  <a:pt x="1302" y="304"/>
                </a:lnTo>
                <a:lnTo>
                  <a:pt x="1264" y="350"/>
                </a:lnTo>
                <a:lnTo>
                  <a:pt x="1264" y="350"/>
                </a:lnTo>
                <a:lnTo>
                  <a:pt x="1234" y="388"/>
                </a:lnTo>
                <a:lnTo>
                  <a:pt x="1204" y="430"/>
                </a:lnTo>
                <a:lnTo>
                  <a:pt x="1176" y="472"/>
                </a:lnTo>
                <a:lnTo>
                  <a:pt x="1152" y="514"/>
                </a:lnTo>
                <a:lnTo>
                  <a:pt x="1110" y="590"/>
                </a:lnTo>
                <a:lnTo>
                  <a:pt x="1080" y="646"/>
                </a:lnTo>
                <a:lnTo>
                  <a:pt x="1080" y="646"/>
                </a:lnTo>
                <a:lnTo>
                  <a:pt x="1074" y="644"/>
                </a:lnTo>
                <a:lnTo>
                  <a:pt x="1074" y="644"/>
                </a:lnTo>
                <a:lnTo>
                  <a:pt x="1068" y="632"/>
                </a:lnTo>
                <a:lnTo>
                  <a:pt x="1060" y="618"/>
                </a:lnTo>
                <a:lnTo>
                  <a:pt x="1060" y="618"/>
                </a:lnTo>
                <a:lnTo>
                  <a:pt x="1064" y="610"/>
                </a:lnTo>
                <a:lnTo>
                  <a:pt x="1066" y="602"/>
                </a:lnTo>
                <a:lnTo>
                  <a:pt x="1066" y="602"/>
                </a:lnTo>
                <a:lnTo>
                  <a:pt x="1064" y="592"/>
                </a:lnTo>
                <a:lnTo>
                  <a:pt x="1060" y="586"/>
                </a:lnTo>
                <a:lnTo>
                  <a:pt x="1052" y="580"/>
                </a:lnTo>
                <a:lnTo>
                  <a:pt x="1042" y="578"/>
                </a:lnTo>
                <a:lnTo>
                  <a:pt x="1042" y="578"/>
                </a:lnTo>
                <a:lnTo>
                  <a:pt x="1040" y="580"/>
                </a:lnTo>
                <a:lnTo>
                  <a:pt x="1042" y="574"/>
                </a:lnTo>
                <a:lnTo>
                  <a:pt x="1036" y="574"/>
                </a:lnTo>
                <a:lnTo>
                  <a:pt x="1032" y="574"/>
                </a:lnTo>
                <a:lnTo>
                  <a:pt x="1032" y="574"/>
                </a:lnTo>
                <a:lnTo>
                  <a:pt x="1024" y="568"/>
                </a:lnTo>
                <a:lnTo>
                  <a:pt x="1024" y="568"/>
                </a:lnTo>
                <a:lnTo>
                  <a:pt x="1022" y="568"/>
                </a:lnTo>
                <a:lnTo>
                  <a:pt x="1018" y="570"/>
                </a:lnTo>
                <a:lnTo>
                  <a:pt x="1012" y="570"/>
                </a:lnTo>
                <a:lnTo>
                  <a:pt x="1014" y="574"/>
                </a:lnTo>
                <a:lnTo>
                  <a:pt x="1008" y="574"/>
                </a:lnTo>
                <a:lnTo>
                  <a:pt x="1004" y="574"/>
                </a:lnTo>
                <a:lnTo>
                  <a:pt x="1008" y="580"/>
                </a:lnTo>
                <a:lnTo>
                  <a:pt x="1008" y="580"/>
                </a:lnTo>
                <a:lnTo>
                  <a:pt x="1008" y="580"/>
                </a:lnTo>
                <a:lnTo>
                  <a:pt x="1000" y="578"/>
                </a:lnTo>
                <a:lnTo>
                  <a:pt x="1000" y="578"/>
                </a:lnTo>
                <a:lnTo>
                  <a:pt x="990" y="580"/>
                </a:lnTo>
                <a:lnTo>
                  <a:pt x="982" y="586"/>
                </a:lnTo>
                <a:lnTo>
                  <a:pt x="978" y="592"/>
                </a:lnTo>
                <a:lnTo>
                  <a:pt x="976" y="602"/>
                </a:lnTo>
                <a:lnTo>
                  <a:pt x="976" y="602"/>
                </a:lnTo>
                <a:lnTo>
                  <a:pt x="978" y="608"/>
                </a:lnTo>
                <a:lnTo>
                  <a:pt x="980" y="616"/>
                </a:lnTo>
                <a:lnTo>
                  <a:pt x="980" y="616"/>
                </a:lnTo>
                <a:lnTo>
                  <a:pt x="970" y="632"/>
                </a:lnTo>
                <a:lnTo>
                  <a:pt x="964" y="644"/>
                </a:lnTo>
                <a:lnTo>
                  <a:pt x="964" y="644"/>
                </a:lnTo>
                <a:lnTo>
                  <a:pt x="958" y="646"/>
                </a:lnTo>
                <a:lnTo>
                  <a:pt x="958" y="646"/>
                </a:lnTo>
                <a:lnTo>
                  <a:pt x="928" y="590"/>
                </a:lnTo>
                <a:lnTo>
                  <a:pt x="886" y="514"/>
                </a:lnTo>
                <a:lnTo>
                  <a:pt x="860" y="472"/>
                </a:lnTo>
                <a:lnTo>
                  <a:pt x="834" y="430"/>
                </a:lnTo>
                <a:lnTo>
                  <a:pt x="804" y="388"/>
                </a:lnTo>
                <a:lnTo>
                  <a:pt x="774" y="350"/>
                </a:lnTo>
                <a:lnTo>
                  <a:pt x="774" y="350"/>
                </a:lnTo>
                <a:lnTo>
                  <a:pt x="736" y="304"/>
                </a:lnTo>
                <a:lnTo>
                  <a:pt x="696" y="260"/>
                </a:lnTo>
                <a:lnTo>
                  <a:pt x="656" y="222"/>
                </a:lnTo>
                <a:lnTo>
                  <a:pt x="614" y="184"/>
                </a:lnTo>
                <a:lnTo>
                  <a:pt x="572" y="152"/>
                </a:lnTo>
                <a:lnTo>
                  <a:pt x="528" y="120"/>
                </a:lnTo>
                <a:lnTo>
                  <a:pt x="480" y="92"/>
                </a:lnTo>
                <a:lnTo>
                  <a:pt x="432" y="66"/>
                </a:lnTo>
                <a:lnTo>
                  <a:pt x="432" y="66"/>
                </a:lnTo>
                <a:lnTo>
                  <a:pt x="382" y="46"/>
                </a:lnTo>
                <a:lnTo>
                  <a:pt x="336" y="28"/>
                </a:lnTo>
                <a:lnTo>
                  <a:pt x="296" y="16"/>
                </a:lnTo>
                <a:lnTo>
                  <a:pt x="260" y="8"/>
                </a:lnTo>
                <a:lnTo>
                  <a:pt x="230" y="4"/>
                </a:lnTo>
                <a:lnTo>
                  <a:pt x="206" y="0"/>
                </a:lnTo>
                <a:lnTo>
                  <a:pt x="188" y="0"/>
                </a:lnTo>
                <a:lnTo>
                  <a:pt x="122" y="2"/>
                </a:lnTo>
                <a:lnTo>
                  <a:pt x="60" y="14"/>
                </a:lnTo>
                <a:lnTo>
                  <a:pt x="20" y="44"/>
                </a:lnTo>
                <a:lnTo>
                  <a:pt x="2" y="78"/>
                </a:lnTo>
                <a:lnTo>
                  <a:pt x="0" y="114"/>
                </a:lnTo>
                <a:lnTo>
                  <a:pt x="10" y="156"/>
                </a:lnTo>
                <a:lnTo>
                  <a:pt x="32" y="202"/>
                </a:lnTo>
                <a:lnTo>
                  <a:pt x="32" y="202"/>
                </a:lnTo>
                <a:lnTo>
                  <a:pt x="42" y="218"/>
                </a:lnTo>
                <a:lnTo>
                  <a:pt x="54" y="232"/>
                </a:lnTo>
                <a:lnTo>
                  <a:pt x="58" y="236"/>
                </a:lnTo>
                <a:lnTo>
                  <a:pt x="64" y="240"/>
                </a:lnTo>
                <a:lnTo>
                  <a:pt x="64" y="240"/>
                </a:lnTo>
                <a:lnTo>
                  <a:pt x="68" y="242"/>
                </a:lnTo>
                <a:lnTo>
                  <a:pt x="72" y="246"/>
                </a:lnTo>
                <a:lnTo>
                  <a:pt x="78" y="258"/>
                </a:lnTo>
                <a:lnTo>
                  <a:pt x="82" y="272"/>
                </a:lnTo>
                <a:lnTo>
                  <a:pt x="82" y="272"/>
                </a:lnTo>
                <a:lnTo>
                  <a:pt x="90" y="286"/>
                </a:lnTo>
                <a:lnTo>
                  <a:pt x="100" y="298"/>
                </a:lnTo>
                <a:lnTo>
                  <a:pt x="108" y="302"/>
                </a:lnTo>
                <a:lnTo>
                  <a:pt x="114" y="308"/>
                </a:lnTo>
                <a:lnTo>
                  <a:pt x="114" y="308"/>
                </a:lnTo>
                <a:lnTo>
                  <a:pt x="122" y="312"/>
                </a:lnTo>
                <a:lnTo>
                  <a:pt x="128" y="318"/>
                </a:lnTo>
                <a:lnTo>
                  <a:pt x="140" y="332"/>
                </a:lnTo>
                <a:lnTo>
                  <a:pt x="150" y="348"/>
                </a:lnTo>
                <a:lnTo>
                  <a:pt x="154" y="358"/>
                </a:lnTo>
                <a:lnTo>
                  <a:pt x="154" y="358"/>
                </a:lnTo>
                <a:lnTo>
                  <a:pt x="156" y="364"/>
                </a:lnTo>
                <a:lnTo>
                  <a:pt x="158" y="370"/>
                </a:lnTo>
                <a:lnTo>
                  <a:pt x="170" y="384"/>
                </a:lnTo>
                <a:lnTo>
                  <a:pt x="186" y="404"/>
                </a:lnTo>
                <a:lnTo>
                  <a:pt x="186" y="404"/>
                </a:lnTo>
                <a:lnTo>
                  <a:pt x="190" y="428"/>
                </a:lnTo>
                <a:lnTo>
                  <a:pt x="192" y="446"/>
                </a:lnTo>
                <a:lnTo>
                  <a:pt x="192" y="452"/>
                </a:lnTo>
                <a:lnTo>
                  <a:pt x="190" y="458"/>
                </a:lnTo>
                <a:lnTo>
                  <a:pt x="190" y="458"/>
                </a:lnTo>
                <a:lnTo>
                  <a:pt x="188" y="462"/>
                </a:lnTo>
                <a:lnTo>
                  <a:pt x="188" y="466"/>
                </a:lnTo>
                <a:lnTo>
                  <a:pt x="194" y="474"/>
                </a:lnTo>
                <a:lnTo>
                  <a:pt x="206" y="484"/>
                </a:lnTo>
                <a:lnTo>
                  <a:pt x="206" y="484"/>
                </a:lnTo>
                <a:lnTo>
                  <a:pt x="210" y="488"/>
                </a:lnTo>
                <a:lnTo>
                  <a:pt x="214" y="498"/>
                </a:lnTo>
                <a:lnTo>
                  <a:pt x="216" y="506"/>
                </a:lnTo>
                <a:lnTo>
                  <a:pt x="218" y="512"/>
                </a:lnTo>
                <a:lnTo>
                  <a:pt x="218" y="518"/>
                </a:lnTo>
                <a:lnTo>
                  <a:pt x="214" y="526"/>
                </a:lnTo>
                <a:lnTo>
                  <a:pt x="214" y="526"/>
                </a:lnTo>
                <a:lnTo>
                  <a:pt x="212" y="532"/>
                </a:lnTo>
                <a:lnTo>
                  <a:pt x="212" y="542"/>
                </a:lnTo>
                <a:lnTo>
                  <a:pt x="214" y="552"/>
                </a:lnTo>
                <a:lnTo>
                  <a:pt x="218" y="562"/>
                </a:lnTo>
                <a:lnTo>
                  <a:pt x="228" y="580"/>
                </a:lnTo>
                <a:lnTo>
                  <a:pt x="232" y="586"/>
                </a:lnTo>
                <a:lnTo>
                  <a:pt x="236" y="590"/>
                </a:lnTo>
                <a:lnTo>
                  <a:pt x="236" y="590"/>
                </a:lnTo>
                <a:lnTo>
                  <a:pt x="238" y="594"/>
                </a:lnTo>
                <a:lnTo>
                  <a:pt x="242" y="598"/>
                </a:lnTo>
                <a:lnTo>
                  <a:pt x="246" y="612"/>
                </a:lnTo>
                <a:lnTo>
                  <a:pt x="250" y="628"/>
                </a:lnTo>
                <a:lnTo>
                  <a:pt x="250" y="628"/>
                </a:lnTo>
                <a:lnTo>
                  <a:pt x="252" y="632"/>
                </a:lnTo>
                <a:lnTo>
                  <a:pt x="254" y="642"/>
                </a:lnTo>
                <a:lnTo>
                  <a:pt x="264" y="656"/>
                </a:lnTo>
                <a:lnTo>
                  <a:pt x="278" y="678"/>
                </a:lnTo>
                <a:lnTo>
                  <a:pt x="278" y="678"/>
                </a:lnTo>
                <a:lnTo>
                  <a:pt x="294" y="698"/>
                </a:lnTo>
                <a:lnTo>
                  <a:pt x="304" y="712"/>
                </a:lnTo>
                <a:lnTo>
                  <a:pt x="316" y="734"/>
                </a:lnTo>
                <a:lnTo>
                  <a:pt x="316" y="734"/>
                </a:lnTo>
                <a:lnTo>
                  <a:pt x="320" y="740"/>
                </a:lnTo>
                <a:lnTo>
                  <a:pt x="326" y="744"/>
                </a:lnTo>
                <a:lnTo>
                  <a:pt x="344" y="752"/>
                </a:lnTo>
                <a:lnTo>
                  <a:pt x="364" y="760"/>
                </a:lnTo>
                <a:lnTo>
                  <a:pt x="414" y="768"/>
                </a:lnTo>
                <a:lnTo>
                  <a:pt x="468" y="768"/>
                </a:lnTo>
                <a:lnTo>
                  <a:pt x="516" y="768"/>
                </a:lnTo>
                <a:lnTo>
                  <a:pt x="584" y="772"/>
                </a:lnTo>
                <a:lnTo>
                  <a:pt x="626" y="778"/>
                </a:lnTo>
                <a:lnTo>
                  <a:pt x="628" y="780"/>
                </a:lnTo>
                <a:lnTo>
                  <a:pt x="628" y="780"/>
                </a:lnTo>
                <a:lnTo>
                  <a:pt x="596" y="796"/>
                </a:lnTo>
                <a:lnTo>
                  <a:pt x="568" y="814"/>
                </a:lnTo>
                <a:lnTo>
                  <a:pt x="542" y="832"/>
                </a:lnTo>
                <a:lnTo>
                  <a:pt x="518" y="850"/>
                </a:lnTo>
                <a:lnTo>
                  <a:pt x="518" y="850"/>
                </a:lnTo>
                <a:lnTo>
                  <a:pt x="472" y="890"/>
                </a:lnTo>
                <a:lnTo>
                  <a:pt x="442" y="918"/>
                </a:lnTo>
                <a:lnTo>
                  <a:pt x="422" y="938"/>
                </a:lnTo>
                <a:lnTo>
                  <a:pt x="414" y="952"/>
                </a:lnTo>
                <a:lnTo>
                  <a:pt x="412" y="958"/>
                </a:lnTo>
                <a:lnTo>
                  <a:pt x="416" y="962"/>
                </a:lnTo>
                <a:lnTo>
                  <a:pt x="418" y="962"/>
                </a:lnTo>
                <a:lnTo>
                  <a:pt x="420" y="962"/>
                </a:lnTo>
                <a:lnTo>
                  <a:pt x="430" y="996"/>
                </a:lnTo>
                <a:lnTo>
                  <a:pt x="430" y="996"/>
                </a:lnTo>
                <a:lnTo>
                  <a:pt x="438" y="1020"/>
                </a:lnTo>
                <a:lnTo>
                  <a:pt x="446" y="1044"/>
                </a:lnTo>
                <a:lnTo>
                  <a:pt x="458" y="1074"/>
                </a:lnTo>
                <a:lnTo>
                  <a:pt x="474" y="1102"/>
                </a:lnTo>
                <a:lnTo>
                  <a:pt x="490" y="1130"/>
                </a:lnTo>
                <a:lnTo>
                  <a:pt x="500" y="1142"/>
                </a:lnTo>
                <a:lnTo>
                  <a:pt x="510" y="1152"/>
                </a:lnTo>
                <a:lnTo>
                  <a:pt x="520" y="1160"/>
                </a:lnTo>
                <a:lnTo>
                  <a:pt x="530" y="1166"/>
                </a:lnTo>
                <a:lnTo>
                  <a:pt x="530" y="1166"/>
                </a:lnTo>
                <a:lnTo>
                  <a:pt x="548" y="1174"/>
                </a:lnTo>
                <a:lnTo>
                  <a:pt x="560" y="1184"/>
                </a:lnTo>
                <a:lnTo>
                  <a:pt x="568" y="1194"/>
                </a:lnTo>
                <a:lnTo>
                  <a:pt x="572" y="1204"/>
                </a:lnTo>
                <a:lnTo>
                  <a:pt x="574" y="1214"/>
                </a:lnTo>
                <a:lnTo>
                  <a:pt x="574" y="1222"/>
                </a:lnTo>
                <a:lnTo>
                  <a:pt x="574" y="1228"/>
                </a:lnTo>
                <a:lnTo>
                  <a:pt x="574" y="1228"/>
                </a:lnTo>
                <a:lnTo>
                  <a:pt x="578" y="1236"/>
                </a:lnTo>
                <a:lnTo>
                  <a:pt x="588" y="1256"/>
                </a:lnTo>
                <a:lnTo>
                  <a:pt x="596" y="1268"/>
                </a:lnTo>
                <a:lnTo>
                  <a:pt x="604" y="1278"/>
                </a:lnTo>
                <a:lnTo>
                  <a:pt x="616" y="1284"/>
                </a:lnTo>
                <a:lnTo>
                  <a:pt x="626" y="1288"/>
                </a:lnTo>
                <a:lnTo>
                  <a:pt x="626" y="1288"/>
                </a:lnTo>
                <a:lnTo>
                  <a:pt x="632" y="1290"/>
                </a:lnTo>
                <a:lnTo>
                  <a:pt x="638" y="1294"/>
                </a:lnTo>
                <a:lnTo>
                  <a:pt x="642" y="1300"/>
                </a:lnTo>
                <a:lnTo>
                  <a:pt x="646" y="1306"/>
                </a:lnTo>
                <a:lnTo>
                  <a:pt x="652" y="1322"/>
                </a:lnTo>
                <a:lnTo>
                  <a:pt x="656" y="1340"/>
                </a:lnTo>
                <a:lnTo>
                  <a:pt x="660" y="1374"/>
                </a:lnTo>
                <a:lnTo>
                  <a:pt x="662" y="1388"/>
                </a:lnTo>
                <a:lnTo>
                  <a:pt x="662" y="1388"/>
                </a:lnTo>
                <a:lnTo>
                  <a:pt x="662" y="1404"/>
                </a:lnTo>
                <a:lnTo>
                  <a:pt x="660" y="1420"/>
                </a:lnTo>
                <a:lnTo>
                  <a:pt x="656" y="1442"/>
                </a:lnTo>
                <a:lnTo>
                  <a:pt x="650" y="1464"/>
                </a:lnTo>
                <a:lnTo>
                  <a:pt x="642" y="1486"/>
                </a:lnTo>
                <a:lnTo>
                  <a:pt x="636" y="1498"/>
                </a:lnTo>
                <a:lnTo>
                  <a:pt x="630" y="1508"/>
                </a:lnTo>
                <a:lnTo>
                  <a:pt x="622" y="1518"/>
                </a:lnTo>
                <a:lnTo>
                  <a:pt x="612" y="1528"/>
                </a:lnTo>
                <a:lnTo>
                  <a:pt x="612" y="1528"/>
                </a:lnTo>
                <a:lnTo>
                  <a:pt x="596" y="1544"/>
                </a:lnTo>
                <a:lnTo>
                  <a:pt x="582" y="1558"/>
                </a:lnTo>
                <a:lnTo>
                  <a:pt x="562" y="1580"/>
                </a:lnTo>
                <a:lnTo>
                  <a:pt x="550" y="1596"/>
                </a:lnTo>
                <a:lnTo>
                  <a:pt x="548" y="1602"/>
                </a:lnTo>
                <a:lnTo>
                  <a:pt x="548" y="1602"/>
                </a:lnTo>
                <a:lnTo>
                  <a:pt x="538" y="1616"/>
                </a:lnTo>
                <a:lnTo>
                  <a:pt x="530" y="1632"/>
                </a:lnTo>
                <a:lnTo>
                  <a:pt x="522" y="1652"/>
                </a:lnTo>
                <a:lnTo>
                  <a:pt x="522" y="1652"/>
                </a:lnTo>
                <a:lnTo>
                  <a:pt x="518" y="1676"/>
                </a:lnTo>
                <a:lnTo>
                  <a:pt x="516" y="1698"/>
                </a:lnTo>
                <a:lnTo>
                  <a:pt x="518" y="1716"/>
                </a:lnTo>
                <a:lnTo>
                  <a:pt x="520" y="1724"/>
                </a:lnTo>
                <a:lnTo>
                  <a:pt x="522" y="1732"/>
                </a:lnTo>
                <a:lnTo>
                  <a:pt x="522" y="1732"/>
                </a:lnTo>
                <a:lnTo>
                  <a:pt x="526" y="1736"/>
                </a:lnTo>
                <a:lnTo>
                  <a:pt x="532" y="1738"/>
                </a:lnTo>
                <a:lnTo>
                  <a:pt x="538" y="1738"/>
                </a:lnTo>
                <a:lnTo>
                  <a:pt x="544" y="1738"/>
                </a:lnTo>
                <a:lnTo>
                  <a:pt x="554" y="1734"/>
                </a:lnTo>
                <a:lnTo>
                  <a:pt x="558" y="1732"/>
                </a:lnTo>
                <a:lnTo>
                  <a:pt x="640" y="1640"/>
                </a:lnTo>
                <a:lnTo>
                  <a:pt x="636" y="1610"/>
                </a:lnTo>
                <a:lnTo>
                  <a:pt x="636" y="1610"/>
                </a:lnTo>
                <a:lnTo>
                  <a:pt x="648" y="1598"/>
                </a:lnTo>
                <a:lnTo>
                  <a:pt x="658" y="1590"/>
                </a:lnTo>
                <a:lnTo>
                  <a:pt x="664" y="1588"/>
                </a:lnTo>
                <a:lnTo>
                  <a:pt x="670" y="1586"/>
                </a:lnTo>
                <a:lnTo>
                  <a:pt x="670" y="1586"/>
                </a:lnTo>
                <a:lnTo>
                  <a:pt x="678" y="1582"/>
                </a:lnTo>
                <a:lnTo>
                  <a:pt x="684" y="1578"/>
                </a:lnTo>
                <a:lnTo>
                  <a:pt x="698" y="1562"/>
                </a:lnTo>
                <a:lnTo>
                  <a:pt x="712" y="1538"/>
                </a:lnTo>
                <a:lnTo>
                  <a:pt x="712" y="1538"/>
                </a:lnTo>
                <a:lnTo>
                  <a:pt x="732" y="1520"/>
                </a:lnTo>
                <a:lnTo>
                  <a:pt x="752" y="1500"/>
                </a:lnTo>
                <a:lnTo>
                  <a:pt x="770" y="1476"/>
                </a:lnTo>
                <a:lnTo>
                  <a:pt x="770" y="1476"/>
                </a:lnTo>
                <a:lnTo>
                  <a:pt x="790" y="1446"/>
                </a:lnTo>
                <a:lnTo>
                  <a:pt x="812" y="1410"/>
                </a:lnTo>
                <a:lnTo>
                  <a:pt x="830" y="1374"/>
                </a:lnTo>
                <a:lnTo>
                  <a:pt x="836" y="1356"/>
                </a:lnTo>
                <a:lnTo>
                  <a:pt x="840" y="1342"/>
                </a:lnTo>
                <a:lnTo>
                  <a:pt x="840" y="1342"/>
                </a:lnTo>
                <a:lnTo>
                  <a:pt x="854" y="1266"/>
                </a:lnTo>
                <a:lnTo>
                  <a:pt x="878" y="1136"/>
                </a:lnTo>
                <a:lnTo>
                  <a:pt x="890" y="1070"/>
                </a:lnTo>
                <a:lnTo>
                  <a:pt x="904" y="1014"/>
                </a:lnTo>
                <a:lnTo>
                  <a:pt x="910" y="992"/>
                </a:lnTo>
                <a:lnTo>
                  <a:pt x="916" y="974"/>
                </a:lnTo>
                <a:lnTo>
                  <a:pt x="922" y="964"/>
                </a:lnTo>
                <a:lnTo>
                  <a:pt x="924" y="960"/>
                </a:lnTo>
                <a:lnTo>
                  <a:pt x="926" y="960"/>
                </a:lnTo>
                <a:lnTo>
                  <a:pt x="926" y="960"/>
                </a:lnTo>
                <a:lnTo>
                  <a:pt x="932" y="958"/>
                </a:lnTo>
                <a:lnTo>
                  <a:pt x="938" y="954"/>
                </a:lnTo>
                <a:lnTo>
                  <a:pt x="950" y="942"/>
                </a:lnTo>
                <a:lnTo>
                  <a:pt x="964" y="926"/>
                </a:lnTo>
                <a:lnTo>
                  <a:pt x="976" y="908"/>
                </a:lnTo>
                <a:lnTo>
                  <a:pt x="968" y="972"/>
                </a:lnTo>
                <a:lnTo>
                  <a:pt x="972" y="994"/>
                </a:lnTo>
                <a:lnTo>
                  <a:pt x="962" y="1022"/>
                </a:lnTo>
                <a:lnTo>
                  <a:pt x="962" y="1068"/>
                </a:lnTo>
                <a:lnTo>
                  <a:pt x="962" y="1080"/>
                </a:lnTo>
                <a:lnTo>
                  <a:pt x="962" y="1146"/>
                </a:lnTo>
                <a:lnTo>
                  <a:pt x="972" y="1150"/>
                </a:lnTo>
                <a:lnTo>
                  <a:pt x="972" y="1160"/>
                </a:lnTo>
                <a:lnTo>
                  <a:pt x="962" y="1170"/>
                </a:lnTo>
                <a:lnTo>
                  <a:pt x="964" y="1202"/>
                </a:lnTo>
                <a:lnTo>
                  <a:pt x="964" y="1252"/>
                </a:lnTo>
                <a:lnTo>
                  <a:pt x="984" y="1294"/>
                </a:lnTo>
                <a:lnTo>
                  <a:pt x="1016" y="1320"/>
                </a:lnTo>
                <a:lnTo>
                  <a:pt x="1018" y="1292"/>
                </a:lnTo>
                <a:lnTo>
                  <a:pt x="1022" y="1320"/>
                </a:lnTo>
                <a:lnTo>
                  <a:pt x="1054" y="1294"/>
                </a:lnTo>
                <a:lnTo>
                  <a:pt x="1074" y="1252"/>
                </a:lnTo>
                <a:lnTo>
                  <a:pt x="1074" y="1202"/>
                </a:lnTo>
                <a:lnTo>
                  <a:pt x="1076" y="1170"/>
                </a:lnTo>
                <a:lnTo>
                  <a:pt x="1066" y="1160"/>
                </a:lnTo>
                <a:lnTo>
                  <a:pt x="1066" y="1150"/>
                </a:lnTo>
                <a:lnTo>
                  <a:pt x="1076" y="1146"/>
                </a:lnTo>
                <a:lnTo>
                  <a:pt x="1076" y="1080"/>
                </a:lnTo>
                <a:lnTo>
                  <a:pt x="1076" y="1068"/>
                </a:lnTo>
                <a:lnTo>
                  <a:pt x="1076" y="1022"/>
                </a:lnTo>
                <a:lnTo>
                  <a:pt x="1066" y="994"/>
                </a:lnTo>
                <a:lnTo>
                  <a:pt x="1068" y="972"/>
                </a:lnTo>
                <a:lnTo>
                  <a:pt x="1062" y="908"/>
                </a:lnTo>
                <a:lnTo>
                  <a:pt x="1062" y="908"/>
                </a:lnTo>
                <a:lnTo>
                  <a:pt x="1074" y="926"/>
                </a:lnTo>
                <a:lnTo>
                  <a:pt x="1088" y="942"/>
                </a:lnTo>
                <a:lnTo>
                  <a:pt x="1100" y="954"/>
                </a:lnTo>
                <a:lnTo>
                  <a:pt x="1106" y="958"/>
                </a:lnTo>
                <a:lnTo>
                  <a:pt x="1112" y="960"/>
                </a:lnTo>
                <a:lnTo>
                  <a:pt x="1112" y="960"/>
                </a:lnTo>
                <a:lnTo>
                  <a:pt x="1114" y="960"/>
                </a:lnTo>
                <a:lnTo>
                  <a:pt x="1116" y="964"/>
                </a:lnTo>
                <a:lnTo>
                  <a:pt x="1122" y="974"/>
                </a:lnTo>
                <a:lnTo>
                  <a:pt x="1128" y="992"/>
                </a:lnTo>
                <a:lnTo>
                  <a:pt x="1134" y="1014"/>
                </a:lnTo>
                <a:lnTo>
                  <a:pt x="1148" y="1070"/>
                </a:lnTo>
                <a:lnTo>
                  <a:pt x="1160" y="1136"/>
                </a:lnTo>
                <a:lnTo>
                  <a:pt x="1184" y="1266"/>
                </a:lnTo>
                <a:lnTo>
                  <a:pt x="1198" y="1342"/>
                </a:lnTo>
                <a:lnTo>
                  <a:pt x="1198" y="1342"/>
                </a:lnTo>
                <a:lnTo>
                  <a:pt x="1202" y="1356"/>
                </a:lnTo>
                <a:lnTo>
                  <a:pt x="1208" y="1374"/>
                </a:lnTo>
                <a:lnTo>
                  <a:pt x="1226" y="1410"/>
                </a:lnTo>
                <a:lnTo>
                  <a:pt x="1248" y="1446"/>
                </a:lnTo>
                <a:lnTo>
                  <a:pt x="1268" y="1476"/>
                </a:lnTo>
                <a:lnTo>
                  <a:pt x="1268" y="1476"/>
                </a:lnTo>
                <a:lnTo>
                  <a:pt x="1286" y="1500"/>
                </a:lnTo>
                <a:lnTo>
                  <a:pt x="1304" y="1520"/>
                </a:lnTo>
                <a:lnTo>
                  <a:pt x="1326" y="1538"/>
                </a:lnTo>
                <a:lnTo>
                  <a:pt x="1326" y="1538"/>
                </a:lnTo>
                <a:lnTo>
                  <a:pt x="1340" y="1562"/>
                </a:lnTo>
                <a:lnTo>
                  <a:pt x="1354" y="1578"/>
                </a:lnTo>
                <a:lnTo>
                  <a:pt x="1360" y="1582"/>
                </a:lnTo>
                <a:lnTo>
                  <a:pt x="1366" y="1586"/>
                </a:lnTo>
                <a:lnTo>
                  <a:pt x="1366" y="1586"/>
                </a:lnTo>
                <a:lnTo>
                  <a:pt x="1374" y="1588"/>
                </a:lnTo>
                <a:lnTo>
                  <a:pt x="1380" y="1590"/>
                </a:lnTo>
                <a:lnTo>
                  <a:pt x="1390" y="1598"/>
                </a:lnTo>
                <a:lnTo>
                  <a:pt x="1402" y="1610"/>
                </a:lnTo>
                <a:lnTo>
                  <a:pt x="1398" y="1640"/>
                </a:lnTo>
                <a:lnTo>
                  <a:pt x="1480" y="1732"/>
                </a:lnTo>
                <a:lnTo>
                  <a:pt x="1480" y="1732"/>
                </a:lnTo>
                <a:lnTo>
                  <a:pt x="1484" y="1734"/>
                </a:lnTo>
                <a:lnTo>
                  <a:pt x="1494" y="1738"/>
                </a:lnTo>
                <a:lnTo>
                  <a:pt x="1500" y="1738"/>
                </a:lnTo>
                <a:lnTo>
                  <a:pt x="1506" y="1738"/>
                </a:lnTo>
                <a:lnTo>
                  <a:pt x="1512" y="1736"/>
                </a:lnTo>
                <a:lnTo>
                  <a:pt x="1516" y="1732"/>
                </a:lnTo>
                <a:lnTo>
                  <a:pt x="1516" y="1732"/>
                </a:lnTo>
                <a:lnTo>
                  <a:pt x="1518" y="1724"/>
                </a:lnTo>
                <a:lnTo>
                  <a:pt x="1520" y="1716"/>
                </a:lnTo>
                <a:lnTo>
                  <a:pt x="1522" y="1698"/>
                </a:lnTo>
                <a:lnTo>
                  <a:pt x="1520" y="1676"/>
                </a:lnTo>
                <a:lnTo>
                  <a:pt x="1516" y="1652"/>
                </a:lnTo>
                <a:lnTo>
                  <a:pt x="1516" y="1652"/>
                </a:lnTo>
                <a:lnTo>
                  <a:pt x="1508" y="1632"/>
                </a:lnTo>
                <a:lnTo>
                  <a:pt x="1500" y="1616"/>
                </a:lnTo>
                <a:lnTo>
                  <a:pt x="1490" y="1602"/>
                </a:lnTo>
                <a:lnTo>
                  <a:pt x="1490" y="1602"/>
                </a:lnTo>
                <a:lnTo>
                  <a:pt x="1486" y="1596"/>
                </a:lnTo>
                <a:lnTo>
                  <a:pt x="1476" y="1580"/>
                </a:lnTo>
                <a:lnTo>
                  <a:pt x="1456" y="1558"/>
                </a:lnTo>
                <a:lnTo>
                  <a:pt x="1442" y="1544"/>
                </a:lnTo>
                <a:lnTo>
                  <a:pt x="1424" y="1528"/>
                </a:lnTo>
                <a:lnTo>
                  <a:pt x="1424" y="1528"/>
                </a:lnTo>
                <a:lnTo>
                  <a:pt x="1416" y="1518"/>
                </a:lnTo>
                <a:lnTo>
                  <a:pt x="1408" y="1508"/>
                </a:lnTo>
                <a:lnTo>
                  <a:pt x="1402" y="1498"/>
                </a:lnTo>
                <a:lnTo>
                  <a:pt x="1396" y="1486"/>
                </a:lnTo>
                <a:lnTo>
                  <a:pt x="1386" y="1464"/>
                </a:lnTo>
                <a:lnTo>
                  <a:pt x="1382" y="1442"/>
                </a:lnTo>
                <a:lnTo>
                  <a:pt x="1378" y="1420"/>
                </a:lnTo>
                <a:lnTo>
                  <a:pt x="1376" y="1404"/>
                </a:lnTo>
                <a:lnTo>
                  <a:pt x="1376" y="1388"/>
                </a:lnTo>
                <a:lnTo>
                  <a:pt x="1376" y="1388"/>
                </a:lnTo>
                <a:lnTo>
                  <a:pt x="1378" y="1374"/>
                </a:lnTo>
                <a:lnTo>
                  <a:pt x="1382" y="1340"/>
                </a:lnTo>
                <a:lnTo>
                  <a:pt x="1386" y="1322"/>
                </a:lnTo>
                <a:lnTo>
                  <a:pt x="1392" y="1306"/>
                </a:lnTo>
                <a:lnTo>
                  <a:pt x="1396" y="1300"/>
                </a:lnTo>
                <a:lnTo>
                  <a:pt x="1400" y="1294"/>
                </a:lnTo>
                <a:lnTo>
                  <a:pt x="1406" y="1290"/>
                </a:lnTo>
                <a:lnTo>
                  <a:pt x="1410" y="1288"/>
                </a:lnTo>
                <a:lnTo>
                  <a:pt x="1410" y="1288"/>
                </a:lnTo>
                <a:lnTo>
                  <a:pt x="1422" y="1284"/>
                </a:lnTo>
                <a:lnTo>
                  <a:pt x="1432" y="1278"/>
                </a:lnTo>
                <a:lnTo>
                  <a:pt x="1442" y="1268"/>
                </a:lnTo>
                <a:lnTo>
                  <a:pt x="1450" y="1256"/>
                </a:lnTo>
                <a:lnTo>
                  <a:pt x="1460" y="1236"/>
                </a:lnTo>
                <a:lnTo>
                  <a:pt x="1464" y="1228"/>
                </a:lnTo>
                <a:lnTo>
                  <a:pt x="1464" y="1228"/>
                </a:lnTo>
                <a:lnTo>
                  <a:pt x="1464" y="1222"/>
                </a:lnTo>
                <a:lnTo>
                  <a:pt x="1464" y="1214"/>
                </a:lnTo>
                <a:lnTo>
                  <a:pt x="1466" y="1204"/>
                </a:lnTo>
                <a:lnTo>
                  <a:pt x="1470" y="1194"/>
                </a:lnTo>
                <a:lnTo>
                  <a:pt x="1478" y="1184"/>
                </a:lnTo>
                <a:lnTo>
                  <a:pt x="1490" y="1174"/>
                </a:lnTo>
                <a:lnTo>
                  <a:pt x="1508" y="1166"/>
                </a:lnTo>
                <a:lnTo>
                  <a:pt x="1508" y="1166"/>
                </a:lnTo>
                <a:lnTo>
                  <a:pt x="1518" y="1160"/>
                </a:lnTo>
                <a:lnTo>
                  <a:pt x="1528" y="1152"/>
                </a:lnTo>
                <a:lnTo>
                  <a:pt x="1538" y="1142"/>
                </a:lnTo>
                <a:lnTo>
                  <a:pt x="1548" y="1130"/>
                </a:lnTo>
                <a:lnTo>
                  <a:pt x="1564" y="1102"/>
                </a:lnTo>
                <a:lnTo>
                  <a:pt x="1580" y="1074"/>
                </a:lnTo>
                <a:lnTo>
                  <a:pt x="1592" y="1044"/>
                </a:lnTo>
                <a:lnTo>
                  <a:pt x="1600" y="1020"/>
                </a:lnTo>
                <a:lnTo>
                  <a:pt x="1608" y="996"/>
                </a:lnTo>
                <a:lnTo>
                  <a:pt x="1618" y="962"/>
                </a:lnTo>
                <a:lnTo>
                  <a:pt x="1618" y="962"/>
                </a:lnTo>
                <a:lnTo>
                  <a:pt x="1620" y="962"/>
                </a:lnTo>
                <a:lnTo>
                  <a:pt x="1622" y="962"/>
                </a:lnTo>
                <a:lnTo>
                  <a:pt x="1626" y="958"/>
                </a:lnTo>
                <a:lnTo>
                  <a:pt x="1624" y="952"/>
                </a:lnTo>
                <a:lnTo>
                  <a:pt x="1614" y="938"/>
                </a:lnTo>
                <a:lnTo>
                  <a:pt x="1596" y="918"/>
                </a:lnTo>
                <a:lnTo>
                  <a:pt x="1566" y="890"/>
                </a:lnTo>
                <a:lnTo>
                  <a:pt x="1520" y="850"/>
                </a:lnTo>
                <a:lnTo>
                  <a:pt x="1520" y="850"/>
                </a:lnTo>
                <a:lnTo>
                  <a:pt x="1496" y="832"/>
                </a:lnTo>
                <a:lnTo>
                  <a:pt x="1470" y="814"/>
                </a:lnTo>
                <a:lnTo>
                  <a:pt x="1440" y="796"/>
                </a:lnTo>
                <a:lnTo>
                  <a:pt x="1410" y="780"/>
                </a:lnTo>
                <a:lnTo>
                  <a:pt x="1412" y="778"/>
                </a:lnTo>
                <a:lnTo>
                  <a:pt x="1454" y="772"/>
                </a:lnTo>
                <a:lnTo>
                  <a:pt x="1522" y="768"/>
                </a:lnTo>
                <a:lnTo>
                  <a:pt x="1570" y="768"/>
                </a:lnTo>
                <a:lnTo>
                  <a:pt x="1624" y="768"/>
                </a:lnTo>
                <a:lnTo>
                  <a:pt x="1674" y="760"/>
                </a:lnTo>
                <a:lnTo>
                  <a:pt x="1674" y="760"/>
                </a:lnTo>
                <a:lnTo>
                  <a:pt x="1694" y="752"/>
                </a:lnTo>
                <a:lnTo>
                  <a:pt x="1710" y="744"/>
                </a:lnTo>
                <a:lnTo>
                  <a:pt x="1718" y="740"/>
                </a:lnTo>
                <a:lnTo>
                  <a:pt x="1722" y="734"/>
                </a:lnTo>
                <a:lnTo>
                  <a:pt x="1722" y="734"/>
                </a:lnTo>
                <a:lnTo>
                  <a:pt x="1734" y="712"/>
                </a:lnTo>
                <a:lnTo>
                  <a:pt x="1744" y="698"/>
                </a:lnTo>
                <a:lnTo>
                  <a:pt x="1760" y="678"/>
                </a:lnTo>
                <a:lnTo>
                  <a:pt x="1760" y="678"/>
                </a:lnTo>
                <a:lnTo>
                  <a:pt x="1774" y="656"/>
                </a:lnTo>
                <a:lnTo>
                  <a:pt x="1782" y="642"/>
                </a:lnTo>
                <a:lnTo>
                  <a:pt x="1786" y="632"/>
                </a:lnTo>
                <a:lnTo>
                  <a:pt x="1788" y="628"/>
                </a:lnTo>
                <a:lnTo>
                  <a:pt x="1788" y="628"/>
                </a:lnTo>
                <a:lnTo>
                  <a:pt x="1792" y="612"/>
                </a:lnTo>
                <a:lnTo>
                  <a:pt x="1796" y="598"/>
                </a:lnTo>
                <a:lnTo>
                  <a:pt x="1798" y="594"/>
                </a:lnTo>
                <a:lnTo>
                  <a:pt x="1802" y="590"/>
                </a:lnTo>
                <a:lnTo>
                  <a:pt x="1802" y="590"/>
                </a:lnTo>
                <a:lnTo>
                  <a:pt x="1806" y="586"/>
                </a:lnTo>
                <a:lnTo>
                  <a:pt x="1810" y="580"/>
                </a:lnTo>
                <a:lnTo>
                  <a:pt x="1820" y="562"/>
                </a:lnTo>
                <a:lnTo>
                  <a:pt x="1824" y="552"/>
                </a:lnTo>
                <a:lnTo>
                  <a:pt x="1826" y="542"/>
                </a:lnTo>
                <a:lnTo>
                  <a:pt x="1826" y="532"/>
                </a:lnTo>
                <a:lnTo>
                  <a:pt x="1822" y="526"/>
                </a:lnTo>
                <a:lnTo>
                  <a:pt x="1822" y="526"/>
                </a:lnTo>
                <a:lnTo>
                  <a:pt x="1820" y="518"/>
                </a:lnTo>
                <a:lnTo>
                  <a:pt x="1820" y="512"/>
                </a:lnTo>
                <a:lnTo>
                  <a:pt x="1820" y="506"/>
                </a:lnTo>
                <a:lnTo>
                  <a:pt x="1824" y="498"/>
                </a:lnTo>
                <a:lnTo>
                  <a:pt x="1828" y="488"/>
                </a:lnTo>
                <a:lnTo>
                  <a:pt x="1832" y="484"/>
                </a:lnTo>
                <a:lnTo>
                  <a:pt x="1832" y="484"/>
                </a:lnTo>
                <a:lnTo>
                  <a:pt x="1842" y="474"/>
                </a:lnTo>
                <a:lnTo>
                  <a:pt x="1850" y="466"/>
                </a:lnTo>
                <a:lnTo>
                  <a:pt x="1850" y="462"/>
                </a:lnTo>
                <a:lnTo>
                  <a:pt x="1848" y="458"/>
                </a:lnTo>
                <a:lnTo>
                  <a:pt x="1848" y="458"/>
                </a:lnTo>
                <a:lnTo>
                  <a:pt x="1846" y="452"/>
                </a:lnTo>
                <a:lnTo>
                  <a:pt x="1846" y="446"/>
                </a:lnTo>
                <a:lnTo>
                  <a:pt x="1848" y="428"/>
                </a:lnTo>
                <a:lnTo>
                  <a:pt x="1852" y="404"/>
                </a:lnTo>
                <a:lnTo>
                  <a:pt x="1852" y="404"/>
                </a:lnTo>
                <a:lnTo>
                  <a:pt x="1868" y="384"/>
                </a:lnTo>
                <a:lnTo>
                  <a:pt x="1880" y="370"/>
                </a:lnTo>
                <a:lnTo>
                  <a:pt x="1882" y="364"/>
                </a:lnTo>
                <a:lnTo>
                  <a:pt x="1884" y="358"/>
                </a:lnTo>
                <a:lnTo>
                  <a:pt x="1884" y="358"/>
                </a:lnTo>
                <a:lnTo>
                  <a:pt x="1888" y="348"/>
                </a:lnTo>
                <a:lnTo>
                  <a:pt x="1896" y="332"/>
                </a:lnTo>
                <a:lnTo>
                  <a:pt x="1910" y="318"/>
                </a:lnTo>
                <a:lnTo>
                  <a:pt x="1916" y="312"/>
                </a:lnTo>
                <a:lnTo>
                  <a:pt x="1924" y="308"/>
                </a:lnTo>
                <a:lnTo>
                  <a:pt x="1924" y="308"/>
                </a:lnTo>
                <a:lnTo>
                  <a:pt x="1930" y="302"/>
                </a:lnTo>
                <a:lnTo>
                  <a:pt x="1936" y="298"/>
                </a:lnTo>
                <a:lnTo>
                  <a:pt x="1946" y="286"/>
                </a:lnTo>
                <a:lnTo>
                  <a:pt x="1956" y="272"/>
                </a:lnTo>
                <a:lnTo>
                  <a:pt x="1956" y="272"/>
                </a:lnTo>
                <a:lnTo>
                  <a:pt x="1960" y="258"/>
                </a:lnTo>
                <a:lnTo>
                  <a:pt x="1966" y="246"/>
                </a:lnTo>
                <a:lnTo>
                  <a:pt x="1970" y="242"/>
                </a:lnTo>
                <a:lnTo>
                  <a:pt x="1974" y="240"/>
                </a:lnTo>
                <a:lnTo>
                  <a:pt x="1974" y="240"/>
                </a:lnTo>
                <a:lnTo>
                  <a:pt x="1980" y="236"/>
                </a:lnTo>
                <a:lnTo>
                  <a:pt x="1984" y="232"/>
                </a:lnTo>
                <a:lnTo>
                  <a:pt x="1994" y="218"/>
                </a:lnTo>
                <a:lnTo>
                  <a:pt x="2006" y="202"/>
                </a:lnTo>
                <a:lnTo>
                  <a:pt x="2028" y="156"/>
                </a:lnTo>
                <a:lnTo>
                  <a:pt x="2038" y="114"/>
                </a:lnTo>
                <a:lnTo>
                  <a:pt x="2036" y="78"/>
                </a:lnTo>
                <a:lnTo>
                  <a:pt x="1014" y="582"/>
                </a:lnTo>
                <a:lnTo>
                  <a:pt x="1014" y="584"/>
                </a:lnTo>
                <a:lnTo>
                  <a:pt x="1014" y="582"/>
                </a:lnTo>
                <a:lnTo>
                  <a:pt x="1014" y="582"/>
                </a:lnTo>
                <a:lnTo>
                  <a:pt x="1014" y="582"/>
                </a:lnTo>
              </a:path>
            </a:pathLst>
          </a:custGeom>
          <a:solidFill>
            <a:schemeClr val="bg2">
              <a:lumMod val="60000"/>
              <a:lumOff val="40000"/>
              <a:alpha val="21000"/>
            </a:schemeClr>
          </a:solidFill>
          <a:ln w="9360">
            <a:noFill/>
          </a:ln>
          <a:effectLst>
            <a:glow rad="50800">
              <a:schemeClr val="bg2">
                <a:lumMod val="60000"/>
                <a:lumOff val="40000"/>
                <a:alpha val="33000"/>
              </a:schemeClr>
            </a:glo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6" name="CustomShape 62"/>
          <p:cNvSpPr/>
          <p:nvPr/>
        </p:nvSpPr>
        <p:spPr>
          <a:xfrm rot="822600">
            <a:off x="8736840" y="5787360"/>
            <a:ext cx="1192320" cy="1016640"/>
          </a:xfrm>
          <a:custGeom>
            <a:avLst/>
            <a:gdLst/>
            <a:ahLst/>
            <a:cxnLst/>
            <a:rect l="0" t="0" r="r" b="b"/>
            <a:pathLst>
              <a:path w="2039" h="1739">
                <a:moveTo>
                  <a:pt x="2036" y="78"/>
                </a:moveTo>
                <a:lnTo>
                  <a:pt x="2018" y="44"/>
                </a:lnTo>
                <a:lnTo>
                  <a:pt x="1978" y="14"/>
                </a:lnTo>
                <a:lnTo>
                  <a:pt x="1916" y="2"/>
                </a:lnTo>
                <a:lnTo>
                  <a:pt x="1850" y="0"/>
                </a:lnTo>
                <a:lnTo>
                  <a:pt x="1850" y="0"/>
                </a:lnTo>
                <a:lnTo>
                  <a:pt x="1832" y="0"/>
                </a:lnTo>
                <a:lnTo>
                  <a:pt x="1808" y="4"/>
                </a:lnTo>
                <a:lnTo>
                  <a:pt x="1778" y="8"/>
                </a:lnTo>
                <a:lnTo>
                  <a:pt x="1742" y="16"/>
                </a:lnTo>
                <a:lnTo>
                  <a:pt x="1702" y="28"/>
                </a:lnTo>
                <a:lnTo>
                  <a:pt x="1656" y="46"/>
                </a:lnTo>
                <a:lnTo>
                  <a:pt x="1606" y="66"/>
                </a:lnTo>
                <a:lnTo>
                  <a:pt x="1606" y="66"/>
                </a:lnTo>
                <a:lnTo>
                  <a:pt x="1558" y="92"/>
                </a:lnTo>
                <a:lnTo>
                  <a:pt x="1510" y="120"/>
                </a:lnTo>
                <a:lnTo>
                  <a:pt x="1466" y="152"/>
                </a:lnTo>
                <a:lnTo>
                  <a:pt x="1424" y="184"/>
                </a:lnTo>
                <a:lnTo>
                  <a:pt x="1382" y="222"/>
                </a:lnTo>
                <a:lnTo>
                  <a:pt x="1342" y="260"/>
                </a:lnTo>
                <a:lnTo>
                  <a:pt x="1302" y="304"/>
                </a:lnTo>
                <a:lnTo>
                  <a:pt x="1264" y="350"/>
                </a:lnTo>
                <a:lnTo>
                  <a:pt x="1264" y="350"/>
                </a:lnTo>
                <a:lnTo>
                  <a:pt x="1234" y="388"/>
                </a:lnTo>
                <a:lnTo>
                  <a:pt x="1204" y="430"/>
                </a:lnTo>
                <a:lnTo>
                  <a:pt x="1176" y="472"/>
                </a:lnTo>
                <a:lnTo>
                  <a:pt x="1152" y="514"/>
                </a:lnTo>
                <a:lnTo>
                  <a:pt x="1110" y="590"/>
                </a:lnTo>
                <a:lnTo>
                  <a:pt x="1080" y="646"/>
                </a:lnTo>
                <a:lnTo>
                  <a:pt x="1080" y="646"/>
                </a:lnTo>
                <a:lnTo>
                  <a:pt x="1074" y="644"/>
                </a:lnTo>
                <a:lnTo>
                  <a:pt x="1074" y="644"/>
                </a:lnTo>
                <a:lnTo>
                  <a:pt x="1068" y="632"/>
                </a:lnTo>
                <a:lnTo>
                  <a:pt x="1060" y="618"/>
                </a:lnTo>
                <a:lnTo>
                  <a:pt x="1060" y="618"/>
                </a:lnTo>
                <a:lnTo>
                  <a:pt x="1064" y="610"/>
                </a:lnTo>
                <a:lnTo>
                  <a:pt x="1066" y="602"/>
                </a:lnTo>
                <a:lnTo>
                  <a:pt x="1066" y="602"/>
                </a:lnTo>
                <a:lnTo>
                  <a:pt x="1064" y="592"/>
                </a:lnTo>
                <a:lnTo>
                  <a:pt x="1060" y="586"/>
                </a:lnTo>
                <a:lnTo>
                  <a:pt x="1052" y="580"/>
                </a:lnTo>
                <a:lnTo>
                  <a:pt x="1042" y="578"/>
                </a:lnTo>
                <a:lnTo>
                  <a:pt x="1042" y="578"/>
                </a:lnTo>
                <a:lnTo>
                  <a:pt x="1040" y="580"/>
                </a:lnTo>
                <a:lnTo>
                  <a:pt x="1042" y="574"/>
                </a:lnTo>
                <a:lnTo>
                  <a:pt x="1036" y="574"/>
                </a:lnTo>
                <a:lnTo>
                  <a:pt x="1032" y="574"/>
                </a:lnTo>
                <a:lnTo>
                  <a:pt x="1032" y="574"/>
                </a:lnTo>
                <a:lnTo>
                  <a:pt x="1024" y="568"/>
                </a:lnTo>
                <a:lnTo>
                  <a:pt x="1024" y="568"/>
                </a:lnTo>
                <a:lnTo>
                  <a:pt x="1022" y="568"/>
                </a:lnTo>
                <a:lnTo>
                  <a:pt x="1018" y="570"/>
                </a:lnTo>
                <a:lnTo>
                  <a:pt x="1012" y="570"/>
                </a:lnTo>
                <a:lnTo>
                  <a:pt x="1014" y="574"/>
                </a:lnTo>
                <a:lnTo>
                  <a:pt x="1008" y="574"/>
                </a:lnTo>
                <a:lnTo>
                  <a:pt x="1004" y="574"/>
                </a:lnTo>
                <a:lnTo>
                  <a:pt x="1008" y="580"/>
                </a:lnTo>
                <a:lnTo>
                  <a:pt x="1008" y="580"/>
                </a:lnTo>
                <a:lnTo>
                  <a:pt x="1008" y="580"/>
                </a:lnTo>
                <a:lnTo>
                  <a:pt x="1000" y="578"/>
                </a:lnTo>
                <a:lnTo>
                  <a:pt x="1000" y="578"/>
                </a:lnTo>
                <a:lnTo>
                  <a:pt x="990" y="580"/>
                </a:lnTo>
                <a:lnTo>
                  <a:pt x="982" y="586"/>
                </a:lnTo>
                <a:lnTo>
                  <a:pt x="978" y="592"/>
                </a:lnTo>
                <a:lnTo>
                  <a:pt x="976" y="602"/>
                </a:lnTo>
                <a:lnTo>
                  <a:pt x="976" y="602"/>
                </a:lnTo>
                <a:lnTo>
                  <a:pt x="978" y="608"/>
                </a:lnTo>
                <a:lnTo>
                  <a:pt x="980" y="616"/>
                </a:lnTo>
                <a:lnTo>
                  <a:pt x="980" y="616"/>
                </a:lnTo>
                <a:lnTo>
                  <a:pt x="970" y="632"/>
                </a:lnTo>
                <a:lnTo>
                  <a:pt x="964" y="644"/>
                </a:lnTo>
                <a:lnTo>
                  <a:pt x="964" y="644"/>
                </a:lnTo>
                <a:lnTo>
                  <a:pt x="958" y="646"/>
                </a:lnTo>
                <a:lnTo>
                  <a:pt x="958" y="646"/>
                </a:lnTo>
                <a:lnTo>
                  <a:pt x="928" y="590"/>
                </a:lnTo>
                <a:lnTo>
                  <a:pt x="886" y="514"/>
                </a:lnTo>
                <a:lnTo>
                  <a:pt x="860" y="472"/>
                </a:lnTo>
                <a:lnTo>
                  <a:pt x="834" y="430"/>
                </a:lnTo>
                <a:lnTo>
                  <a:pt x="804" y="388"/>
                </a:lnTo>
                <a:lnTo>
                  <a:pt x="774" y="350"/>
                </a:lnTo>
                <a:lnTo>
                  <a:pt x="774" y="350"/>
                </a:lnTo>
                <a:lnTo>
                  <a:pt x="736" y="304"/>
                </a:lnTo>
                <a:lnTo>
                  <a:pt x="696" y="260"/>
                </a:lnTo>
                <a:lnTo>
                  <a:pt x="656" y="222"/>
                </a:lnTo>
                <a:lnTo>
                  <a:pt x="614" y="184"/>
                </a:lnTo>
                <a:lnTo>
                  <a:pt x="572" y="152"/>
                </a:lnTo>
                <a:lnTo>
                  <a:pt x="528" y="120"/>
                </a:lnTo>
                <a:lnTo>
                  <a:pt x="480" y="92"/>
                </a:lnTo>
                <a:lnTo>
                  <a:pt x="432" y="66"/>
                </a:lnTo>
                <a:lnTo>
                  <a:pt x="432" y="66"/>
                </a:lnTo>
                <a:lnTo>
                  <a:pt x="382" y="46"/>
                </a:lnTo>
                <a:lnTo>
                  <a:pt x="336" y="28"/>
                </a:lnTo>
                <a:lnTo>
                  <a:pt x="296" y="16"/>
                </a:lnTo>
                <a:lnTo>
                  <a:pt x="260" y="8"/>
                </a:lnTo>
                <a:lnTo>
                  <a:pt x="230" y="4"/>
                </a:lnTo>
                <a:lnTo>
                  <a:pt x="206" y="0"/>
                </a:lnTo>
                <a:lnTo>
                  <a:pt x="188" y="0"/>
                </a:lnTo>
                <a:lnTo>
                  <a:pt x="122" y="2"/>
                </a:lnTo>
                <a:lnTo>
                  <a:pt x="60" y="14"/>
                </a:lnTo>
                <a:lnTo>
                  <a:pt x="20" y="44"/>
                </a:lnTo>
                <a:lnTo>
                  <a:pt x="2" y="78"/>
                </a:lnTo>
                <a:lnTo>
                  <a:pt x="0" y="114"/>
                </a:lnTo>
                <a:lnTo>
                  <a:pt x="10" y="156"/>
                </a:lnTo>
                <a:lnTo>
                  <a:pt x="32" y="202"/>
                </a:lnTo>
                <a:lnTo>
                  <a:pt x="32" y="202"/>
                </a:lnTo>
                <a:lnTo>
                  <a:pt x="42" y="218"/>
                </a:lnTo>
                <a:lnTo>
                  <a:pt x="54" y="232"/>
                </a:lnTo>
                <a:lnTo>
                  <a:pt x="58" y="236"/>
                </a:lnTo>
                <a:lnTo>
                  <a:pt x="64" y="240"/>
                </a:lnTo>
                <a:lnTo>
                  <a:pt x="64" y="240"/>
                </a:lnTo>
                <a:lnTo>
                  <a:pt x="68" y="242"/>
                </a:lnTo>
                <a:lnTo>
                  <a:pt x="72" y="246"/>
                </a:lnTo>
                <a:lnTo>
                  <a:pt x="78" y="258"/>
                </a:lnTo>
                <a:lnTo>
                  <a:pt x="82" y="272"/>
                </a:lnTo>
                <a:lnTo>
                  <a:pt x="82" y="272"/>
                </a:lnTo>
                <a:lnTo>
                  <a:pt x="90" y="286"/>
                </a:lnTo>
                <a:lnTo>
                  <a:pt x="100" y="298"/>
                </a:lnTo>
                <a:lnTo>
                  <a:pt x="108" y="302"/>
                </a:lnTo>
                <a:lnTo>
                  <a:pt x="114" y="308"/>
                </a:lnTo>
                <a:lnTo>
                  <a:pt x="114" y="308"/>
                </a:lnTo>
                <a:lnTo>
                  <a:pt x="122" y="312"/>
                </a:lnTo>
                <a:lnTo>
                  <a:pt x="128" y="318"/>
                </a:lnTo>
                <a:lnTo>
                  <a:pt x="140" y="332"/>
                </a:lnTo>
                <a:lnTo>
                  <a:pt x="150" y="348"/>
                </a:lnTo>
                <a:lnTo>
                  <a:pt x="154" y="358"/>
                </a:lnTo>
                <a:lnTo>
                  <a:pt x="154" y="358"/>
                </a:lnTo>
                <a:lnTo>
                  <a:pt x="156" y="364"/>
                </a:lnTo>
                <a:lnTo>
                  <a:pt x="158" y="370"/>
                </a:lnTo>
                <a:lnTo>
                  <a:pt x="170" y="384"/>
                </a:lnTo>
                <a:lnTo>
                  <a:pt x="186" y="404"/>
                </a:lnTo>
                <a:lnTo>
                  <a:pt x="186" y="404"/>
                </a:lnTo>
                <a:lnTo>
                  <a:pt x="190" y="428"/>
                </a:lnTo>
                <a:lnTo>
                  <a:pt x="192" y="446"/>
                </a:lnTo>
                <a:lnTo>
                  <a:pt x="192" y="452"/>
                </a:lnTo>
                <a:lnTo>
                  <a:pt x="190" y="458"/>
                </a:lnTo>
                <a:lnTo>
                  <a:pt x="190" y="458"/>
                </a:lnTo>
                <a:lnTo>
                  <a:pt x="188" y="462"/>
                </a:lnTo>
                <a:lnTo>
                  <a:pt x="188" y="466"/>
                </a:lnTo>
                <a:lnTo>
                  <a:pt x="194" y="474"/>
                </a:lnTo>
                <a:lnTo>
                  <a:pt x="206" y="484"/>
                </a:lnTo>
                <a:lnTo>
                  <a:pt x="206" y="484"/>
                </a:lnTo>
                <a:lnTo>
                  <a:pt x="210" y="488"/>
                </a:lnTo>
                <a:lnTo>
                  <a:pt x="214" y="498"/>
                </a:lnTo>
                <a:lnTo>
                  <a:pt x="216" y="506"/>
                </a:lnTo>
                <a:lnTo>
                  <a:pt x="218" y="512"/>
                </a:lnTo>
                <a:lnTo>
                  <a:pt x="218" y="518"/>
                </a:lnTo>
                <a:lnTo>
                  <a:pt x="214" y="526"/>
                </a:lnTo>
                <a:lnTo>
                  <a:pt x="214" y="526"/>
                </a:lnTo>
                <a:lnTo>
                  <a:pt x="212" y="532"/>
                </a:lnTo>
                <a:lnTo>
                  <a:pt x="212" y="542"/>
                </a:lnTo>
                <a:lnTo>
                  <a:pt x="214" y="552"/>
                </a:lnTo>
                <a:lnTo>
                  <a:pt x="218" y="562"/>
                </a:lnTo>
                <a:lnTo>
                  <a:pt x="228" y="580"/>
                </a:lnTo>
                <a:lnTo>
                  <a:pt x="232" y="586"/>
                </a:lnTo>
                <a:lnTo>
                  <a:pt x="236" y="590"/>
                </a:lnTo>
                <a:lnTo>
                  <a:pt x="236" y="590"/>
                </a:lnTo>
                <a:lnTo>
                  <a:pt x="238" y="594"/>
                </a:lnTo>
                <a:lnTo>
                  <a:pt x="242" y="598"/>
                </a:lnTo>
                <a:lnTo>
                  <a:pt x="246" y="612"/>
                </a:lnTo>
                <a:lnTo>
                  <a:pt x="250" y="628"/>
                </a:lnTo>
                <a:lnTo>
                  <a:pt x="250" y="628"/>
                </a:lnTo>
                <a:lnTo>
                  <a:pt x="252" y="632"/>
                </a:lnTo>
                <a:lnTo>
                  <a:pt x="254" y="642"/>
                </a:lnTo>
                <a:lnTo>
                  <a:pt x="264" y="656"/>
                </a:lnTo>
                <a:lnTo>
                  <a:pt x="278" y="678"/>
                </a:lnTo>
                <a:lnTo>
                  <a:pt x="278" y="678"/>
                </a:lnTo>
                <a:lnTo>
                  <a:pt x="294" y="698"/>
                </a:lnTo>
                <a:lnTo>
                  <a:pt x="304" y="712"/>
                </a:lnTo>
                <a:lnTo>
                  <a:pt x="316" y="734"/>
                </a:lnTo>
                <a:lnTo>
                  <a:pt x="316" y="734"/>
                </a:lnTo>
                <a:lnTo>
                  <a:pt x="320" y="740"/>
                </a:lnTo>
                <a:lnTo>
                  <a:pt x="326" y="744"/>
                </a:lnTo>
                <a:lnTo>
                  <a:pt x="344" y="752"/>
                </a:lnTo>
                <a:lnTo>
                  <a:pt x="364" y="760"/>
                </a:lnTo>
                <a:lnTo>
                  <a:pt x="414" y="768"/>
                </a:lnTo>
                <a:lnTo>
                  <a:pt x="468" y="768"/>
                </a:lnTo>
                <a:lnTo>
                  <a:pt x="516" y="768"/>
                </a:lnTo>
                <a:lnTo>
                  <a:pt x="584" y="772"/>
                </a:lnTo>
                <a:lnTo>
                  <a:pt x="626" y="778"/>
                </a:lnTo>
                <a:lnTo>
                  <a:pt x="628" y="780"/>
                </a:lnTo>
                <a:lnTo>
                  <a:pt x="628" y="780"/>
                </a:lnTo>
                <a:lnTo>
                  <a:pt x="596" y="796"/>
                </a:lnTo>
                <a:lnTo>
                  <a:pt x="568" y="814"/>
                </a:lnTo>
                <a:lnTo>
                  <a:pt x="542" y="832"/>
                </a:lnTo>
                <a:lnTo>
                  <a:pt x="518" y="850"/>
                </a:lnTo>
                <a:lnTo>
                  <a:pt x="518" y="850"/>
                </a:lnTo>
                <a:lnTo>
                  <a:pt x="472" y="890"/>
                </a:lnTo>
                <a:lnTo>
                  <a:pt x="442" y="918"/>
                </a:lnTo>
                <a:lnTo>
                  <a:pt x="422" y="938"/>
                </a:lnTo>
                <a:lnTo>
                  <a:pt x="414" y="952"/>
                </a:lnTo>
                <a:lnTo>
                  <a:pt x="412" y="958"/>
                </a:lnTo>
                <a:lnTo>
                  <a:pt x="416" y="962"/>
                </a:lnTo>
                <a:lnTo>
                  <a:pt x="418" y="962"/>
                </a:lnTo>
                <a:lnTo>
                  <a:pt x="420" y="962"/>
                </a:lnTo>
                <a:lnTo>
                  <a:pt x="430" y="996"/>
                </a:lnTo>
                <a:lnTo>
                  <a:pt x="430" y="996"/>
                </a:lnTo>
                <a:lnTo>
                  <a:pt x="438" y="1020"/>
                </a:lnTo>
                <a:lnTo>
                  <a:pt x="446" y="1044"/>
                </a:lnTo>
                <a:lnTo>
                  <a:pt x="458" y="1074"/>
                </a:lnTo>
                <a:lnTo>
                  <a:pt x="474" y="1102"/>
                </a:lnTo>
                <a:lnTo>
                  <a:pt x="490" y="1130"/>
                </a:lnTo>
                <a:lnTo>
                  <a:pt x="500" y="1142"/>
                </a:lnTo>
                <a:lnTo>
                  <a:pt x="510" y="1152"/>
                </a:lnTo>
                <a:lnTo>
                  <a:pt x="520" y="1160"/>
                </a:lnTo>
                <a:lnTo>
                  <a:pt x="530" y="1166"/>
                </a:lnTo>
                <a:lnTo>
                  <a:pt x="530" y="1166"/>
                </a:lnTo>
                <a:lnTo>
                  <a:pt x="548" y="1174"/>
                </a:lnTo>
                <a:lnTo>
                  <a:pt x="560" y="1184"/>
                </a:lnTo>
                <a:lnTo>
                  <a:pt x="568" y="1194"/>
                </a:lnTo>
                <a:lnTo>
                  <a:pt x="572" y="1204"/>
                </a:lnTo>
                <a:lnTo>
                  <a:pt x="574" y="1214"/>
                </a:lnTo>
                <a:lnTo>
                  <a:pt x="574" y="1222"/>
                </a:lnTo>
                <a:lnTo>
                  <a:pt x="574" y="1228"/>
                </a:lnTo>
                <a:lnTo>
                  <a:pt x="574" y="1228"/>
                </a:lnTo>
                <a:lnTo>
                  <a:pt x="578" y="1236"/>
                </a:lnTo>
                <a:lnTo>
                  <a:pt x="588" y="1256"/>
                </a:lnTo>
                <a:lnTo>
                  <a:pt x="596" y="1268"/>
                </a:lnTo>
                <a:lnTo>
                  <a:pt x="604" y="1278"/>
                </a:lnTo>
                <a:lnTo>
                  <a:pt x="616" y="1284"/>
                </a:lnTo>
                <a:lnTo>
                  <a:pt x="626" y="1288"/>
                </a:lnTo>
                <a:lnTo>
                  <a:pt x="626" y="1288"/>
                </a:lnTo>
                <a:lnTo>
                  <a:pt x="632" y="1290"/>
                </a:lnTo>
                <a:lnTo>
                  <a:pt x="638" y="1294"/>
                </a:lnTo>
                <a:lnTo>
                  <a:pt x="642" y="1300"/>
                </a:lnTo>
                <a:lnTo>
                  <a:pt x="646" y="1306"/>
                </a:lnTo>
                <a:lnTo>
                  <a:pt x="652" y="1322"/>
                </a:lnTo>
                <a:lnTo>
                  <a:pt x="656" y="1340"/>
                </a:lnTo>
                <a:lnTo>
                  <a:pt x="660" y="1374"/>
                </a:lnTo>
                <a:lnTo>
                  <a:pt x="662" y="1388"/>
                </a:lnTo>
                <a:lnTo>
                  <a:pt x="662" y="1388"/>
                </a:lnTo>
                <a:lnTo>
                  <a:pt x="662" y="1404"/>
                </a:lnTo>
                <a:lnTo>
                  <a:pt x="660" y="1420"/>
                </a:lnTo>
                <a:lnTo>
                  <a:pt x="656" y="1442"/>
                </a:lnTo>
                <a:lnTo>
                  <a:pt x="650" y="1464"/>
                </a:lnTo>
                <a:lnTo>
                  <a:pt x="642" y="1486"/>
                </a:lnTo>
                <a:lnTo>
                  <a:pt x="636" y="1498"/>
                </a:lnTo>
                <a:lnTo>
                  <a:pt x="630" y="1508"/>
                </a:lnTo>
                <a:lnTo>
                  <a:pt x="622" y="1518"/>
                </a:lnTo>
                <a:lnTo>
                  <a:pt x="612" y="1528"/>
                </a:lnTo>
                <a:lnTo>
                  <a:pt x="612" y="1528"/>
                </a:lnTo>
                <a:lnTo>
                  <a:pt x="596" y="1544"/>
                </a:lnTo>
                <a:lnTo>
                  <a:pt x="582" y="1558"/>
                </a:lnTo>
                <a:lnTo>
                  <a:pt x="562" y="1580"/>
                </a:lnTo>
                <a:lnTo>
                  <a:pt x="550" y="1596"/>
                </a:lnTo>
                <a:lnTo>
                  <a:pt x="548" y="1602"/>
                </a:lnTo>
                <a:lnTo>
                  <a:pt x="548" y="1602"/>
                </a:lnTo>
                <a:lnTo>
                  <a:pt x="538" y="1616"/>
                </a:lnTo>
                <a:lnTo>
                  <a:pt x="530" y="1632"/>
                </a:lnTo>
                <a:lnTo>
                  <a:pt x="522" y="1652"/>
                </a:lnTo>
                <a:lnTo>
                  <a:pt x="522" y="1652"/>
                </a:lnTo>
                <a:lnTo>
                  <a:pt x="518" y="1676"/>
                </a:lnTo>
                <a:lnTo>
                  <a:pt x="516" y="1698"/>
                </a:lnTo>
                <a:lnTo>
                  <a:pt x="518" y="1716"/>
                </a:lnTo>
                <a:lnTo>
                  <a:pt x="520" y="1724"/>
                </a:lnTo>
                <a:lnTo>
                  <a:pt x="522" y="1732"/>
                </a:lnTo>
                <a:lnTo>
                  <a:pt x="522" y="1732"/>
                </a:lnTo>
                <a:lnTo>
                  <a:pt x="526" y="1736"/>
                </a:lnTo>
                <a:lnTo>
                  <a:pt x="532" y="1738"/>
                </a:lnTo>
                <a:lnTo>
                  <a:pt x="538" y="1738"/>
                </a:lnTo>
                <a:lnTo>
                  <a:pt x="544" y="1738"/>
                </a:lnTo>
                <a:lnTo>
                  <a:pt x="554" y="1734"/>
                </a:lnTo>
                <a:lnTo>
                  <a:pt x="558" y="1732"/>
                </a:lnTo>
                <a:lnTo>
                  <a:pt x="640" y="1640"/>
                </a:lnTo>
                <a:lnTo>
                  <a:pt x="636" y="1610"/>
                </a:lnTo>
                <a:lnTo>
                  <a:pt x="636" y="1610"/>
                </a:lnTo>
                <a:lnTo>
                  <a:pt x="648" y="1598"/>
                </a:lnTo>
                <a:lnTo>
                  <a:pt x="658" y="1590"/>
                </a:lnTo>
                <a:lnTo>
                  <a:pt x="664" y="1588"/>
                </a:lnTo>
                <a:lnTo>
                  <a:pt x="670" y="1586"/>
                </a:lnTo>
                <a:lnTo>
                  <a:pt x="670" y="1586"/>
                </a:lnTo>
                <a:lnTo>
                  <a:pt x="678" y="1582"/>
                </a:lnTo>
                <a:lnTo>
                  <a:pt x="684" y="1578"/>
                </a:lnTo>
                <a:lnTo>
                  <a:pt x="698" y="1562"/>
                </a:lnTo>
                <a:lnTo>
                  <a:pt x="712" y="1538"/>
                </a:lnTo>
                <a:lnTo>
                  <a:pt x="712" y="1538"/>
                </a:lnTo>
                <a:lnTo>
                  <a:pt x="732" y="1520"/>
                </a:lnTo>
                <a:lnTo>
                  <a:pt x="752" y="1500"/>
                </a:lnTo>
                <a:lnTo>
                  <a:pt x="770" y="1476"/>
                </a:lnTo>
                <a:lnTo>
                  <a:pt x="770" y="1476"/>
                </a:lnTo>
                <a:lnTo>
                  <a:pt x="790" y="1446"/>
                </a:lnTo>
                <a:lnTo>
                  <a:pt x="812" y="1410"/>
                </a:lnTo>
                <a:lnTo>
                  <a:pt x="830" y="1374"/>
                </a:lnTo>
                <a:lnTo>
                  <a:pt x="836" y="1356"/>
                </a:lnTo>
                <a:lnTo>
                  <a:pt x="840" y="1342"/>
                </a:lnTo>
                <a:lnTo>
                  <a:pt x="840" y="1342"/>
                </a:lnTo>
                <a:lnTo>
                  <a:pt x="854" y="1266"/>
                </a:lnTo>
                <a:lnTo>
                  <a:pt x="878" y="1136"/>
                </a:lnTo>
                <a:lnTo>
                  <a:pt x="890" y="1070"/>
                </a:lnTo>
                <a:lnTo>
                  <a:pt x="904" y="1014"/>
                </a:lnTo>
                <a:lnTo>
                  <a:pt x="910" y="992"/>
                </a:lnTo>
                <a:lnTo>
                  <a:pt x="916" y="974"/>
                </a:lnTo>
                <a:lnTo>
                  <a:pt x="922" y="964"/>
                </a:lnTo>
                <a:lnTo>
                  <a:pt x="924" y="960"/>
                </a:lnTo>
                <a:lnTo>
                  <a:pt x="926" y="960"/>
                </a:lnTo>
                <a:lnTo>
                  <a:pt x="926" y="960"/>
                </a:lnTo>
                <a:lnTo>
                  <a:pt x="932" y="958"/>
                </a:lnTo>
                <a:lnTo>
                  <a:pt x="938" y="954"/>
                </a:lnTo>
                <a:lnTo>
                  <a:pt x="950" y="942"/>
                </a:lnTo>
                <a:lnTo>
                  <a:pt x="964" y="926"/>
                </a:lnTo>
                <a:lnTo>
                  <a:pt x="976" y="908"/>
                </a:lnTo>
                <a:lnTo>
                  <a:pt x="968" y="972"/>
                </a:lnTo>
                <a:lnTo>
                  <a:pt x="972" y="994"/>
                </a:lnTo>
                <a:lnTo>
                  <a:pt x="962" y="1022"/>
                </a:lnTo>
                <a:lnTo>
                  <a:pt x="962" y="1068"/>
                </a:lnTo>
                <a:lnTo>
                  <a:pt x="962" y="1080"/>
                </a:lnTo>
                <a:lnTo>
                  <a:pt x="962" y="1146"/>
                </a:lnTo>
                <a:lnTo>
                  <a:pt x="972" y="1150"/>
                </a:lnTo>
                <a:lnTo>
                  <a:pt x="972" y="1160"/>
                </a:lnTo>
                <a:lnTo>
                  <a:pt x="962" y="1170"/>
                </a:lnTo>
                <a:lnTo>
                  <a:pt x="964" y="1202"/>
                </a:lnTo>
                <a:lnTo>
                  <a:pt x="964" y="1252"/>
                </a:lnTo>
                <a:lnTo>
                  <a:pt x="984" y="1294"/>
                </a:lnTo>
                <a:lnTo>
                  <a:pt x="1016" y="1320"/>
                </a:lnTo>
                <a:lnTo>
                  <a:pt x="1018" y="1292"/>
                </a:lnTo>
                <a:lnTo>
                  <a:pt x="1022" y="1320"/>
                </a:lnTo>
                <a:lnTo>
                  <a:pt x="1054" y="1294"/>
                </a:lnTo>
                <a:lnTo>
                  <a:pt x="1074" y="1252"/>
                </a:lnTo>
                <a:lnTo>
                  <a:pt x="1074" y="1202"/>
                </a:lnTo>
                <a:lnTo>
                  <a:pt x="1076" y="1170"/>
                </a:lnTo>
                <a:lnTo>
                  <a:pt x="1066" y="1160"/>
                </a:lnTo>
                <a:lnTo>
                  <a:pt x="1066" y="1150"/>
                </a:lnTo>
                <a:lnTo>
                  <a:pt x="1076" y="1146"/>
                </a:lnTo>
                <a:lnTo>
                  <a:pt x="1076" y="1080"/>
                </a:lnTo>
                <a:lnTo>
                  <a:pt x="1076" y="1068"/>
                </a:lnTo>
                <a:lnTo>
                  <a:pt x="1076" y="1022"/>
                </a:lnTo>
                <a:lnTo>
                  <a:pt x="1066" y="994"/>
                </a:lnTo>
                <a:lnTo>
                  <a:pt x="1068" y="972"/>
                </a:lnTo>
                <a:lnTo>
                  <a:pt x="1062" y="908"/>
                </a:lnTo>
                <a:lnTo>
                  <a:pt x="1062" y="908"/>
                </a:lnTo>
                <a:lnTo>
                  <a:pt x="1074" y="926"/>
                </a:lnTo>
                <a:lnTo>
                  <a:pt x="1088" y="942"/>
                </a:lnTo>
                <a:lnTo>
                  <a:pt x="1100" y="954"/>
                </a:lnTo>
                <a:lnTo>
                  <a:pt x="1106" y="958"/>
                </a:lnTo>
                <a:lnTo>
                  <a:pt x="1112" y="960"/>
                </a:lnTo>
                <a:lnTo>
                  <a:pt x="1112" y="960"/>
                </a:lnTo>
                <a:lnTo>
                  <a:pt x="1114" y="960"/>
                </a:lnTo>
                <a:lnTo>
                  <a:pt x="1116" y="964"/>
                </a:lnTo>
                <a:lnTo>
                  <a:pt x="1122" y="974"/>
                </a:lnTo>
                <a:lnTo>
                  <a:pt x="1128" y="992"/>
                </a:lnTo>
                <a:lnTo>
                  <a:pt x="1134" y="1014"/>
                </a:lnTo>
                <a:lnTo>
                  <a:pt x="1148" y="1070"/>
                </a:lnTo>
                <a:lnTo>
                  <a:pt x="1160" y="1136"/>
                </a:lnTo>
                <a:lnTo>
                  <a:pt x="1184" y="1266"/>
                </a:lnTo>
                <a:lnTo>
                  <a:pt x="1198" y="1342"/>
                </a:lnTo>
                <a:lnTo>
                  <a:pt x="1198" y="1342"/>
                </a:lnTo>
                <a:lnTo>
                  <a:pt x="1202" y="1356"/>
                </a:lnTo>
                <a:lnTo>
                  <a:pt x="1208" y="1374"/>
                </a:lnTo>
                <a:lnTo>
                  <a:pt x="1226" y="1410"/>
                </a:lnTo>
                <a:lnTo>
                  <a:pt x="1248" y="1446"/>
                </a:lnTo>
                <a:lnTo>
                  <a:pt x="1268" y="1476"/>
                </a:lnTo>
                <a:lnTo>
                  <a:pt x="1268" y="1476"/>
                </a:lnTo>
                <a:lnTo>
                  <a:pt x="1286" y="1500"/>
                </a:lnTo>
                <a:lnTo>
                  <a:pt x="1304" y="1520"/>
                </a:lnTo>
                <a:lnTo>
                  <a:pt x="1326" y="1538"/>
                </a:lnTo>
                <a:lnTo>
                  <a:pt x="1326" y="1538"/>
                </a:lnTo>
                <a:lnTo>
                  <a:pt x="1340" y="1562"/>
                </a:lnTo>
                <a:lnTo>
                  <a:pt x="1354" y="1578"/>
                </a:lnTo>
                <a:lnTo>
                  <a:pt x="1360" y="1582"/>
                </a:lnTo>
                <a:lnTo>
                  <a:pt x="1366" y="1586"/>
                </a:lnTo>
                <a:lnTo>
                  <a:pt x="1366" y="1586"/>
                </a:lnTo>
                <a:lnTo>
                  <a:pt x="1374" y="1588"/>
                </a:lnTo>
                <a:lnTo>
                  <a:pt x="1380" y="1590"/>
                </a:lnTo>
                <a:lnTo>
                  <a:pt x="1390" y="1598"/>
                </a:lnTo>
                <a:lnTo>
                  <a:pt x="1402" y="1610"/>
                </a:lnTo>
                <a:lnTo>
                  <a:pt x="1398" y="1640"/>
                </a:lnTo>
                <a:lnTo>
                  <a:pt x="1480" y="1732"/>
                </a:lnTo>
                <a:lnTo>
                  <a:pt x="1480" y="1732"/>
                </a:lnTo>
                <a:lnTo>
                  <a:pt x="1484" y="1734"/>
                </a:lnTo>
                <a:lnTo>
                  <a:pt x="1494" y="1738"/>
                </a:lnTo>
                <a:lnTo>
                  <a:pt x="1500" y="1738"/>
                </a:lnTo>
                <a:lnTo>
                  <a:pt x="1506" y="1738"/>
                </a:lnTo>
                <a:lnTo>
                  <a:pt x="1512" y="1736"/>
                </a:lnTo>
                <a:lnTo>
                  <a:pt x="1516" y="1732"/>
                </a:lnTo>
                <a:lnTo>
                  <a:pt x="1516" y="1732"/>
                </a:lnTo>
                <a:lnTo>
                  <a:pt x="1518" y="1724"/>
                </a:lnTo>
                <a:lnTo>
                  <a:pt x="1520" y="1716"/>
                </a:lnTo>
                <a:lnTo>
                  <a:pt x="1522" y="1698"/>
                </a:lnTo>
                <a:lnTo>
                  <a:pt x="1520" y="1676"/>
                </a:lnTo>
                <a:lnTo>
                  <a:pt x="1516" y="1652"/>
                </a:lnTo>
                <a:lnTo>
                  <a:pt x="1516" y="1652"/>
                </a:lnTo>
                <a:lnTo>
                  <a:pt x="1508" y="1632"/>
                </a:lnTo>
                <a:lnTo>
                  <a:pt x="1500" y="1616"/>
                </a:lnTo>
                <a:lnTo>
                  <a:pt x="1490" y="1602"/>
                </a:lnTo>
                <a:lnTo>
                  <a:pt x="1490" y="1602"/>
                </a:lnTo>
                <a:lnTo>
                  <a:pt x="1486" y="1596"/>
                </a:lnTo>
                <a:lnTo>
                  <a:pt x="1476" y="1580"/>
                </a:lnTo>
                <a:lnTo>
                  <a:pt x="1456" y="1558"/>
                </a:lnTo>
                <a:lnTo>
                  <a:pt x="1442" y="1544"/>
                </a:lnTo>
                <a:lnTo>
                  <a:pt x="1424" y="1528"/>
                </a:lnTo>
                <a:lnTo>
                  <a:pt x="1424" y="1528"/>
                </a:lnTo>
                <a:lnTo>
                  <a:pt x="1416" y="1518"/>
                </a:lnTo>
                <a:lnTo>
                  <a:pt x="1408" y="1508"/>
                </a:lnTo>
                <a:lnTo>
                  <a:pt x="1402" y="1498"/>
                </a:lnTo>
                <a:lnTo>
                  <a:pt x="1396" y="1486"/>
                </a:lnTo>
                <a:lnTo>
                  <a:pt x="1386" y="1464"/>
                </a:lnTo>
                <a:lnTo>
                  <a:pt x="1382" y="1442"/>
                </a:lnTo>
                <a:lnTo>
                  <a:pt x="1378" y="1420"/>
                </a:lnTo>
                <a:lnTo>
                  <a:pt x="1376" y="1404"/>
                </a:lnTo>
                <a:lnTo>
                  <a:pt x="1376" y="1388"/>
                </a:lnTo>
                <a:lnTo>
                  <a:pt x="1376" y="1388"/>
                </a:lnTo>
                <a:lnTo>
                  <a:pt x="1378" y="1374"/>
                </a:lnTo>
                <a:lnTo>
                  <a:pt x="1382" y="1340"/>
                </a:lnTo>
                <a:lnTo>
                  <a:pt x="1386" y="1322"/>
                </a:lnTo>
                <a:lnTo>
                  <a:pt x="1392" y="1306"/>
                </a:lnTo>
                <a:lnTo>
                  <a:pt x="1396" y="1300"/>
                </a:lnTo>
                <a:lnTo>
                  <a:pt x="1400" y="1294"/>
                </a:lnTo>
                <a:lnTo>
                  <a:pt x="1406" y="1290"/>
                </a:lnTo>
                <a:lnTo>
                  <a:pt x="1410" y="1288"/>
                </a:lnTo>
                <a:lnTo>
                  <a:pt x="1410" y="1288"/>
                </a:lnTo>
                <a:lnTo>
                  <a:pt x="1422" y="1284"/>
                </a:lnTo>
                <a:lnTo>
                  <a:pt x="1432" y="1278"/>
                </a:lnTo>
                <a:lnTo>
                  <a:pt x="1442" y="1268"/>
                </a:lnTo>
                <a:lnTo>
                  <a:pt x="1450" y="1256"/>
                </a:lnTo>
                <a:lnTo>
                  <a:pt x="1460" y="1236"/>
                </a:lnTo>
                <a:lnTo>
                  <a:pt x="1464" y="1228"/>
                </a:lnTo>
                <a:lnTo>
                  <a:pt x="1464" y="1228"/>
                </a:lnTo>
                <a:lnTo>
                  <a:pt x="1464" y="1222"/>
                </a:lnTo>
                <a:lnTo>
                  <a:pt x="1464" y="1214"/>
                </a:lnTo>
                <a:lnTo>
                  <a:pt x="1466" y="1204"/>
                </a:lnTo>
                <a:lnTo>
                  <a:pt x="1470" y="1194"/>
                </a:lnTo>
                <a:lnTo>
                  <a:pt x="1478" y="1184"/>
                </a:lnTo>
                <a:lnTo>
                  <a:pt x="1490" y="1174"/>
                </a:lnTo>
                <a:lnTo>
                  <a:pt x="1508" y="1166"/>
                </a:lnTo>
                <a:lnTo>
                  <a:pt x="1508" y="1166"/>
                </a:lnTo>
                <a:lnTo>
                  <a:pt x="1518" y="1160"/>
                </a:lnTo>
                <a:lnTo>
                  <a:pt x="1528" y="1152"/>
                </a:lnTo>
                <a:lnTo>
                  <a:pt x="1538" y="1142"/>
                </a:lnTo>
                <a:lnTo>
                  <a:pt x="1548" y="1130"/>
                </a:lnTo>
                <a:lnTo>
                  <a:pt x="1564" y="1102"/>
                </a:lnTo>
                <a:lnTo>
                  <a:pt x="1580" y="1074"/>
                </a:lnTo>
                <a:lnTo>
                  <a:pt x="1592" y="1044"/>
                </a:lnTo>
                <a:lnTo>
                  <a:pt x="1600" y="1020"/>
                </a:lnTo>
                <a:lnTo>
                  <a:pt x="1608" y="996"/>
                </a:lnTo>
                <a:lnTo>
                  <a:pt x="1618" y="962"/>
                </a:lnTo>
                <a:lnTo>
                  <a:pt x="1618" y="962"/>
                </a:lnTo>
                <a:lnTo>
                  <a:pt x="1620" y="962"/>
                </a:lnTo>
                <a:lnTo>
                  <a:pt x="1622" y="962"/>
                </a:lnTo>
                <a:lnTo>
                  <a:pt x="1626" y="958"/>
                </a:lnTo>
                <a:lnTo>
                  <a:pt x="1624" y="952"/>
                </a:lnTo>
                <a:lnTo>
                  <a:pt x="1614" y="938"/>
                </a:lnTo>
                <a:lnTo>
                  <a:pt x="1596" y="918"/>
                </a:lnTo>
                <a:lnTo>
                  <a:pt x="1566" y="890"/>
                </a:lnTo>
                <a:lnTo>
                  <a:pt x="1520" y="850"/>
                </a:lnTo>
                <a:lnTo>
                  <a:pt x="1520" y="850"/>
                </a:lnTo>
                <a:lnTo>
                  <a:pt x="1496" y="832"/>
                </a:lnTo>
                <a:lnTo>
                  <a:pt x="1470" y="814"/>
                </a:lnTo>
                <a:lnTo>
                  <a:pt x="1440" y="796"/>
                </a:lnTo>
                <a:lnTo>
                  <a:pt x="1410" y="780"/>
                </a:lnTo>
                <a:lnTo>
                  <a:pt x="1412" y="778"/>
                </a:lnTo>
                <a:lnTo>
                  <a:pt x="1454" y="772"/>
                </a:lnTo>
                <a:lnTo>
                  <a:pt x="1522" y="768"/>
                </a:lnTo>
                <a:lnTo>
                  <a:pt x="1570" y="768"/>
                </a:lnTo>
                <a:lnTo>
                  <a:pt x="1624" y="768"/>
                </a:lnTo>
                <a:lnTo>
                  <a:pt x="1674" y="760"/>
                </a:lnTo>
                <a:lnTo>
                  <a:pt x="1674" y="760"/>
                </a:lnTo>
                <a:lnTo>
                  <a:pt x="1694" y="752"/>
                </a:lnTo>
                <a:lnTo>
                  <a:pt x="1710" y="744"/>
                </a:lnTo>
                <a:lnTo>
                  <a:pt x="1718" y="740"/>
                </a:lnTo>
                <a:lnTo>
                  <a:pt x="1722" y="734"/>
                </a:lnTo>
                <a:lnTo>
                  <a:pt x="1722" y="734"/>
                </a:lnTo>
                <a:lnTo>
                  <a:pt x="1734" y="712"/>
                </a:lnTo>
                <a:lnTo>
                  <a:pt x="1744" y="698"/>
                </a:lnTo>
                <a:lnTo>
                  <a:pt x="1760" y="678"/>
                </a:lnTo>
                <a:lnTo>
                  <a:pt x="1760" y="678"/>
                </a:lnTo>
                <a:lnTo>
                  <a:pt x="1774" y="656"/>
                </a:lnTo>
                <a:lnTo>
                  <a:pt x="1782" y="642"/>
                </a:lnTo>
                <a:lnTo>
                  <a:pt x="1786" y="632"/>
                </a:lnTo>
                <a:lnTo>
                  <a:pt x="1788" y="628"/>
                </a:lnTo>
                <a:lnTo>
                  <a:pt x="1788" y="628"/>
                </a:lnTo>
                <a:lnTo>
                  <a:pt x="1792" y="612"/>
                </a:lnTo>
                <a:lnTo>
                  <a:pt x="1796" y="598"/>
                </a:lnTo>
                <a:lnTo>
                  <a:pt x="1798" y="594"/>
                </a:lnTo>
                <a:lnTo>
                  <a:pt x="1802" y="590"/>
                </a:lnTo>
                <a:lnTo>
                  <a:pt x="1802" y="590"/>
                </a:lnTo>
                <a:lnTo>
                  <a:pt x="1806" y="586"/>
                </a:lnTo>
                <a:lnTo>
                  <a:pt x="1810" y="580"/>
                </a:lnTo>
                <a:lnTo>
                  <a:pt x="1820" y="562"/>
                </a:lnTo>
                <a:lnTo>
                  <a:pt x="1824" y="552"/>
                </a:lnTo>
                <a:lnTo>
                  <a:pt x="1826" y="542"/>
                </a:lnTo>
                <a:lnTo>
                  <a:pt x="1826" y="532"/>
                </a:lnTo>
                <a:lnTo>
                  <a:pt x="1822" y="526"/>
                </a:lnTo>
                <a:lnTo>
                  <a:pt x="1822" y="526"/>
                </a:lnTo>
                <a:lnTo>
                  <a:pt x="1820" y="518"/>
                </a:lnTo>
                <a:lnTo>
                  <a:pt x="1820" y="512"/>
                </a:lnTo>
                <a:lnTo>
                  <a:pt x="1820" y="506"/>
                </a:lnTo>
                <a:lnTo>
                  <a:pt x="1824" y="498"/>
                </a:lnTo>
                <a:lnTo>
                  <a:pt x="1828" y="488"/>
                </a:lnTo>
                <a:lnTo>
                  <a:pt x="1832" y="484"/>
                </a:lnTo>
                <a:lnTo>
                  <a:pt x="1832" y="484"/>
                </a:lnTo>
                <a:lnTo>
                  <a:pt x="1842" y="474"/>
                </a:lnTo>
                <a:lnTo>
                  <a:pt x="1850" y="466"/>
                </a:lnTo>
                <a:lnTo>
                  <a:pt x="1850" y="462"/>
                </a:lnTo>
                <a:lnTo>
                  <a:pt x="1848" y="458"/>
                </a:lnTo>
                <a:lnTo>
                  <a:pt x="1848" y="458"/>
                </a:lnTo>
                <a:lnTo>
                  <a:pt x="1846" y="452"/>
                </a:lnTo>
                <a:lnTo>
                  <a:pt x="1846" y="446"/>
                </a:lnTo>
                <a:lnTo>
                  <a:pt x="1848" y="428"/>
                </a:lnTo>
                <a:lnTo>
                  <a:pt x="1852" y="404"/>
                </a:lnTo>
                <a:lnTo>
                  <a:pt x="1852" y="404"/>
                </a:lnTo>
                <a:lnTo>
                  <a:pt x="1868" y="384"/>
                </a:lnTo>
                <a:lnTo>
                  <a:pt x="1880" y="370"/>
                </a:lnTo>
                <a:lnTo>
                  <a:pt x="1882" y="364"/>
                </a:lnTo>
                <a:lnTo>
                  <a:pt x="1884" y="358"/>
                </a:lnTo>
                <a:lnTo>
                  <a:pt x="1884" y="358"/>
                </a:lnTo>
                <a:lnTo>
                  <a:pt x="1888" y="348"/>
                </a:lnTo>
                <a:lnTo>
                  <a:pt x="1896" y="332"/>
                </a:lnTo>
                <a:lnTo>
                  <a:pt x="1910" y="318"/>
                </a:lnTo>
                <a:lnTo>
                  <a:pt x="1916" y="312"/>
                </a:lnTo>
                <a:lnTo>
                  <a:pt x="1924" y="308"/>
                </a:lnTo>
                <a:lnTo>
                  <a:pt x="1924" y="308"/>
                </a:lnTo>
                <a:lnTo>
                  <a:pt x="1930" y="302"/>
                </a:lnTo>
                <a:lnTo>
                  <a:pt x="1936" y="298"/>
                </a:lnTo>
                <a:lnTo>
                  <a:pt x="1946" y="286"/>
                </a:lnTo>
                <a:lnTo>
                  <a:pt x="1956" y="272"/>
                </a:lnTo>
                <a:lnTo>
                  <a:pt x="1956" y="272"/>
                </a:lnTo>
                <a:lnTo>
                  <a:pt x="1960" y="258"/>
                </a:lnTo>
                <a:lnTo>
                  <a:pt x="1966" y="246"/>
                </a:lnTo>
                <a:lnTo>
                  <a:pt x="1970" y="242"/>
                </a:lnTo>
                <a:lnTo>
                  <a:pt x="1974" y="240"/>
                </a:lnTo>
                <a:lnTo>
                  <a:pt x="1974" y="240"/>
                </a:lnTo>
                <a:lnTo>
                  <a:pt x="1980" y="236"/>
                </a:lnTo>
                <a:lnTo>
                  <a:pt x="1984" y="232"/>
                </a:lnTo>
                <a:lnTo>
                  <a:pt x="1994" y="218"/>
                </a:lnTo>
                <a:lnTo>
                  <a:pt x="2006" y="202"/>
                </a:lnTo>
                <a:lnTo>
                  <a:pt x="2028" y="156"/>
                </a:lnTo>
                <a:lnTo>
                  <a:pt x="2038" y="114"/>
                </a:lnTo>
                <a:lnTo>
                  <a:pt x="2036" y="78"/>
                </a:lnTo>
                <a:lnTo>
                  <a:pt x="1014" y="582"/>
                </a:lnTo>
                <a:lnTo>
                  <a:pt x="1014" y="584"/>
                </a:lnTo>
                <a:lnTo>
                  <a:pt x="1014" y="582"/>
                </a:lnTo>
                <a:lnTo>
                  <a:pt x="1014" y="582"/>
                </a:lnTo>
                <a:lnTo>
                  <a:pt x="1014" y="582"/>
                </a:lnTo>
              </a:path>
            </a:pathLst>
          </a:custGeom>
          <a:solidFill>
            <a:schemeClr val="bg2">
              <a:lumMod val="60000"/>
              <a:lumOff val="40000"/>
              <a:alpha val="7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CustomShape 63"/>
          <p:cNvSpPr/>
          <p:nvPr/>
        </p:nvSpPr>
        <p:spPr>
          <a:xfrm rot="1992000">
            <a:off x="8506080" y="6090120"/>
            <a:ext cx="360" cy="360"/>
          </a:xfrm>
          <a:custGeom>
            <a:avLst/>
            <a:gdLst/>
            <a:ahLst/>
            <a:cxnLst/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bg2">
              <a:lumMod val="60000"/>
              <a:lumOff val="40000"/>
              <a:alpha val="18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8" name="CustomShape 64"/>
          <p:cNvSpPr/>
          <p:nvPr/>
        </p:nvSpPr>
        <p:spPr>
          <a:xfrm rot="592800">
            <a:off x="7625520" y="6549120"/>
            <a:ext cx="1087560" cy="891720"/>
          </a:xfrm>
          <a:custGeom>
            <a:avLst/>
            <a:gdLst/>
            <a:ahLst/>
            <a:cxnLst/>
            <a:rect l="0" t="0" r="r" b="b"/>
            <a:pathLst>
              <a:path w="2091" h="1715">
                <a:moveTo>
                  <a:pt x="2088" y="78"/>
                </a:moveTo>
                <a:lnTo>
                  <a:pt x="2070" y="44"/>
                </a:lnTo>
                <a:lnTo>
                  <a:pt x="2028" y="16"/>
                </a:lnTo>
                <a:lnTo>
                  <a:pt x="1964" y="4"/>
                </a:lnTo>
                <a:lnTo>
                  <a:pt x="1896" y="0"/>
                </a:lnTo>
                <a:lnTo>
                  <a:pt x="1896" y="0"/>
                </a:lnTo>
                <a:lnTo>
                  <a:pt x="1876" y="2"/>
                </a:lnTo>
                <a:lnTo>
                  <a:pt x="1852" y="4"/>
                </a:lnTo>
                <a:lnTo>
                  <a:pt x="1822" y="10"/>
                </a:lnTo>
                <a:lnTo>
                  <a:pt x="1784" y="18"/>
                </a:lnTo>
                <a:lnTo>
                  <a:pt x="1740" y="30"/>
                </a:lnTo>
                <a:lnTo>
                  <a:pt x="1694" y="46"/>
                </a:lnTo>
                <a:lnTo>
                  <a:pt x="1642" y="66"/>
                </a:lnTo>
                <a:lnTo>
                  <a:pt x="1642" y="66"/>
                </a:lnTo>
                <a:lnTo>
                  <a:pt x="1592" y="92"/>
                </a:lnTo>
                <a:lnTo>
                  <a:pt x="1544" y="118"/>
                </a:lnTo>
                <a:lnTo>
                  <a:pt x="1498" y="148"/>
                </a:lnTo>
                <a:lnTo>
                  <a:pt x="1454" y="180"/>
                </a:lnTo>
                <a:lnTo>
                  <a:pt x="1410" y="216"/>
                </a:lnTo>
                <a:lnTo>
                  <a:pt x="1368" y="254"/>
                </a:lnTo>
                <a:lnTo>
                  <a:pt x="1328" y="296"/>
                </a:lnTo>
                <a:lnTo>
                  <a:pt x="1286" y="342"/>
                </a:lnTo>
                <a:lnTo>
                  <a:pt x="1286" y="342"/>
                </a:lnTo>
                <a:lnTo>
                  <a:pt x="1254" y="380"/>
                </a:lnTo>
                <a:lnTo>
                  <a:pt x="1224" y="420"/>
                </a:lnTo>
                <a:lnTo>
                  <a:pt x="1196" y="462"/>
                </a:lnTo>
                <a:lnTo>
                  <a:pt x="1170" y="504"/>
                </a:lnTo>
                <a:lnTo>
                  <a:pt x="1124" y="578"/>
                </a:lnTo>
                <a:lnTo>
                  <a:pt x="1096" y="632"/>
                </a:lnTo>
                <a:lnTo>
                  <a:pt x="1096" y="632"/>
                </a:lnTo>
                <a:lnTo>
                  <a:pt x="1092" y="622"/>
                </a:lnTo>
                <a:lnTo>
                  <a:pt x="1082" y="608"/>
                </a:lnTo>
                <a:lnTo>
                  <a:pt x="1082" y="608"/>
                </a:lnTo>
                <a:lnTo>
                  <a:pt x="1086" y="600"/>
                </a:lnTo>
                <a:lnTo>
                  <a:pt x="1088" y="592"/>
                </a:lnTo>
                <a:lnTo>
                  <a:pt x="1088" y="592"/>
                </a:lnTo>
                <a:lnTo>
                  <a:pt x="1086" y="584"/>
                </a:lnTo>
                <a:lnTo>
                  <a:pt x="1082" y="576"/>
                </a:lnTo>
                <a:lnTo>
                  <a:pt x="1074" y="572"/>
                </a:lnTo>
                <a:lnTo>
                  <a:pt x="1066" y="570"/>
                </a:lnTo>
                <a:lnTo>
                  <a:pt x="1066" y="570"/>
                </a:lnTo>
                <a:lnTo>
                  <a:pt x="1064" y="570"/>
                </a:lnTo>
                <a:lnTo>
                  <a:pt x="1066" y="564"/>
                </a:lnTo>
                <a:lnTo>
                  <a:pt x="1060" y="564"/>
                </a:lnTo>
                <a:lnTo>
                  <a:pt x="1056" y="564"/>
                </a:lnTo>
                <a:lnTo>
                  <a:pt x="1056" y="564"/>
                </a:lnTo>
                <a:lnTo>
                  <a:pt x="1050" y="558"/>
                </a:lnTo>
                <a:lnTo>
                  <a:pt x="1048" y="560"/>
                </a:lnTo>
                <a:lnTo>
                  <a:pt x="1048" y="558"/>
                </a:lnTo>
                <a:lnTo>
                  <a:pt x="1044" y="562"/>
                </a:lnTo>
                <a:lnTo>
                  <a:pt x="1038" y="560"/>
                </a:lnTo>
                <a:lnTo>
                  <a:pt x="1038" y="564"/>
                </a:lnTo>
                <a:lnTo>
                  <a:pt x="1034" y="564"/>
                </a:lnTo>
                <a:lnTo>
                  <a:pt x="1030" y="564"/>
                </a:lnTo>
                <a:lnTo>
                  <a:pt x="1034" y="572"/>
                </a:lnTo>
                <a:lnTo>
                  <a:pt x="1034" y="572"/>
                </a:lnTo>
                <a:lnTo>
                  <a:pt x="1034" y="572"/>
                </a:lnTo>
                <a:lnTo>
                  <a:pt x="1026" y="570"/>
                </a:lnTo>
                <a:lnTo>
                  <a:pt x="1026" y="570"/>
                </a:lnTo>
                <a:lnTo>
                  <a:pt x="1016" y="572"/>
                </a:lnTo>
                <a:lnTo>
                  <a:pt x="1010" y="576"/>
                </a:lnTo>
                <a:lnTo>
                  <a:pt x="1004" y="584"/>
                </a:lnTo>
                <a:lnTo>
                  <a:pt x="1004" y="592"/>
                </a:lnTo>
                <a:lnTo>
                  <a:pt x="1004" y="592"/>
                </a:lnTo>
                <a:lnTo>
                  <a:pt x="1004" y="598"/>
                </a:lnTo>
                <a:lnTo>
                  <a:pt x="1008" y="604"/>
                </a:lnTo>
                <a:lnTo>
                  <a:pt x="1008" y="604"/>
                </a:lnTo>
                <a:lnTo>
                  <a:pt x="998" y="618"/>
                </a:lnTo>
                <a:lnTo>
                  <a:pt x="992" y="628"/>
                </a:lnTo>
                <a:lnTo>
                  <a:pt x="992" y="628"/>
                </a:lnTo>
                <a:lnTo>
                  <a:pt x="962" y="574"/>
                </a:lnTo>
                <a:lnTo>
                  <a:pt x="918" y="500"/>
                </a:lnTo>
                <a:lnTo>
                  <a:pt x="892" y="460"/>
                </a:lnTo>
                <a:lnTo>
                  <a:pt x="864" y="420"/>
                </a:lnTo>
                <a:lnTo>
                  <a:pt x="834" y="378"/>
                </a:lnTo>
                <a:lnTo>
                  <a:pt x="802" y="342"/>
                </a:lnTo>
                <a:lnTo>
                  <a:pt x="802" y="342"/>
                </a:lnTo>
                <a:lnTo>
                  <a:pt x="762" y="296"/>
                </a:lnTo>
                <a:lnTo>
                  <a:pt x="720" y="254"/>
                </a:lnTo>
                <a:lnTo>
                  <a:pt x="680" y="216"/>
                </a:lnTo>
                <a:lnTo>
                  <a:pt x="636" y="180"/>
                </a:lnTo>
                <a:lnTo>
                  <a:pt x="592" y="148"/>
                </a:lnTo>
                <a:lnTo>
                  <a:pt x="546" y="118"/>
                </a:lnTo>
                <a:lnTo>
                  <a:pt x="498" y="92"/>
                </a:lnTo>
                <a:lnTo>
                  <a:pt x="448" y="66"/>
                </a:lnTo>
                <a:lnTo>
                  <a:pt x="448" y="66"/>
                </a:lnTo>
                <a:lnTo>
                  <a:pt x="396" y="46"/>
                </a:lnTo>
                <a:lnTo>
                  <a:pt x="348" y="30"/>
                </a:lnTo>
                <a:lnTo>
                  <a:pt x="306" y="18"/>
                </a:lnTo>
                <a:lnTo>
                  <a:pt x="268" y="10"/>
                </a:lnTo>
                <a:lnTo>
                  <a:pt x="238" y="4"/>
                </a:lnTo>
                <a:lnTo>
                  <a:pt x="214" y="2"/>
                </a:lnTo>
                <a:lnTo>
                  <a:pt x="194" y="0"/>
                </a:lnTo>
                <a:lnTo>
                  <a:pt x="126" y="4"/>
                </a:lnTo>
                <a:lnTo>
                  <a:pt x="62" y="16"/>
                </a:lnTo>
                <a:lnTo>
                  <a:pt x="20" y="44"/>
                </a:lnTo>
                <a:lnTo>
                  <a:pt x="2" y="78"/>
                </a:lnTo>
                <a:lnTo>
                  <a:pt x="0" y="112"/>
                </a:lnTo>
                <a:lnTo>
                  <a:pt x="12" y="154"/>
                </a:lnTo>
                <a:lnTo>
                  <a:pt x="34" y="198"/>
                </a:lnTo>
                <a:lnTo>
                  <a:pt x="34" y="198"/>
                </a:lnTo>
                <a:lnTo>
                  <a:pt x="44" y="214"/>
                </a:lnTo>
                <a:lnTo>
                  <a:pt x="56" y="226"/>
                </a:lnTo>
                <a:lnTo>
                  <a:pt x="60" y="232"/>
                </a:lnTo>
                <a:lnTo>
                  <a:pt x="66" y="234"/>
                </a:lnTo>
                <a:lnTo>
                  <a:pt x="66" y="234"/>
                </a:lnTo>
                <a:lnTo>
                  <a:pt x="70" y="236"/>
                </a:lnTo>
                <a:lnTo>
                  <a:pt x="74" y="240"/>
                </a:lnTo>
                <a:lnTo>
                  <a:pt x="80" y="252"/>
                </a:lnTo>
                <a:lnTo>
                  <a:pt x="86" y="264"/>
                </a:lnTo>
                <a:lnTo>
                  <a:pt x="86" y="264"/>
                </a:lnTo>
                <a:lnTo>
                  <a:pt x="94" y="278"/>
                </a:lnTo>
                <a:lnTo>
                  <a:pt x="104" y="290"/>
                </a:lnTo>
                <a:lnTo>
                  <a:pt x="112" y="296"/>
                </a:lnTo>
                <a:lnTo>
                  <a:pt x="118" y="300"/>
                </a:lnTo>
                <a:lnTo>
                  <a:pt x="118" y="300"/>
                </a:lnTo>
                <a:lnTo>
                  <a:pt x="126" y="304"/>
                </a:lnTo>
                <a:lnTo>
                  <a:pt x="132" y="310"/>
                </a:lnTo>
                <a:lnTo>
                  <a:pt x="146" y="324"/>
                </a:lnTo>
                <a:lnTo>
                  <a:pt x="156" y="340"/>
                </a:lnTo>
                <a:lnTo>
                  <a:pt x="160" y="350"/>
                </a:lnTo>
                <a:lnTo>
                  <a:pt x="160" y="350"/>
                </a:lnTo>
                <a:lnTo>
                  <a:pt x="160" y="354"/>
                </a:lnTo>
                <a:lnTo>
                  <a:pt x="164" y="360"/>
                </a:lnTo>
                <a:lnTo>
                  <a:pt x="176" y="374"/>
                </a:lnTo>
                <a:lnTo>
                  <a:pt x="192" y="394"/>
                </a:lnTo>
                <a:lnTo>
                  <a:pt x="192" y="394"/>
                </a:lnTo>
                <a:lnTo>
                  <a:pt x="198" y="416"/>
                </a:lnTo>
                <a:lnTo>
                  <a:pt x="200" y="434"/>
                </a:lnTo>
                <a:lnTo>
                  <a:pt x="198" y="442"/>
                </a:lnTo>
                <a:lnTo>
                  <a:pt x="196" y="446"/>
                </a:lnTo>
                <a:lnTo>
                  <a:pt x="196" y="446"/>
                </a:lnTo>
                <a:lnTo>
                  <a:pt x="194" y="450"/>
                </a:lnTo>
                <a:lnTo>
                  <a:pt x="196" y="454"/>
                </a:lnTo>
                <a:lnTo>
                  <a:pt x="202" y="462"/>
                </a:lnTo>
                <a:lnTo>
                  <a:pt x="214" y="472"/>
                </a:lnTo>
                <a:lnTo>
                  <a:pt x="214" y="472"/>
                </a:lnTo>
                <a:lnTo>
                  <a:pt x="216" y="476"/>
                </a:lnTo>
                <a:lnTo>
                  <a:pt x="222" y="486"/>
                </a:lnTo>
                <a:lnTo>
                  <a:pt x="224" y="492"/>
                </a:lnTo>
                <a:lnTo>
                  <a:pt x="226" y="498"/>
                </a:lnTo>
                <a:lnTo>
                  <a:pt x="226" y="506"/>
                </a:lnTo>
                <a:lnTo>
                  <a:pt x="222" y="512"/>
                </a:lnTo>
                <a:lnTo>
                  <a:pt x="222" y="512"/>
                </a:lnTo>
                <a:lnTo>
                  <a:pt x="220" y="518"/>
                </a:lnTo>
                <a:lnTo>
                  <a:pt x="220" y="526"/>
                </a:lnTo>
                <a:lnTo>
                  <a:pt x="222" y="536"/>
                </a:lnTo>
                <a:lnTo>
                  <a:pt x="226" y="546"/>
                </a:lnTo>
                <a:lnTo>
                  <a:pt x="236" y="564"/>
                </a:lnTo>
                <a:lnTo>
                  <a:pt x="240" y="572"/>
                </a:lnTo>
                <a:lnTo>
                  <a:pt x="244" y="574"/>
                </a:lnTo>
                <a:lnTo>
                  <a:pt x="244" y="574"/>
                </a:lnTo>
                <a:lnTo>
                  <a:pt x="248" y="578"/>
                </a:lnTo>
                <a:lnTo>
                  <a:pt x="250" y="582"/>
                </a:lnTo>
                <a:lnTo>
                  <a:pt x="256" y="594"/>
                </a:lnTo>
                <a:lnTo>
                  <a:pt x="260" y="612"/>
                </a:lnTo>
                <a:lnTo>
                  <a:pt x="260" y="612"/>
                </a:lnTo>
                <a:lnTo>
                  <a:pt x="260" y="614"/>
                </a:lnTo>
                <a:lnTo>
                  <a:pt x="264" y="624"/>
                </a:lnTo>
                <a:lnTo>
                  <a:pt x="272" y="640"/>
                </a:lnTo>
                <a:lnTo>
                  <a:pt x="288" y="660"/>
                </a:lnTo>
                <a:lnTo>
                  <a:pt x="288" y="660"/>
                </a:lnTo>
                <a:lnTo>
                  <a:pt x="304" y="680"/>
                </a:lnTo>
                <a:lnTo>
                  <a:pt x="314" y="694"/>
                </a:lnTo>
                <a:lnTo>
                  <a:pt x="328" y="714"/>
                </a:lnTo>
                <a:lnTo>
                  <a:pt x="328" y="714"/>
                </a:lnTo>
                <a:lnTo>
                  <a:pt x="332" y="718"/>
                </a:lnTo>
                <a:lnTo>
                  <a:pt x="338" y="724"/>
                </a:lnTo>
                <a:lnTo>
                  <a:pt x="356" y="732"/>
                </a:lnTo>
                <a:lnTo>
                  <a:pt x="378" y="740"/>
                </a:lnTo>
                <a:lnTo>
                  <a:pt x="430" y="746"/>
                </a:lnTo>
                <a:lnTo>
                  <a:pt x="484" y="746"/>
                </a:lnTo>
                <a:lnTo>
                  <a:pt x="534" y="746"/>
                </a:lnTo>
                <a:lnTo>
                  <a:pt x="604" y="752"/>
                </a:lnTo>
                <a:lnTo>
                  <a:pt x="622" y="754"/>
                </a:lnTo>
                <a:lnTo>
                  <a:pt x="622" y="754"/>
                </a:lnTo>
                <a:lnTo>
                  <a:pt x="562" y="790"/>
                </a:lnTo>
                <a:lnTo>
                  <a:pt x="518" y="820"/>
                </a:lnTo>
                <a:lnTo>
                  <a:pt x="488" y="842"/>
                </a:lnTo>
                <a:lnTo>
                  <a:pt x="470" y="858"/>
                </a:lnTo>
                <a:lnTo>
                  <a:pt x="462" y="868"/>
                </a:lnTo>
                <a:lnTo>
                  <a:pt x="458" y="874"/>
                </a:lnTo>
                <a:lnTo>
                  <a:pt x="458" y="876"/>
                </a:lnTo>
                <a:lnTo>
                  <a:pt x="458" y="878"/>
                </a:lnTo>
                <a:lnTo>
                  <a:pt x="384" y="988"/>
                </a:lnTo>
                <a:lnTo>
                  <a:pt x="388" y="1004"/>
                </a:lnTo>
                <a:lnTo>
                  <a:pt x="384" y="1022"/>
                </a:lnTo>
                <a:lnTo>
                  <a:pt x="366" y="1052"/>
                </a:lnTo>
                <a:lnTo>
                  <a:pt x="354" y="1078"/>
                </a:lnTo>
                <a:lnTo>
                  <a:pt x="342" y="1124"/>
                </a:lnTo>
                <a:lnTo>
                  <a:pt x="342" y="1124"/>
                </a:lnTo>
                <a:lnTo>
                  <a:pt x="342" y="1130"/>
                </a:lnTo>
                <a:lnTo>
                  <a:pt x="344" y="1142"/>
                </a:lnTo>
                <a:lnTo>
                  <a:pt x="348" y="1148"/>
                </a:lnTo>
                <a:lnTo>
                  <a:pt x="350" y="1156"/>
                </a:lnTo>
                <a:lnTo>
                  <a:pt x="356" y="1162"/>
                </a:lnTo>
                <a:lnTo>
                  <a:pt x="364" y="1166"/>
                </a:lnTo>
                <a:lnTo>
                  <a:pt x="364" y="1166"/>
                </a:lnTo>
                <a:lnTo>
                  <a:pt x="372" y="1170"/>
                </a:lnTo>
                <a:lnTo>
                  <a:pt x="376" y="1176"/>
                </a:lnTo>
                <a:lnTo>
                  <a:pt x="380" y="1184"/>
                </a:lnTo>
                <a:lnTo>
                  <a:pt x="382" y="1192"/>
                </a:lnTo>
                <a:lnTo>
                  <a:pt x="380" y="1206"/>
                </a:lnTo>
                <a:lnTo>
                  <a:pt x="380" y="1212"/>
                </a:lnTo>
                <a:lnTo>
                  <a:pt x="382" y="1244"/>
                </a:lnTo>
                <a:lnTo>
                  <a:pt x="382" y="1244"/>
                </a:lnTo>
                <a:lnTo>
                  <a:pt x="384" y="1248"/>
                </a:lnTo>
                <a:lnTo>
                  <a:pt x="392" y="1258"/>
                </a:lnTo>
                <a:lnTo>
                  <a:pt x="398" y="1264"/>
                </a:lnTo>
                <a:lnTo>
                  <a:pt x="406" y="1268"/>
                </a:lnTo>
                <a:lnTo>
                  <a:pt x="416" y="1272"/>
                </a:lnTo>
                <a:lnTo>
                  <a:pt x="428" y="1272"/>
                </a:lnTo>
                <a:lnTo>
                  <a:pt x="428" y="1272"/>
                </a:lnTo>
                <a:lnTo>
                  <a:pt x="440" y="1274"/>
                </a:lnTo>
                <a:lnTo>
                  <a:pt x="448" y="1280"/>
                </a:lnTo>
                <a:lnTo>
                  <a:pt x="452" y="1286"/>
                </a:lnTo>
                <a:lnTo>
                  <a:pt x="456" y="1294"/>
                </a:lnTo>
                <a:lnTo>
                  <a:pt x="458" y="1310"/>
                </a:lnTo>
                <a:lnTo>
                  <a:pt x="458" y="1316"/>
                </a:lnTo>
                <a:lnTo>
                  <a:pt x="458" y="1316"/>
                </a:lnTo>
                <a:lnTo>
                  <a:pt x="456" y="1338"/>
                </a:lnTo>
                <a:lnTo>
                  <a:pt x="458" y="1354"/>
                </a:lnTo>
                <a:lnTo>
                  <a:pt x="458" y="1360"/>
                </a:lnTo>
                <a:lnTo>
                  <a:pt x="460" y="1364"/>
                </a:lnTo>
                <a:lnTo>
                  <a:pt x="460" y="1364"/>
                </a:lnTo>
                <a:lnTo>
                  <a:pt x="468" y="1374"/>
                </a:lnTo>
                <a:lnTo>
                  <a:pt x="474" y="1378"/>
                </a:lnTo>
                <a:lnTo>
                  <a:pt x="486" y="1380"/>
                </a:lnTo>
                <a:lnTo>
                  <a:pt x="486" y="1380"/>
                </a:lnTo>
                <a:lnTo>
                  <a:pt x="502" y="1380"/>
                </a:lnTo>
                <a:lnTo>
                  <a:pt x="514" y="1384"/>
                </a:lnTo>
                <a:lnTo>
                  <a:pt x="522" y="1390"/>
                </a:lnTo>
                <a:lnTo>
                  <a:pt x="526" y="1394"/>
                </a:lnTo>
                <a:lnTo>
                  <a:pt x="526" y="1396"/>
                </a:lnTo>
                <a:lnTo>
                  <a:pt x="526" y="1396"/>
                </a:lnTo>
                <a:lnTo>
                  <a:pt x="526" y="1400"/>
                </a:lnTo>
                <a:lnTo>
                  <a:pt x="530" y="1404"/>
                </a:lnTo>
                <a:lnTo>
                  <a:pt x="532" y="1408"/>
                </a:lnTo>
                <a:lnTo>
                  <a:pt x="534" y="1414"/>
                </a:lnTo>
                <a:lnTo>
                  <a:pt x="536" y="1422"/>
                </a:lnTo>
                <a:lnTo>
                  <a:pt x="536" y="1432"/>
                </a:lnTo>
                <a:lnTo>
                  <a:pt x="532" y="1446"/>
                </a:lnTo>
                <a:lnTo>
                  <a:pt x="524" y="1462"/>
                </a:lnTo>
                <a:lnTo>
                  <a:pt x="524" y="1462"/>
                </a:lnTo>
                <a:lnTo>
                  <a:pt x="492" y="1522"/>
                </a:lnTo>
                <a:lnTo>
                  <a:pt x="478" y="1540"/>
                </a:lnTo>
                <a:lnTo>
                  <a:pt x="472" y="1546"/>
                </a:lnTo>
                <a:lnTo>
                  <a:pt x="466" y="1550"/>
                </a:lnTo>
                <a:lnTo>
                  <a:pt x="466" y="1550"/>
                </a:lnTo>
                <a:lnTo>
                  <a:pt x="460" y="1554"/>
                </a:lnTo>
                <a:lnTo>
                  <a:pt x="454" y="1560"/>
                </a:lnTo>
                <a:lnTo>
                  <a:pt x="440" y="1578"/>
                </a:lnTo>
                <a:lnTo>
                  <a:pt x="424" y="1604"/>
                </a:lnTo>
                <a:lnTo>
                  <a:pt x="424" y="1604"/>
                </a:lnTo>
                <a:lnTo>
                  <a:pt x="420" y="1614"/>
                </a:lnTo>
                <a:lnTo>
                  <a:pt x="412" y="1636"/>
                </a:lnTo>
                <a:lnTo>
                  <a:pt x="410" y="1650"/>
                </a:lnTo>
                <a:lnTo>
                  <a:pt x="408" y="1666"/>
                </a:lnTo>
                <a:lnTo>
                  <a:pt x="410" y="1680"/>
                </a:lnTo>
                <a:lnTo>
                  <a:pt x="414" y="1686"/>
                </a:lnTo>
                <a:lnTo>
                  <a:pt x="416" y="1692"/>
                </a:lnTo>
                <a:lnTo>
                  <a:pt x="416" y="1692"/>
                </a:lnTo>
                <a:lnTo>
                  <a:pt x="426" y="1702"/>
                </a:lnTo>
                <a:lnTo>
                  <a:pt x="438" y="1710"/>
                </a:lnTo>
                <a:lnTo>
                  <a:pt x="450" y="1714"/>
                </a:lnTo>
                <a:lnTo>
                  <a:pt x="456" y="1714"/>
                </a:lnTo>
                <a:lnTo>
                  <a:pt x="464" y="1714"/>
                </a:lnTo>
                <a:lnTo>
                  <a:pt x="470" y="1712"/>
                </a:lnTo>
                <a:lnTo>
                  <a:pt x="478" y="1710"/>
                </a:lnTo>
                <a:lnTo>
                  <a:pt x="486" y="1704"/>
                </a:lnTo>
                <a:lnTo>
                  <a:pt x="492" y="1698"/>
                </a:lnTo>
                <a:lnTo>
                  <a:pt x="500" y="1690"/>
                </a:lnTo>
                <a:lnTo>
                  <a:pt x="508" y="1678"/>
                </a:lnTo>
                <a:lnTo>
                  <a:pt x="514" y="1666"/>
                </a:lnTo>
                <a:lnTo>
                  <a:pt x="522" y="1650"/>
                </a:lnTo>
                <a:lnTo>
                  <a:pt x="522" y="1650"/>
                </a:lnTo>
                <a:lnTo>
                  <a:pt x="548" y="1592"/>
                </a:lnTo>
                <a:lnTo>
                  <a:pt x="568" y="1554"/>
                </a:lnTo>
                <a:lnTo>
                  <a:pt x="582" y="1532"/>
                </a:lnTo>
                <a:lnTo>
                  <a:pt x="586" y="1526"/>
                </a:lnTo>
                <a:lnTo>
                  <a:pt x="586" y="1526"/>
                </a:lnTo>
                <a:lnTo>
                  <a:pt x="590" y="1522"/>
                </a:lnTo>
                <a:lnTo>
                  <a:pt x="594" y="1518"/>
                </a:lnTo>
                <a:lnTo>
                  <a:pt x="600" y="1516"/>
                </a:lnTo>
                <a:lnTo>
                  <a:pt x="608" y="1514"/>
                </a:lnTo>
                <a:lnTo>
                  <a:pt x="620" y="1514"/>
                </a:lnTo>
                <a:lnTo>
                  <a:pt x="632" y="1516"/>
                </a:lnTo>
                <a:lnTo>
                  <a:pt x="648" y="1520"/>
                </a:lnTo>
                <a:lnTo>
                  <a:pt x="648" y="1520"/>
                </a:lnTo>
                <a:lnTo>
                  <a:pt x="662" y="1528"/>
                </a:lnTo>
                <a:lnTo>
                  <a:pt x="668" y="1532"/>
                </a:lnTo>
                <a:lnTo>
                  <a:pt x="670" y="1536"/>
                </a:lnTo>
                <a:lnTo>
                  <a:pt x="668" y="1536"/>
                </a:lnTo>
                <a:lnTo>
                  <a:pt x="664" y="1538"/>
                </a:lnTo>
                <a:lnTo>
                  <a:pt x="670" y="1538"/>
                </a:lnTo>
                <a:lnTo>
                  <a:pt x="670" y="1538"/>
                </a:lnTo>
                <a:lnTo>
                  <a:pt x="682" y="1536"/>
                </a:lnTo>
                <a:lnTo>
                  <a:pt x="692" y="1532"/>
                </a:lnTo>
                <a:lnTo>
                  <a:pt x="700" y="1528"/>
                </a:lnTo>
                <a:lnTo>
                  <a:pt x="700" y="1528"/>
                </a:lnTo>
                <a:lnTo>
                  <a:pt x="708" y="1522"/>
                </a:lnTo>
                <a:lnTo>
                  <a:pt x="716" y="1518"/>
                </a:lnTo>
                <a:lnTo>
                  <a:pt x="724" y="1516"/>
                </a:lnTo>
                <a:lnTo>
                  <a:pt x="724" y="1516"/>
                </a:lnTo>
                <a:lnTo>
                  <a:pt x="734" y="1518"/>
                </a:lnTo>
                <a:lnTo>
                  <a:pt x="744" y="1522"/>
                </a:lnTo>
                <a:lnTo>
                  <a:pt x="754" y="1528"/>
                </a:lnTo>
                <a:lnTo>
                  <a:pt x="754" y="1528"/>
                </a:lnTo>
                <a:lnTo>
                  <a:pt x="758" y="1530"/>
                </a:lnTo>
                <a:lnTo>
                  <a:pt x="768" y="1532"/>
                </a:lnTo>
                <a:lnTo>
                  <a:pt x="774" y="1532"/>
                </a:lnTo>
                <a:lnTo>
                  <a:pt x="780" y="1532"/>
                </a:lnTo>
                <a:lnTo>
                  <a:pt x="786" y="1528"/>
                </a:lnTo>
                <a:lnTo>
                  <a:pt x="794" y="1520"/>
                </a:lnTo>
                <a:lnTo>
                  <a:pt x="794" y="1520"/>
                </a:lnTo>
                <a:lnTo>
                  <a:pt x="800" y="1512"/>
                </a:lnTo>
                <a:lnTo>
                  <a:pt x="806" y="1500"/>
                </a:lnTo>
                <a:lnTo>
                  <a:pt x="812" y="1478"/>
                </a:lnTo>
                <a:lnTo>
                  <a:pt x="816" y="1458"/>
                </a:lnTo>
                <a:lnTo>
                  <a:pt x="816" y="1452"/>
                </a:lnTo>
                <a:lnTo>
                  <a:pt x="840" y="1406"/>
                </a:lnTo>
                <a:lnTo>
                  <a:pt x="844" y="1388"/>
                </a:lnTo>
                <a:lnTo>
                  <a:pt x="870" y="1386"/>
                </a:lnTo>
                <a:lnTo>
                  <a:pt x="894" y="1318"/>
                </a:lnTo>
                <a:lnTo>
                  <a:pt x="922" y="1204"/>
                </a:lnTo>
                <a:lnTo>
                  <a:pt x="952" y="1056"/>
                </a:lnTo>
                <a:lnTo>
                  <a:pt x="970" y="942"/>
                </a:lnTo>
                <a:lnTo>
                  <a:pt x="970" y="942"/>
                </a:lnTo>
                <a:lnTo>
                  <a:pt x="974" y="940"/>
                </a:lnTo>
                <a:lnTo>
                  <a:pt x="978" y="928"/>
                </a:lnTo>
                <a:lnTo>
                  <a:pt x="984" y="908"/>
                </a:lnTo>
                <a:lnTo>
                  <a:pt x="986" y="894"/>
                </a:lnTo>
                <a:lnTo>
                  <a:pt x="988" y="880"/>
                </a:lnTo>
                <a:lnTo>
                  <a:pt x="988" y="880"/>
                </a:lnTo>
                <a:lnTo>
                  <a:pt x="990" y="866"/>
                </a:lnTo>
                <a:lnTo>
                  <a:pt x="994" y="858"/>
                </a:lnTo>
                <a:lnTo>
                  <a:pt x="1000" y="856"/>
                </a:lnTo>
                <a:lnTo>
                  <a:pt x="1004" y="854"/>
                </a:lnTo>
                <a:lnTo>
                  <a:pt x="1004" y="880"/>
                </a:lnTo>
                <a:lnTo>
                  <a:pt x="996" y="942"/>
                </a:lnTo>
                <a:lnTo>
                  <a:pt x="998" y="962"/>
                </a:lnTo>
                <a:lnTo>
                  <a:pt x="990" y="990"/>
                </a:lnTo>
                <a:lnTo>
                  <a:pt x="990" y="1034"/>
                </a:lnTo>
                <a:lnTo>
                  <a:pt x="990" y="1046"/>
                </a:lnTo>
                <a:lnTo>
                  <a:pt x="990" y="1108"/>
                </a:lnTo>
                <a:lnTo>
                  <a:pt x="998" y="1112"/>
                </a:lnTo>
                <a:lnTo>
                  <a:pt x="998" y="1122"/>
                </a:lnTo>
                <a:lnTo>
                  <a:pt x="990" y="1130"/>
                </a:lnTo>
                <a:lnTo>
                  <a:pt x="992" y="1160"/>
                </a:lnTo>
                <a:lnTo>
                  <a:pt x="992" y="1208"/>
                </a:lnTo>
                <a:lnTo>
                  <a:pt x="1010" y="1248"/>
                </a:lnTo>
                <a:lnTo>
                  <a:pt x="1040" y="1274"/>
                </a:lnTo>
                <a:lnTo>
                  <a:pt x="1044" y="1246"/>
                </a:lnTo>
                <a:lnTo>
                  <a:pt x="1048" y="1274"/>
                </a:lnTo>
                <a:lnTo>
                  <a:pt x="1078" y="1248"/>
                </a:lnTo>
                <a:lnTo>
                  <a:pt x="1096" y="1208"/>
                </a:lnTo>
                <a:lnTo>
                  <a:pt x="1096" y="1160"/>
                </a:lnTo>
                <a:lnTo>
                  <a:pt x="1098" y="1130"/>
                </a:lnTo>
                <a:lnTo>
                  <a:pt x="1088" y="1122"/>
                </a:lnTo>
                <a:lnTo>
                  <a:pt x="1088" y="1112"/>
                </a:lnTo>
                <a:lnTo>
                  <a:pt x="1098" y="1108"/>
                </a:lnTo>
                <a:lnTo>
                  <a:pt x="1098" y="1046"/>
                </a:lnTo>
                <a:lnTo>
                  <a:pt x="1098" y="1034"/>
                </a:lnTo>
                <a:lnTo>
                  <a:pt x="1098" y="990"/>
                </a:lnTo>
                <a:lnTo>
                  <a:pt x="1088" y="962"/>
                </a:lnTo>
                <a:lnTo>
                  <a:pt x="1090" y="942"/>
                </a:lnTo>
                <a:lnTo>
                  <a:pt x="1084" y="880"/>
                </a:lnTo>
                <a:lnTo>
                  <a:pt x="1082" y="856"/>
                </a:lnTo>
                <a:lnTo>
                  <a:pt x="1082" y="856"/>
                </a:lnTo>
                <a:lnTo>
                  <a:pt x="1088" y="854"/>
                </a:lnTo>
                <a:lnTo>
                  <a:pt x="1094" y="858"/>
                </a:lnTo>
                <a:lnTo>
                  <a:pt x="1100" y="866"/>
                </a:lnTo>
                <a:lnTo>
                  <a:pt x="1102" y="880"/>
                </a:lnTo>
                <a:lnTo>
                  <a:pt x="1102" y="880"/>
                </a:lnTo>
                <a:lnTo>
                  <a:pt x="1102" y="894"/>
                </a:lnTo>
                <a:lnTo>
                  <a:pt x="1106" y="908"/>
                </a:lnTo>
                <a:lnTo>
                  <a:pt x="1112" y="928"/>
                </a:lnTo>
                <a:lnTo>
                  <a:pt x="1116" y="940"/>
                </a:lnTo>
                <a:lnTo>
                  <a:pt x="1120" y="942"/>
                </a:lnTo>
                <a:lnTo>
                  <a:pt x="1138" y="1056"/>
                </a:lnTo>
                <a:lnTo>
                  <a:pt x="1168" y="1204"/>
                </a:lnTo>
                <a:lnTo>
                  <a:pt x="1196" y="1318"/>
                </a:lnTo>
                <a:lnTo>
                  <a:pt x="1220" y="1386"/>
                </a:lnTo>
                <a:lnTo>
                  <a:pt x="1246" y="1388"/>
                </a:lnTo>
                <a:lnTo>
                  <a:pt x="1250" y="1406"/>
                </a:lnTo>
                <a:lnTo>
                  <a:pt x="1274" y="1452"/>
                </a:lnTo>
                <a:lnTo>
                  <a:pt x="1274" y="1452"/>
                </a:lnTo>
                <a:lnTo>
                  <a:pt x="1274" y="1458"/>
                </a:lnTo>
                <a:lnTo>
                  <a:pt x="1278" y="1478"/>
                </a:lnTo>
                <a:lnTo>
                  <a:pt x="1284" y="1500"/>
                </a:lnTo>
                <a:lnTo>
                  <a:pt x="1290" y="1512"/>
                </a:lnTo>
                <a:lnTo>
                  <a:pt x="1296" y="1520"/>
                </a:lnTo>
                <a:lnTo>
                  <a:pt x="1296" y="1520"/>
                </a:lnTo>
                <a:lnTo>
                  <a:pt x="1304" y="1528"/>
                </a:lnTo>
                <a:lnTo>
                  <a:pt x="1310" y="1532"/>
                </a:lnTo>
                <a:lnTo>
                  <a:pt x="1316" y="1532"/>
                </a:lnTo>
                <a:lnTo>
                  <a:pt x="1322" y="1532"/>
                </a:lnTo>
                <a:lnTo>
                  <a:pt x="1332" y="1530"/>
                </a:lnTo>
                <a:lnTo>
                  <a:pt x="1334" y="1528"/>
                </a:lnTo>
                <a:lnTo>
                  <a:pt x="1334" y="1528"/>
                </a:lnTo>
                <a:lnTo>
                  <a:pt x="1346" y="1522"/>
                </a:lnTo>
                <a:lnTo>
                  <a:pt x="1356" y="1518"/>
                </a:lnTo>
                <a:lnTo>
                  <a:pt x="1366" y="1516"/>
                </a:lnTo>
                <a:lnTo>
                  <a:pt x="1366" y="1516"/>
                </a:lnTo>
                <a:lnTo>
                  <a:pt x="1374" y="1518"/>
                </a:lnTo>
                <a:lnTo>
                  <a:pt x="1382" y="1522"/>
                </a:lnTo>
                <a:lnTo>
                  <a:pt x="1390" y="1528"/>
                </a:lnTo>
                <a:lnTo>
                  <a:pt x="1390" y="1528"/>
                </a:lnTo>
                <a:lnTo>
                  <a:pt x="1398" y="1532"/>
                </a:lnTo>
                <a:lnTo>
                  <a:pt x="1406" y="1536"/>
                </a:lnTo>
                <a:lnTo>
                  <a:pt x="1420" y="1538"/>
                </a:lnTo>
                <a:lnTo>
                  <a:pt x="1420" y="1538"/>
                </a:lnTo>
                <a:lnTo>
                  <a:pt x="1426" y="1538"/>
                </a:lnTo>
                <a:lnTo>
                  <a:pt x="1422" y="1536"/>
                </a:lnTo>
                <a:lnTo>
                  <a:pt x="1420" y="1536"/>
                </a:lnTo>
                <a:lnTo>
                  <a:pt x="1422" y="1532"/>
                </a:lnTo>
                <a:lnTo>
                  <a:pt x="1428" y="1528"/>
                </a:lnTo>
                <a:lnTo>
                  <a:pt x="1442" y="1520"/>
                </a:lnTo>
                <a:lnTo>
                  <a:pt x="1442" y="1520"/>
                </a:lnTo>
                <a:lnTo>
                  <a:pt x="1458" y="1516"/>
                </a:lnTo>
                <a:lnTo>
                  <a:pt x="1470" y="1514"/>
                </a:lnTo>
                <a:lnTo>
                  <a:pt x="1482" y="1514"/>
                </a:lnTo>
                <a:lnTo>
                  <a:pt x="1490" y="1516"/>
                </a:lnTo>
                <a:lnTo>
                  <a:pt x="1496" y="1518"/>
                </a:lnTo>
                <a:lnTo>
                  <a:pt x="1500" y="1522"/>
                </a:lnTo>
                <a:lnTo>
                  <a:pt x="1502" y="1526"/>
                </a:lnTo>
                <a:lnTo>
                  <a:pt x="1502" y="1526"/>
                </a:lnTo>
                <a:lnTo>
                  <a:pt x="1508" y="1532"/>
                </a:lnTo>
                <a:lnTo>
                  <a:pt x="1522" y="1554"/>
                </a:lnTo>
                <a:lnTo>
                  <a:pt x="1542" y="1592"/>
                </a:lnTo>
                <a:lnTo>
                  <a:pt x="1568" y="1650"/>
                </a:lnTo>
                <a:lnTo>
                  <a:pt x="1568" y="1650"/>
                </a:lnTo>
                <a:lnTo>
                  <a:pt x="1576" y="1666"/>
                </a:lnTo>
                <a:lnTo>
                  <a:pt x="1582" y="1678"/>
                </a:lnTo>
                <a:lnTo>
                  <a:pt x="1590" y="1690"/>
                </a:lnTo>
                <a:lnTo>
                  <a:pt x="1598" y="1698"/>
                </a:lnTo>
                <a:lnTo>
                  <a:pt x="1604" y="1704"/>
                </a:lnTo>
                <a:lnTo>
                  <a:pt x="1612" y="1710"/>
                </a:lnTo>
                <a:lnTo>
                  <a:pt x="1620" y="1712"/>
                </a:lnTo>
                <a:lnTo>
                  <a:pt x="1626" y="1714"/>
                </a:lnTo>
                <a:lnTo>
                  <a:pt x="1634" y="1714"/>
                </a:lnTo>
                <a:lnTo>
                  <a:pt x="1640" y="1714"/>
                </a:lnTo>
                <a:lnTo>
                  <a:pt x="1652" y="1710"/>
                </a:lnTo>
                <a:lnTo>
                  <a:pt x="1664" y="1702"/>
                </a:lnTo>
                <a:lnTo>
                  <a:pt x="1672" y="1692"/>
                </a:lnTo>
                <a:lnTo>
                  <a:pt x="1672" y="1692"/>
                </a:lnTo>
                <a:lnTo>
                  <a:pt x="1676" y="1686"/>
                </a:lnTo>
                <a:lnTo>
                  <a:pt x="1678" y="1680"/>
                </a:lnTo>
                <a:lnTo>
                  <a:pt x="1682" y="1666"/>
                </a:lnTo>
                <a:lnTo>
                  <a:pt x="1680" y="1650"/>
                </a:lnTo>
                <a:lnTo>
                  <a:pt x="1678" y="1636"/>
                </a:lnTo>
                <a:lnTo>
                  <a:pt x="1670" y="1614"/>
                </a:lnTo>
                <a:lnTo>
                  <a:pt x="1666" y="1604"/>
                </a:lnTo>
                <a:lnTo>
                  <a:pt x="1666" y="1604"/>
                </a:lnTo>
                <a:lnTo>
                  <a:pt x="1650" y="1578"/>
                </a:lnTo>
                <a:lnTo>
                  <a:pt x="1636" y="1560"/>
                </a:lnTo>
                <a:lnTo>
                  <a:pt x="1630" y="1554"/>
                </a:lnTo>
                <a:lnTo>
                  <a:pt x="1622" y="1550"/>
                </a:lnTo>
                <a:lnTo>
                  <a:pt x="1622" y="1550"/>
                </a:lnTo>
                <a:lnTo>
                  <a:pt x="1618" y="1546"/>
                </a:lnTo>
                <a:lnTo>
                  <a:pt x="1612" y="1540"/>
                </a:lnTo>
                <a:lnTo>
                  <a:pt x="1598" y="1522"/>
                </a:lnTo>
                <a:lnTo>
                  <a:pt x="1566" y="1462"/>
                </a:lnTo>
                <a:lnTo>
                  <a:pt x="1566" y="1462"/>
                </a:lnTo>
                <a:lnTo>
                  <a:pt x="1558" y="1446"/>
                </a:lnTo>
                <a:lnTo>
                  <a:pt x="1554" y="1432"/>
                </a:lnTo>
                <a:lnTo>
                  <a:pt x="1554" y="1422"/>
                </a:lnTo>
                <a:lnTo>
                  <a:pt x="1556" y="1414"/>
                </a:lnTo>
                <a:lnTo>
                  <a:pt x="1558" y="1408"/>
                </a:lnTo>
                <a:lnTo>
                  <a:pt x="1560" y="1404"/>
                </a:lnTo>
                <a:lnTo>
                  <a:pt x="1562" y="1400"/>
                </a:lnTo>
                <a:lnTo>
                  <a:pt x="1564" y="1396"/>
                </a:lnTo>
                <a:lnTo>
                  <a:pt x="1564" y="1396"/>
                </a:lnTo>
                <a:lnTo>
                  <a:pt x="1564" y="1394"/>
                </a:lnTo>
                <a:lnTo>
                  <a:pt x="1566" y="1390"/>
                </a:lnTo>
                <a:lnTo>
                  <a:pt x="1576" y="1384"/>
                </a:lnTo>
                <a:lnTo>
                  <a:pt x="1588" y="1380"/>
                </a:lnTo>
                <a:lnTo>
                  <a:pt x="1604" y="1380"/>
                </a:lnTo>
                <a:lnTo>
                  <a:pt x="1604" y="1380"/>
                </a:lnTo>
                <a:lnTo>
                  <a:pt x="1616" y="1378"/>
                </a:lnTo>
                <a:lnTo>
                  <a:pt x="1622" y="1374"/>
                </a:lnTo>
                <a:lnTo>
                  <a:pt x="1630" y="1364"/>
                </a:lnTo>
                <a:lnTo>
                  <a:pt x="1630" y="1364"/>
                </a:lnTo>
                <a:lnTo>
                  <a:pt x="1632" y="1360"/>
                </a:lnTo>
                <a:lnTo>
                  <a:pt x="1632" y="1354"/>
                </a:lnTo>
                <a:lnTo>
                  <a:pt x="1632" y="1338"/>
                </a:lnTo>
                <a:lnTo>
                  <a:pt x="1632" y="1316"/>
                </a:lnTo>
                <a:lnTo>
                  <a:pt x="1632" y="1316"/>
                </a:lnTo>
                <a:lnTo>
                  <a:pt x="1632" y="1310"/>
                </a:lnTo>
                <a:lnTo>
                  <a:pt x="1634" y="1294"/>
                </a:lnTo>
                <a:lnTo>
                  <a:pt x="1638" y="1286"/>
                </a:lnTo>
                <a:lnTo>
                  <a:pt x="1642" y="1280"/>
                </a:lnTo>
                <a:lnTo>
                  <a:pt x="1650" y="1274"/>
                </a:lnTo>
                <a:lnTo>
                  <a:pt x="1662" y="1272"/>
                </a:lnTo>
                <a:lnTo>
                  <a:pt x="1662" y="1272"/>
                </a:lnTo>
                <a:lnTo>
                  <a:pt x="1674" y="1272"/>
                </a:lnTo>
                <a:lnTo>
                  <a:pt x="1684" y="1268"/>
                </a:lnTo>
                <a:lnTo>
                  <a:pt x="1692" y="1264"/>
                </a:lnTo>
                <a:lnTo>
                  <a:pt x="1698" y="1258"/>
                </a:lnTo>
                <a:lnTo>
                  <a:pt x="1706" y="1248"/>
                </a:lnTo>
                <a:lnTo>
                  <a:pt x="1708" y="1244"/>
                </a:lnTo>
                <a:lnTo>
                  <a:pt x="1710" y="1212"/>
                </a:lnTo>
                <a:lnTo>
                  <a:pt x="1710" y="1212"/>
                </a:lnTo>
                <a:lnTo>
                  <a:pt x="1710" y="1206"/>
                </a:lnTo>
                <a:lnTo>
                  <a:pt x="1708" y="1192"/>
                </a:lnTo>
                <a:lnTo>
                  <a:pt x="1710" y="1184"/>
                </a:lnTo>
                <a:lnTo>
                  <a:pt x="1712" y="1176"/>
                </a:lnTo>
                <a:lnTo>
                  <a:pt x="1718" y="1170"/>
                </a:lnTo>
                <a:lnTo>
                  <a:pt x="1726" y="1166"/>
                </a:lnTo>
                <a:lnTo>
                  <a:pt x="1726" y="1166"/>
                </a:lnTo>
                <a:lnTo>
                  <a:pt x="1734" y="1162"/>
                </a:lnTo>
                <a:lnTo>
                  <a:pt x="1738" y="1156"/>
                </a:lnTo>
                <a:lnTo>
                  <a:pt x="1742" y="1148"/>
                </a:lnTo>
                <a:lnTo>
                  <a:pt x="1746" y="1142"/>
                </a:lnTo>
                <a:lnTo>
                  <a:pt x="1748" y="1130"/>
                </a:lnTo>
                <a:lnTo>
                  <a:pt x="1748" y="1124"/>
                </a:lnTo>
                <a:lnTo>
                  <a:pt x="1736" y="1078"/>
                </a:lnTo>
                <a:lnTo>
                  <a:pt x="1724" y="1052"/>
                </a:lnTo>
                <a:lnTo>
                  <a:pt x="1706" y="1022"/>
                </a:lnTo>
                <a:lnTo>
                  <a:pt x="1702" y="1004"/>
                </a:lnTo>
                <a:lnTo>
                  <a:pt x="1706" y="988"/>
                </a:lnTo>
                <a:lnTo>
                  <a:pt x="1632" y="878"/>
                </a:lnTo>
                <a:lnTo>
                  <a:pt x="1632" y="878"/>
                </a:lnTo>
                <a:lnTo>
                  <a:pt x="1632" y="876"/>
                </a:lnTo>
                <a:lnTo>
                  <a:pt x="1632" y="874"/>
                </a:lnTo>
                <a:lnTo>
                  <a:pt x="1628" y="868"/>
                </a:lnTo>
                <a:lnTo>
                  <a:pt x="1620" y="858"/>
                </a:lnTo>
                <a:lnTo>
                  <a:pt x="1600" y="842"/>
                </a:lnTo>
                <a:lnTo>
                  <a:pt x="1572" y="820"/>
                </a:lnTo>
                <a:lnTo>
                  <a:pt x="1528" y="790"/>
                </a:lnTo>
                <a:lnTo>
                  <a:pt x="1466" y="754"/>
                </a:lnTo>
                <a:lnTo>
                  <a:pt x="1486" y="752"/>
                </a:lnTo>
                <a:lnTo>
                  <a:pt x="1556" y="746"/>
                </a:lnTo>
                <a:lnTo>
                  <a:pt x="1606" y="746"/>
                </a:lnTo>
                <a:lnTo>
                  <a:pt x="1660" y="746"/>
                </a:lnTo>
                <a:lnTo>
                  <a:pt x="1712" y="740"/>
                </a:lnTo>
                <a:lnTo>
                  <a:pt x="1712" y="740"/>
                </a:lnTo>
                <a:lnTo>
                  <a:pt x="1734" y="732"/>
                </a:lnTo>
                <a:lnTo>
                  <a:pt x="1750" y="724"/>
                </a:lnTo>
                <a:lnTo>
                  <a:pt x="1758" y="718"/>
                </a:lnTo>
                <a:lnTo>
                  <a:pt x="1762" y="714"/>
                </a:lnTo>
                <a:lnTo>
                  <a:pt x="1762" y="714"/>
                </a:lnTo>
                <a:lnTo>
                  <a:pt x="1776" y="694"/>
                </a:lnTo>
                <a:lnTo>
                  <a:pt x="1786" y="680"/>
                </a:lnTo>
                <a:lnTo>
                  <a:pt x="1802" y="660"/>
                </a:lnTo>
                <a:lnTo>
                  <a:pt x="1802" y="660"/>
                </a:lnTo>
                <a:lnTo>
                  <a:pt x="1818" y="640"/>
                </a:lnTo>
                <a:lnTo>
                  <a:pt x="1826" y="624"/>
                </a:lnTo>
                <a:lnTo>
                  <a:pt x="1830" y="614"/>
                </a:lnTo>
                <a:lnTo>
                  <a:pt x="1830" y="612"/>
                </a:lnTo>
                <a:lnTo>
                  <a:pt x="1830" y="612"/>
                </a:lnTo>
                <a:lnTo>
                  <a:pt x="1834" y="594"/>
                </a:lnTo>
                <a:lnTo>
                  <a:pt x="1840" y="582"/>
                </a:lnTo>
                <a:lnTo>
                  <a:pt x="1842" y="578"/>
                </a:lnTo>
                <a:lnTo>
                  <a:pt x="1846" y="574"/>
                </a:lnTo>
                <a:lnTo>
                  <a:pt x="1846" y="574"/>
                </a:lnTo>
                <a:lnTo>
                  <a:pt x="1850" y="572"/>
                </a:lnTo>
                <a:lnTo>
                  <a:pt x="1854" y="564"/>
                </a:lnTo>
                <a:lnTo>
                  <a:pt x="1864" y="546"/>
                </a:lnTo>
                <a:lnTo>
                  <a:pt x="1868" y="536"/>
                </a:lnTo>
                <a:lnTo>
                  <a:pt x="1870" y="526"/>
                </a:lnTo>
                <a:lnTo>
                  <a:pt x="1870" y="518"/>
                </a:lnTo>
                <a:lnTo>
                  <a:pt x="1868" y="512"/>
                </a:lnTo>
                <a:lnTo>
                  <a:pt x="1868" y="512"/>
                </a:lnTo>
                <a:lnTo>
                  <a:pt x="1864" y="506"/>
                </a:lnTo>
                <a:lnTo>
                  <a:pt x="1864" y="498"/>
                </a:lnTo>
                <a:lnTo>
                  <a:pt x="1866" y="492"/>
                </a:lnTo>
                <a:lnTo>
                  <a:pt x="1868" y="486"/>
                </a:lnTo>
                <a:lnTo>
                  <a:pt x="1872" y="476"/>
                </a:lnTo>
                <a:lnTo>
                  <a:pt x="1876" y="472"/>
                </a:lnTo>
                <a:lnTo>
                  <a:pt x="1876" y="472"/>
                </a:lnTo>
                <a:lnTo>
                  <a:pt x="1888" y="462"/>
                </a:lnTo>
                <a:lnTo>
                  <a:pt x="1894" y="454"/>
                </a:lnTo>
                <a:lnTo>
                  <a:pt x="1894" y="450"/>
                </a:lnTo>
                <a:lnTo>
                  <a:pt x="1894" y="446"/>
                </a:lnTo>
                <a:lnTo>
                  <a:pt x="1894" y="446"/>
                </a:lnTo>
                <a:lnTo>
                  <a:pt x="1890" y="442"/>
                </a:lnTo>
                <a:lnTo>
                  <a:pt x="1890" y="434"/>
                </a:lnTo>
                <a:lnTo>
                  <a:pt x="1892" y="416"/>
                </a:lnTo>
                <a:lnTo>
                  <a:pt x="1898" y="394"/>
                </a:lnTo>
                <a:lnTo>
                  <a:pt x="1898" y="394"/>
                </a:lnTo>
                <a:lnTo>
                  <a:pt x="1914" y="374"/>
                </a:lnTo>
                <a:lnTo>
                  <a:pt x="1926" y="360"/>
                </a:lnTo>
                <a:lnTo>
                  <a:pt x="1928" y="354"/>
                </a:lnTo>
                <a:lnTo>
                  <a:pt x="1930" y="350"/>
                </a:lnTo>
                <a:lnTo>
                  <a:pt x="1930" y="350"/>
                </a:lnTo>
                <a:lnTo>
                  <a:pt x="1934" y="340"/>
                </a:lnTo>
                <a:lnTo>
                  <a:pt x="1944" y="324"/>
                </a:lnTo>
                <a:lnTo>
                  <a:pt x="1956" y="310"/>
                </a:lnTo>
                <a:lnTo>
                  <a:pt x="1964" y="304"/>
                </a:lnTo>
                <a:lnTo>
                  <a:pt x="1972" y="300"/>
                </a:lnTo>
                <a:lnTo>
                  <a:pt x="1972" y="300"/>
                </a:lnTo>
                <a:lnTo>
                  <a:pt x="1978" y="296"/>
                </a:lnTo>
                <a:lnTo>
                  <a:pt x="1986" y="290"/>
                </a:lnTo>
                <a:lnTo>
                  <a:pt x="1996" y="278"/>
                </a:lnTo>
                <a:lnTo>
                  <a:pt x="2004" y="264"/>
                </a:lnTo>
                <a:lnTo>
                  <a:pt x="2004" y="264"/>
                </a:lnTo>
                <a:lnTo>
                  <a:pt x="2010" y="252"/>
                </a:lnTo>
                <a:lnTo>
                  <a:pt x="2016" y="240"/>
                </a:lnTo>
                <a:lnTo>
                  <a:pt x="2020" y="236"/>
                </a:lnTo>
                <a:lnTo>
                  <a:pt x="2024" y="234"/>
                </a:lnTo>
                <a:lnTo>
                  <a:pt x="2024" y="234"/>
                </a:lnTo>
                <a:lnTo>
                  <a:pt x="2030" y="232"/>
                </a:lnTo>
                <a:lnTo>
                  <a:pt x="2034" y="226"/>
                </a:lnTo>
                <a:lnTo>
                  <a:pt x="2046" y="214"/>
                </a:lnTo>
                <a:lnTo>
                  <a:pt x="2056" y="198"/>
                </a:lnTo>
                <a:lnTo>
                  <a:pt x="2078" y="154"/>
                </a:lnTo>
                <a:lnTo>
                  <a:pt x="2090" y="112"/>
                </a:lnTo>
                <a:lnTo>
                  <a:pt x="2088" y="78"/>
                </a:lnTo>
                <a:lnTo>
                  <a:pt x="1040" y="574"/>
                </a:lnTo>
                <a:lnTo>
                  <a:pt x="1040" y="574"/>
                </a:lnTo>
                <a:lnTo>
                  <a:pt x="1040" y="574"/>
                </a:lnTo>
                <a:lnTo>
                  <a:pt x="1040" y="574"/>
                </a:lnTo>
                <a:lnTo>
                  <a:pt x="1040" y="574"/>
                </a:lnTo>
              </a:path>
            </a:pathLst>
          </a:custGeom>
          <a:solidFill>
            <a:schemeClr val="tx2">
              <a:lumMod val="60000"/>
              <a:lumOff val="40000"/>
              <a:alpha val="10000"/>
            </a:schemeClr>
          </a:solidFill>
          <a:ln w="9360">
            <a:solidFill>
              <a:schemeClr val="tx2">
                <a:lumMod val="60000"/>
                <a:lumOff val="40000"/>
                <a:alpha val="9000"/>
              </a:schemeClr>
            </a:solidFill>
            <a:round/>
          </a:ln>
          <a:effectLst>
            <a:glow rad="63500">
              <a:schemeClr val="tx2">
                <a:lumMod val="60000"/>
                <a:lumOff val="40000"/>
                <a:alpha val="28000"/>
              </a:schemeClr>
            </a:glo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9" name="CustomShape 65"/>
          <p:cNvSpPr/>
          <p:nvPr/>
        </p:nvSpPr>
        <p:spPr>
          <a:xfrm rot="2047800">
            <a:off x="7896960" y="1750680"/>
            <a:ext cx="205920" cy="307080"/>
          </a:xfrm>
          <a:custGeom>
            <a:avLst/>
            <a:gdLst/>
            <a:ahLst/>
            <a:cxnLst/>
            <a:rect l="0" t="0" r="r" b="b"/>
            <a:pathLst>
              <a:path w="279" h="415">
                <a:moveTo>
                  <a:pt x="276" y="414"/>
                </a:moveTo>
                <a:lnTo>
                  <a:pt x="276" y="414"/>
                </a:lnTo>
                <a:lnTo>
                  <a:pt x="278" y="414"/>
                </a:lnTo>
                <a:lnTo>
                  <a:pt x="278" y="412"/>
                </a:lnTo>
                <a:lnTo>
                  <a:pt x="278" y="412"/>
                </a:lnTo>
                <a:lnTo>
                  <a:pt x="270" y="396"/>
                </a:lnTo>
                <a:lnTo>
                  <a:pt x="54" y="60"/>
                </a:lnTo>
                <a:lnTo>
                  <a:pt x="54" y="60"/>
                </a:lnTo>
                <a:lnTo>
                  <a:pt x="38" y="32"/>
                </a:lnTo>
                <a:lnTo>
                  <a:pt x="36" y="28"/>
                </a:lnTo>
                <a:lnTo>
                  <a:pt x="36" y="28"/>
                </a:lnTo>
                <a:lnTo>
                  <a:pt x="26" y="14"/>
                </a:lnTo>
                <a:lnTo>
                  <a:pt x="14" y="4"/>
                </a:lnTo>
                <a:lnTo>
                  <a:pt x="10" y="2"/>
                </a:lnTo>
                <a:lnTo>
                  <a:pt x="10" y="2"/>
                </a:lnTo>
                <a:lnTo>
                  <a:pt x="6" y="0"/>
                </a:lnTo>
                <a:lnTo>
                  <a:pt x="2" y="0"/>
                </a:lnTo>
                <a:lnTo>
                  <a:pt x="0" y="2"/>
                </a:lnTo>
                <a:lnTo>
                  <a:pt x="0" y="6"/>
                </a:lnTo>
                <a:lnTo>
                  <a:pt x="0" y="6"/>
                </a:lnTo>
                <a:lnTo>
                  <a:pt x="4" y="18"/>
                </a:lnTo>
                <a:lnTo>
                  <a:pt x="12" y="28"/>
                </a:lnTo>
                <a:lnTo>
                  <a:pt x="12" y="28"/>
                </a:lnTo>
                <a:lnTo>
                  <a:pt x="22" y="36"/>
                </a:lnTo>
                <a:lnTo>
                  <a:pt x="30" y="48"/>
                </a:lnTo>
                <a:lnTo>
                  <a:pt x="264" y="402"/>
                </a:lnTo>
                <a:lnTo>
                  <a:pt x="264" y="402"/>
                </a:lnTo>
                <a:lnTo>
                  <a:pt x="270" y="410"/>
                </a:lnTo>
                <a:lnTo>
                  <a:pt x="276" y="414"/>
                </a:lnTo>
                <a:lnTo>
                  <a:pt x="276" y="414"/>
                </a:lnTo>
              </a:path>
            </a:pathLst>
          </a:custGeom>
          <a:solidFill>
            <a:schemeClr val="bg2">
              <a:lumMod val="60000"/>
              <a:lumOff val="40000"/>
              <a:alpha val="18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0" name="CustomShape 66"/>
          <p:cNvSpPr/>
          <p:nvPr/>
        </p:nvSpPr>
        <p:spPr>
          <a:xfrm rot="2047800">
            <a:off x="7996320" y="2096640"/>
            <a:ext cx="360" cy="1080"/>
          </a:xfrm>
          <a:custGeom>
            <a:avLst/>
            <a:gdLst/>
            <a:ahLst/>
            <a:cxnLst/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bg2">
              <a:lumMod val="60000"/>
              <a:lumOff val="40000"/>
              <a:alpha val="18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1" name="CustomShape 67"/>
          <p:cNvSpPr/>
          <p:nvPr/>
        </p:nvSpPr>
        <p:spPr>
          <a:xfrm rot="2047800">
            <a:off x="8080200" y="1875240"/>
            <a:ext cx="207360" cy="307080"/>
          </a:xfrm>
          <a:custGeom>
            <a:avLst/>
            <a:gdLst/>
            <a:ahLst/>
            <a:cxnLst/>
            <a:rect l="0" t="0" r="r" b="b"/>
            <a:pathLst>
              <a:path w="281" h="415">
                <a:moveTo>
                  <a:pt x="4" y="414"/>
                </a:moveTo>
                <a:lnTo>
                  <a:pt x="4" y="414"/>
                </a:lnTo>
                <a:lnTo>
                  <a:pt x="8" y="410"/>
                </a:lnTo>
                <a:lnTo>
                  <a:pt x="16" y="402"/>
                </a:lnTo>
                <a:lnTo>
                  <a:pt x="248" y="48"/>
                </a:lnTo>
                <a:lnTo>
                  <a:pt x="248" y="48"/>
                </a:lnTo>
                <a:lnTo>
                  <a:pt x="258" y="36"/>
                </a:lnTo>
                <a:lnTo>
                  <a:pt x="266" y="28"/>
                </a:lnTo>
                <a:lnTo>
                  <a:pt x="266" y="28"/>
                </a:lnTo>
                <a:lnTo>
                  <a:pt x="274" y="18"/>
                </a:lnTo>
                <a:lnTo>
                  <a:pt x="280" y="6"/>
                </a:lnTo>
                <a:lnTo>
                  <a:pt x="280" y="6"/>
                </a:lnTo>
                <a:lnTo>
                  <a:pt x="280" y="2"/>
                </a:lnTo>
                <a:lnTo>
                  <a:pt x="278" y="0"/>
                </a:lnTo>
                <a:lnTo>
                  <a:pt x="274" y="0"/>
                </a:lnTo>
                <a:lnTo>
                  <a:pt x="268" y="2"/>
                </a:lnTo>
                <a:lnTo>
                  <a:pt x="266" y="4"/>
                </a:lnTo>
                <a:lnTo>
                  <a:pt x="266" y="4"/>
                </a:lnTo>
                <a:lnTo>
                  <a:pt x="254" y="14"/>
                </a:lnTo>
                <a:lnTo>
                  <a:pt x="244" y="28"/>
                </a:lnTo>
                <a:lnTo>
                  <a:pt x="240" y="32"/>
                </a:lnTo>
                <a:lnTo>
                  <a:pt x="240" y="32"/>
                </a:lnTo>
                <a:lnTo>
                  <a:pt x="224" y="60"/>
                </a:lnTo>
                <a:lnTo>
                  <a:pt x="10" y="396"/>
                </a:lnTo>
                <a:lnTo>
                  <a:pt x="10" y="396"/>
                </a:lnTo>
                <a:lnTo>
                  <a:pt x="0" y="412"/>
                </a:lnTo>
                <a:lnTo>
                  <a:pt x="0" y="412"/>
                </a:lnTo>
                <a:lnTo>
                  <a:pt x="0" y="414"/>
                </a:lnTo>
                <a:lnTo>
                  <a:pt x="0" y="414"/>
                </a:lnTo>
                <a:lnTo>
                  <a:pt x="4" y="414"/>
                </a:lnTo>
                <a:lnTo>
                  <a:pt x="4" y="414"/>
                </a:lnTo>
              </a:path>
            </a:pathLst>
          </a:custGeom>
          <a:solidFill>
            <a:schemeClr val="bg2">
              <a:lumMod val="60000"/>
              <a:lumOff val="40000"/>
              <a:alpha val="18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CustomShape 68"/>
          <p:cNvSpPr/>
          <p:nvPr/>
        </p:nvSpPr>
        <p:spPr>
          <a:xfrm rot="2047800">
            <a:off x="7176240" y="1506240"/>
            <a:ext cx="1605960" cy="1246680"/>
          </a:xfrm>
          <a:custGeom>
            <a:avLst/>
            <a:gdLst/>
            <a:ahLst/>
            <a:cxnLst/>
            <a:rect l="0" t="0" r="r" b="b"/>
            <a:pathLst>
              <a:path w="2165" h="1681">
                <a:moveTo>
                  <a:pt x="2162" y="70"/>
                </a:moveTo>
                <a:lnTo>
                  <a:pt x="2162" y="70"/>
                </a:lnTo>
                <a:lnTo>
                  <a:pt x="2164" y="64"/>
                </a:lnTo>
                <a:lnTo>
                  <a:pt x="2164" y="60"/>
                </a:lnTo>
                <a:lnTo>
                  <a:pt x="2164" y="52"/>
                </a:lnTo>
                <a:lnTo>
                  <a:pt x="2160" y="44"/>
                </a:lnTo>
                <a:lnTo>
                  <a:pt x="2156" y="36"/>
                </a:lnTo>
                <a:lnTo>
                  <a:pt x="2146" y="28"/>
                </a:lnTo>
                <a:lnTo>
                  <a:pt x="2134" y="18"/>
                </a:lnTo>
                <a:lnTo>
                  <a:pt x="2134" y="18"/>
                </a:lnTo>
                <a:lnTo>
                  <a:pt x="2118" y="12"/>
                </a:lnTo>
                <a:lnTo>
                  <a:pt x="2102" y="6"/>
                </a:lnTo>
                <a:lnTo>
                  <a:pt x="2086" y="4"/>
                </a:lnTo>
                <a:lnTo>
                  <a:pt x="2072" y="2"/>
                </a:lnTo>
                <a:lnTo>
                  <a:pt x="2048" y="0"/>
                </a:lnTo>
                <a:lnTo>
                  <a:pt x="2038" y="0"/>
                </a:lnTo>
                <a:lnTo>
                  <a:pt x="1904" y="40"/>
                </a:lnTo>
                <a:lnTo>
                  <a:pt x="1752" y="118"/>
                </a:lnTo>
                <a:lnTo>
                  <a:pt x="1598" y="244"/>
                </a:lnTo>
                <a:lnTo>
                  <a:pt x="1476" y="370"/>
                </a:lnTo>
                <a:lnTo>
                  <a:pt x="1312" y="580"/>
                </a:lnTo>
                <a:lnTo>
                  <a:pt x="1216" y="732"/>
                </a:lnTo>
                <a:lnTo>
                  <a:pt x="1160" y="836"/>
                </a:lnTo>
                <a:lnTo>
                  <a:pt x="1142" y="870"/>
                </a:lnTo>
                <a:lnTo>
                  <a:pt x="1142" y="870"/>
                </a:lnTo>
                <a:lnTo>
                  <a:pt x="1142" y="860"/>
                </a:lnTo>
                <a:lnTo>
                  <a:pt x="1142" y="860"/>
                </a:lnTo>
                <a:lnTo>
                  <a:pt x="1142" y="856"/>
                </a:lnTo>
                <a:lnTo>
                  <a:pt x="1138" y="848"/>
                </a:lnTo>
                <a:lnTo>
                  <a:pt x="1126" y="832"/>
                </a:lnTo>
                <a:lnTo>
                  <a:pt x="1126" y="832"/>
                </a:lnTo>
                <a:lnTo>
                  <a:pt x="1132" y="822"/>
                </a:lnTo>
                <a:lnTo>
                  <a:pt x="1134" y="812"/>
                </a:lnTo>
                <a:lnTo>
                  <a:pt x="1134" y="812"/>
                </a:lnTo>
                <a:lnTo>
                  <a:pt x="1132" y="802"/>
                </a:lnTo>
                <a:lnTo>
                  <a:pt x="1126" y="794"/>
                </a:lnTo>
                <a:lnTo>
                  <a:pt x="1118" y="788"/>
                </a:lnTo>
                <a:lnTo>
                  <a:pt x="1108" y="786"/>
                </a:lnTo>
                <a:lnTo>
                  <a:pt x="1108" y="786"/>
                </a:lnTo>
                <a:lnTo>
                  <a:pt x="1104" y="786"/>
                </a:lnTo>
                <a:lnTo>
                  <a:pt x="1108" y="780"/>
                </a:lnTo>
                <a:lnTo>
                  <a:pt x="1100" y="780"/>
                </a:lnTo>
                <a:lnTo>
                  <a:pt x="1094" y="780"/>
                </a:lnTo>
                <a:lnTo>
                  <a:pt x="1094" y="780"/>
                </a:lnTo>
                <a:lnTo>
                  <a:pt x="1086" y="774"/>
                </a:lnTo>
                <a:lnTo>
                  <a:pt x="1086" y="776"/>
                </a:lnTo>
                <a:lnTo>
                  <a:pt x="1084" y="774"/>
                </a:lnTo>
                <a:lnTo>
                  <a:pt x="1080" y="778"/>
                </a:lnTo>
                <a:lnTo>
                  <a:pt x="1074" y="776"/>
                </a:lnTo>
                <a:lnTo>
                  <a:pt x="1074" y="780"/>
                </a:lnTo>
                <a:lnTo>
                  <a:pt x="1068" y="780"/>
                </a:lnTo>
                <a:lnTo>
                  <a:pt x="1064" y="780"/>
                </a:lnTo>
                <a:lnTo>
                  <a:pt x="1068" y="788"/>
                </a:lnTo>
                <a:lnTo>
                  <a:pt x="1068" y="788"/>
                </a:lnTo>
                <a:lnTo>
                  <a:pt x="1068" y="788"/>
                </a:lnTo>
                <a:lnTo>
                  <a:pt x="1058" y="786"/>
                </a:lnTo>
                <a:lnTo>
                  <a:pt x="1058" y="786"/>
                </a:lnTo>
                <a:lnTo>
                  <a:pt x="1048" y="788"/>
                </a:lnTo>
                <a:lnTo>
                  <a:pt x="1040" y="794"/>
                </a:lnTo>
                <a:lnTo>
                  <a:pt x="1034" y="802"/>
                </a:lnTo>
                <a:lnTo>
                  <a:pt x="1032" y="812"/>
                </a:lnTo>
                <a:lnTo>
                  <a:pt x="1032" y="812"/>
                </a:lnTo>
                <a:lnTo>
                  <a:pt x="1034" y="820"/>
                </a:lnTo>
                <a:lnTo>
                  <a:pt x="1036" y="828"/>
                </a:lnTo>
                <a:lnTo>
                  <a:pt x="1036" y="828"/>
                </a:lnTo>
                <a:lnTo>
                  <a:pt x="1024" y="846"/>
                </a:lnTo>
                <a:lnTo>
                  <a:pt x="1020" y="854"/>
                </a:lnTo>
                <a:lnTo>
                  <a:pt x="1018" y="860"/>
                </a:lnTo>
                <a:lnTo>
                  <a:pt x="1006" y="836"/>
                </a:lnTo>
                <a:lnTo>
                  <a:pt x="950" y="732"/>
                </a:lnTo>
                <a:lnTo>
                  <a:pt x="854" y="580"/>
                </a:lnTo>
                <a:lnTo>
                  <a:pt x="690" y="370"/>
                </a:lnTo>
                <a:lnTo>
                  <a:pt x="568" y="244"/>
                </a:lnTo>
                <a:lnTo>
                  <a:pt x="412" y="118"/>
                </a:lnTo>
                <a:lnTo>
                  <a:pt x="262" y="40"/>
                </a:lnTo>
                <a:lnTo>
                  <a:pt x="128" y="0"/>
                </a:lnTo>
                <a:lnTo>
                  <a:pt x="128" y="0"/>
                </a:lnTo>
                <a:lnTo>
                  <a:pt x="118" y="0"/>
                </a:lnTo>
                <a:lnTo>
                  <a:pt x="94" y="2"/>
                </a:lnTo>
                <a:lnTo>
                  <a:pt x="80" y="4"/>
                </a:lnTo>
                <a:lnTo>
                  <a:pt x="64" y="6"/>
                </a:lnTo>
                <a:lnTo>
                  <a:pt x="48" y="12"/>
                </a:lnTo>
                <a:lnTo>
                  <a:pt x="32" y="18"/>
                </a:lnTo>
                <a:lnTo>
                  <a:pt x="32" y="18"/>
                </a:lnTo>
                <a:lnTo>
                  <a:pt x="20" y="28"/>
                </a:lnTo>
                <a:lnTo>
                  <a:pt x="10" y="36"/>
                </a:lnTo>
                <a:lnTo>
                  <a:pt x="6" y="44"/>
                </a:lnTo>
                <a:lnTo>
                  <a:pt x="2" y="52"/>
                </a:lnTo>
                <a:lnTo>
                  <a:pt x="2" y="60"/>
                </a:lnTo>
                <a:lnTo>
                  <a:pt x="2" y="64"/>
                </a:lnTo>
                <a:lnTo>
                  <a:pt x="4" y="70"/>
                </a:lnTo>
                <a:lnTo>
                  <a:pt x="0" y="114"/>
                </a:lnTo>
                <a:lnTo>
                  <a:pt x="12" y="226"/>
                </a:lnTo>
                <a:lnTo>
                  <a:pt x="58" y="452"/>
                </a:lnTo>
                <a:lnTo>
                  <a:pt x="80" y="544"/>
                </a:lnTo>
                <a:lnTo>
                  <a:pt x="108" y="686"/>
                </a:lnTo>
                <a:lnTo>
                  <a:pt x="122" y="734"/>
                </a:lnTo>
                <a:lnTo>
                  <a:pt x="154" y="810"/>
                </a:lnTo>
                <a:lnTo>
                  <a:pt x="196" y="876"/>
                </a:lnTo>
                <a:lnTo>
                  <a:pt x="240" y="918"/>
                </a:lnTo>
                <a:lnTo>
                  <a:pt x="284" y="942"/>
                </a:lnTo>
                <a:lnTo>
                  <a:pt x="348" y="952"/>
                </a:lnTo>
                <a:lnTo>
                  <a:pt x="410" y="960"/>
                </a:lnTo>
                <a:lnTo>
                  <a:pt x="622" y="978"/>
                </a:lnTo>
                <a:lnTo>
                  <a:pt x="622" y="978"/>
                </a:lnTo>
                <a:lnTo>
                  <a:pt x="580" y="992"/>
                </a:lnTo>
                <a:lnTo>
                  <a:pt x="538" y="1006"/>
                </a:lnTo>
                <a:lnTo>
                  <a:pt x="504" y="1020"/>
                </a:lnTo>
                <a:lnTo>
                  <a:pt x="486" y="1028"/>
                </a:lnTo>
                <a:lnTo>
                  <a:pt x="486" y="1028"/>
                </a:lnTo>
                <a:lnTo>
                  <a:pt x="444" y="1066"/>
                </a:lnTo>
                <a:lnTo>
                  <a:pt x="410" y="1098"/>
                </a:lnTo>
                <a:lnTo>
                  <a:pt x="346" y="1198"/>
                </a:lnTo>
                <a:lnTo>
                  <a:pt x="346" y="1198"/>
                </a:lnTo>
                <a:lnTo>
                  <a:pt x="338" y="1222"/>
                </a:lnTo>
                <a:lnTo>
                  <a:pt x="330" y="1242"/>
                </a:lnTo>
                <a:lnTo>
                  <a:pt x="326" y="1256"/>
                </a:lnTo>
                <a:lnTo>
                  <a:pt x="326" y="1256"/>
                </a:lnTo>
                <a:lnTo>
                  <a:pt x="326" y="1270"/>
                </a:lnTo>
                <a:lnTo>
                  <a:pt x="330" y="1284"/>
                </a:lnTo>
                <a:lnTo>
                  <a:pt x="334" y="1302"/>
                </a:lnTo>
                <a:lnTo>
                  <a:pt x="334" y="1346"/>
                </a:lnTo>
                <a:lnTo>
                  <a:pt x="358" y="1386"/>
                </a:lnTo>
                <a:lnTo>
                  <a:pt x="370" y="1438"/>
                </a:lnTo>
                <a:lnTo>
                  <a:pt x="370" y="1438"/>
                </a:lnTo>
                <a:lnTo>
                  <a:pt x="372" y="1442"/>
                </a:lnTo>
                <a:lnTo>
                  <a:pt x="376" y="1454"/>
                </a:lnTo>
                <a:lnTo>
                  <a:pt x="380" y="1460"/>
                </a:lnTo>
                <a:lnTo>
                  <a:pt x="386" y="1466"/>
                </a:lnTo>
                <a:lnTo>
                  <a:pt x="396" y="1472"/>
                </a:lnTo>
                <a:lnTo>
                  <a:pt x="406" y="1476"/>
                </a:lnTo>
                <a:lnTo>
                  <a:pt x="406" y="1476"/>
                </a:lnTo>
                <a:lnTo>
                  <a:pt x="418" y="1480"/>
                </a:lnTo>
                <a:lnTo>
                  <a:pt x="424" y="1484"/>
                </a:lnTo>
                <a:lnTo>
                  <a:pt x="430" y="1488"/>
                </a:lnTo>
                <a:lnTo>
                  <a:pt x="434" y="1492"/>
                </a:lnTo>
                <a:lnTo>
                  <a:pt x="436" y="1498"/>
                </a:lnTo>
                <a:lnTo>
                  <a:pt x="436" y="1500"/>
                </a:lnTo>
                <a:lnTo>
                  <a:pt x="436" y="1500"/>
                </a:lnTo>
                <a:lnTo>
                  <a:pt x="444" y="1514"/>
                </a:lnTo>
                <a:lnTo>
                  <a:pt x="458" y="1534"/>
                </a:lnTo>
                <a:lnTo>
                  <a:pt x="458" y="1534"/>
                </a:lnTo>
                <a:lnTo>
                  <a:pt x="466" y="1540"/>
                </a:lnTo>
                <a:lnTo>
                  <a:pt x="478" y="1550"/>
                </a:lnTo>
                <a:lnTo>
                  <a:pt x="490" y="1556"/>
                </a:lnTo>
                <a:lnTo>
                  <a:pt x="498" y="1558"/>
                </a:lnTo>
                <a:lnTo>
                  <a:pt x="504" y="1558"/>
                </a:lnTo>
                <a:lnTo>
                  <a:pt x="504" y="1558"/>
                </a:lnTo>
                <a:lnTo>
                  <a:pt x="510" y="1558"/>
                </a:lnTo>
                <a:lnTo>
                  <a:pt x="516" y="1562"/>
                </a:lnTo>
                <a:lnTo>
                  <a:pt x="528" y="1572"/>
                </a:lnTo>
                <a:lnTo>
                  <a:pt x="536" y="1582"/>
                </a:lnTo>
                <a:lnTo>
                  <a:pt x="540" y="1588"/>
                </a:lnTo>
                <a:lnTo>
                  <a:pt x="540" y="1588"/>
                </a:lnTo>
                <a:lnTo>
                  <a:pt x="548" y="1598"/>
                </a:lnTo>
                <a:lnTo>
                  <a:pt x="558" y="1608"/>
                </a:lnTo>
                <a:lnTo>
                  <a:pt x="564" y="1612"/>
                </a:lnTo>
                <a:lnTo>
                  <a:pt x="570" y="1614"/>
                </a:lnTo>
                <a:lnTo>
                  <a:pt x="570" y="1614"/>
                </a:lnTo>
                <a:lnTo>
                  <a:pt x="586" y="1618"/>
                </a:lnTo>
                <a:lnTo>
                  <a:pt x="602" y="1626"/>
                </a:lnTo>
                <a:lnTo>
                  <a:pt x="622" y="1636"/>
                </a:lnTo>
                <a:lnTo>
                  <a:pt x="648" y="1656"/>
                </a:lnTo>
                <a:lnTo>
                  <a:pt x="676" y="1678"/>
                </a:lnTo>
                <a:lnTo>
                  <a:pt x="676" y="1678"/>
                </a:lnTo>
                <a:lnTo>
                  <a:pt x="682" y="1678"/>
                </a:lnTo>
                <a:lnTo>
                  <a:pt x="694" y="1680"/>
                </a:lnTo>
                <a:lnTo>
                  <a:pt x="708" y="1676"/>
                </a:lnTo>
                <a:lnTo>
                  <a:pt x="716" y="1674"/>
                </a:lnTo>
                <a:lnTo>
                  <a:pt x="724" y="1670"/>
                </a:lnTo>
                <a:lnTo>
                  <a:pt x="724" y="1670"/>
                </a:lnTo>
                <a:lnTo>
                  <a:pt x="730" y="1664"/>
                </a:lnTo>
                <a:lnTo>
                  <a:pt x="736" y="1662"/>
                </a:lnTo>
                <a:lnTo>
                  <a:pt x="742" y="1660"/>
                </a:lnTo>
                <a:lnTo>
                  <a:pt x="746" y="1660"/>
                </a:lnTo>
                <a:lnTo>
                  <a:pt x="754" y="1664"/>
                </a:lnTo>
                <a:lnTo>
                  <a:pt x="756" y="1664"/>
                </a:lnTo>
                <a:lnTo>
                  <a:pt x="772" y="1662"/>
                </a:lnTo>
                <a:lnTo>
                  <a:pt x="796" y="1646"/>
                </a:lnTo>
                <a:lnTo>
                  <a:pt x="836" y="1606"/>
                </a:lnTo>
                <a:lnTo>
                  <a:pt x="836" y="1606"/>
                </a:lnTo>
                <a:lnTo>
                  <a:pt x="840" y="1602"/>
                </a:lnTo>
                <a:lnTo>
                  <a:pt x="852" y="1588"/>
                </a:lnTo>
                <a:lnTo>
                  <a:pt x="870" y="1564"/>
                </a:lnTo>
                <a:lnTo>
                  <a:pt x="892" y="1528"/>
                </a:lnTo>
                <a:lnTo>
                  <a:pt x="892" y="1528"/>
                </a:lnTo>
                <a:lnTo>
                  <a:pt x="914" y="1478"/>
                </a:lnTo>
                <a:lnTo>
                  <a:pt x="938" y="1424"/>
                </a:lnTo>
                <a:lnTo>
                  <a:pt x="964" y="1362"/>
                </a:lnTo>
                <a:lnTo>
                  <a:pt x="964" y="1362"/>
                </a:lnTo>
                <a:lnTo>
                  <a:pt x="988" y="1268"/>
                </a:lnTo>
                <a:lnTo>
                  <a:pt x="1012" y="1188"/>
                </a:lnTo>
                <a:lnTo>
                  <a:pt x="1034" y="1116"/>
                </a:lnTo>
                <a:lnTo>
                  <a:pt x="1032" y="1158"/>
                </a:lnTo>
                <a:lnTo>
                  <a:pt x="1024" y="1232"/>
                </a:lnTo>
                <a:lnTo>
                  <a:pt x="1026" y="1256"/>
                </a:lnTo>
                <a:lnTo>
                  <a:pt x="1016" y="1290"/>
                </a:lnTo>
                <a:lnTo>
                  <a:pt x="1016" y="1342"/>
                </a:lnTo>
                <a:lnTo>
                  <a:pt x="1016" y="1356"/>
                </a:lnTo>
                <a:lnTo>
                  <a:pt x="1016" y="1430"/>
                </a:lnTo>
                <a:lnTo>
                  <a:pt x="1026" y="1436"/>
                </a:lnTo>
                <a:lnTo>
                  <a:pt x="1026" y="1446"/>
                </a:lnTo>
                <a:lnTo>
                  <a:pt x="1016" y="1458"/>
                </a:lnTo>
                <a:lnTo>
                  <a:pt x="1018" y="1494"/>
                </a:lnTo>
                <a:lnTo>
                  <a:pt x="1018" y="1552"/>
                </a:lnTo>
                <a:lnTo>
                  <a:pt x="1040" y="1598"/>
                </a:lnTo>
                <a:lnTo>
                  <a:pt x="1076" y="1628"/>
                </a:lnTo>
                <a:lnTo>
                  <a:pt x="1080" y="1596"/>
                </a:lnTo>
                <a:lnTo>
                  <a:pt x="1084" y="1628"/>
                </a:lnTo>
                <a:lnTo>
                  <a:pt x="1120" y="1598"/>
                </a:lnTo>
                <a:lnTo>
                  <a:pt x="1142" y="1552"/>
                </a:lnTo>
                <a:lnTo>
                  <a:pt x="1142" y="1494"/>
                </a:lnTo>
                <a:lnTo>
                  <a:pt x="1146" y="1458"/>
                </a:lnTo>
                <a:lnTo>
                  <a:pt x="1134" y="1446"/>
                </a:lnTo>
                <a:lnTo>
                  <a:pt x="1134" y="1436"/>
                </a:lnTo>
                <a:lnTo>
                  <a:pt x="1146" y="1430"/>
                </a:lnTo>
                <a:lnTo>
                  <a:pt x="1146" y="1356"/>
                </a:lnTo>
                <a:lnTo>
                  <a:pt x="1146" y="1342"/>
                </a:lnTo>
                <a:lnTo>
                  <a:pt x="1146" y="1290"/>
                </a:lnTo>
                <a:lnTo>
                  <a:pt x="1134" y="1256"/>
                </a:lnTo>
                <a:lnTo>
                  <a:pt x="1136" y="1232"/>
                </a:lnTo>
                <a:lnTo>
                  <a:pt x="1128" y="1158"/>
                </a:lnTo>
                <a:lnTo>
                  <a:pt x="1126" y="1116"/>
                </a:lnTo>
                <a:lnTo>
                  <a:pt x="1126" y="1116"/>
                </a:lnTo>
                <a:lnTo>
                  <a:pt x="1126" y="1106"/>
                </a:lnTo>
                <a:lnTo>
                  <a:pt x="1126" y="1106"/>
                </a:lnTo>
                <a:lnTo>
                  <a:pt x="1138" y="1136"/>
                </a:lnTo>
                <a:lnTo>
                  <a:pt x="1150" y="1176"/>
                </a:lnTo>
                <a:lnTo>
                  <a:pt x="1174" y="1260"/>
                </a:lnTo>
                <a:lnTo>
                  <a:pt x="1202" y="1362"/>
                </a:lnTo>
                <a:lnTo>
                  <a:pt x="1202" y="1362"/>
                </a:lnTo>
                <a:lnTo>
                  <a:pt x="1228" y="1424"/>
                </a:lnTo>
                <a:lnTo>
                  <a:pt x="1250" y="1478"/>
                </a:lnTo>
                <a:lnTo>
                  <a:pt x="1274" y="1528"/>
                </a:lnTo>
                <a:lnTo>
                  <a:pt x="1274" y="1528"/>
                </a:lnTo>
                <a:lnTo>
                  <a:pt x="1296" y="1564"/>
                </a:lnTo>
                <a:lnTo>
                  <a:pt x="1312" y="1588"/>
                </a:lnTo>
                <a:lnTo>
                  <a:pt x="1326" y="1602"/>
                </a:lnTo>
                <a:lnTo>
                  <a:pt x="1330" y="1606"/>
                </a:lnTo>
                <a:lnTo>
                  <a:pt x="1370" y="1646"/>
                </a:lnTo>
                <a:lnTo>
                  <a:pt x="1394" y="1662"/>
                </a:lnTo>
                <a:lnTo>
                  <a:pt x="1410" y="1664"/>
                </a:lnTo>
                <a:lnTo>
                  <a:pt x="1410" y="1664"/>
                </a:lnTo>
                <a:lnTo>
                  <a:pt x="1412" y="1664"/>
                </a:lnTo>
                <a:lnTo>
                  <a:pt x="1420" y="1660"/>
                </a:lnTo>
                <a:lnTo>
                  <a:pt x="1424" y="1660"/>
                </a:lnTo>
                <a:lnTo>
                  <a:pt x="1430" y="1662"/>
                </a:lnTo>
                <a:lnTo>
                  <a:pt x="1436" y="1664"/>
                </a:lnTo>
                <a:lnTo>
                  <a:pt x="1442" y="1670"/>
                </a:lnTo>
                <a:lnTo>
                  <a:pt x="1442" y="1670"/>
                </a:lnTo>
                <a:lnTo>
                  <a:pt x="1450" y="1674"/>
                </a:lnTo>
                <a:lnTo>
                  <a:pt x="1458" y="1676"/>
                </a:lnTo>
                <a:lnTo>
                  <a:pt x="1472" y="1680"/>
                </a:lnTo>
                <a:lnTo>
                  <a:pt x="1484" y="1678"/>
                </a:lnTo>
                <a:lnTo>
                  <a:pt x="1490" y="1678"/>
                </a:lnTo>
                <a:lnTo>
                  <a:pt x="1518" y="1656"/>
                </a:lnTo>
                <a:lnTo>
                  <a:pt x="1544" y="1636"/>
                </a:lnTo>
                <a:lnTo>
                  <a:pt x="1544" y="1636"/>
                </a:lnTo>
                <a:lnTo>
                  <a:pt x="1564" y="1626"/>
                </a:lnTo>
                <a:lnTo>
                  <a:pt x="1580" y="1618"/>
                </a:lnTo>
                <a:lnTo>
                  <a:pt x="1596" y="1614"/>
                </a:lnTo>
                <a:lnTo>
                  <a:pt x="1596" y="1614"/>
                </a:lnTo>
                <a:lnTo>
                  <a:pt x="1602" y="1612"/>
                </a:lnTo>
                <a:lnTo>
                  <a:pt x="1608" y="1608"/>
                </a:lnTo>
                <a:lnTo>
                  <a:pt x="1618" y="1598"/>
                </a:lnTo>
                <a:lnTo>
                  <a:pt x="1626" y="1588"/>
                </a:lnTo>
                <a:lnTo>
                  <a:pt x="1626" y="1588"/>
                </a:lnTo>
                <a:lnTo>
                  <a:pt x="1630" y="1582"/>
                </a:lnTo>
                <a:lnTo>
                  <a:pt x="1638" y="1572"/>
                </a:lnTo>
                <a:lnTo>
                  <a:pt x="1650" y="1562"/>
                </a:lnTo>
                <a:lnTo>
                  <a:pt x="1656" y="1558"/>
                </a:lnTo>
                <a:lnTo>
                  <a:pt x="1662" y="1558"/>
                </a:lnTo>
                <a:lnTo>
                  <a:pt x="1662" y="1558"/>
                </a:lnTo>
                <a:lnTo>
                  <a:pt x="1668" y="1558"/>
                </a:lnTo>
                <a:lnTo>
                  <a:pt x="1674" y="1556"/>
                </a:lnTo>
                <a:lnTo>
                  <a:pt x="1688" y="1550"/>
                </a:lnTo>
                <a:lnTo>
                  <a:pt x="1700" y="1540"/>
                </a:lnTo>
                <a:lnTo>
                  <a:pt x="1708" y="1534"/>
                </a:lnTo>
                <a:lnTo>
                  <a:pt x="1708" y="1534"/>
                </a:lnTo>
                <a:lnTo>
                  <a:pt x="1722" y="1514"/>
                </a:lnTo>
                <a:lnTo>
                  <a:pt x="1730" y="1500"/>
                </a:lnTo>
                <a:lnTo>
                  <a:pt x="1730" y="1500"/>
                </a:lnTo>
                <a:lnTo>
                  <a:pt x="1730" y="1498"/>
                </a:lnTo>
                <a:lnTo>
                  <a:pt x="1732" y="1492"/>
                </a:lnTo>
                <a:lnTo>
                  <a:pt x="1736" y="1488"/>
                </a:lnTo>
                <a:lnTo>
                  <a:pt x="1740" y="1484"/>
                </a:lnTo>
                <a:lnTo>
                  <a:pt x="1748" y="1480"/>
                </a:lnTo>
                <a:lnTo>
                  <a:pt x="1760" y="1476"/>
                </a:lnTo>
                <a:lnTo>
                  <a:pt x="1760" y="1476"/>
                </a:lnTo>
                <a:lnTo>
                  <a:pt x="1770" y="1472"/>
                </a:lnTo>
                <a:lnTo>
                  <a:pt x="1780" y="1466"/>
                </a:lnTo>
                <a:lnTo>
                  <a:pt x="1786" y="1460"/>
                </a:lnTo>
                <a:lnTo>
                  <a:pt x="1790" y="1454"/>
                </a:lnTo>
                <a:lnTo>
                  <a:pt x="1794" y="1442"/>
                </a:lnTo>
                <a:lnTo>
                  <a:pt x="1794" y="1438"/>
                </a:lnTo>
                <a:lnTo>
                  <a:pt x="1808" y="1386"/>
                </a:lnTo>
                <a:lnTo>
                  <a:pt x="1832" y="1346"/>
                </a:lnTo>
                <a:lnTo>
                  <a:pt x="1832" y="1302"/>
                </a:lnTo>
                <a:lnTo>
                  <a:pt x="1832" y="1302"/>
                </a:lnTo>
                <a:lnTo>
                  <a:pt x="1836" y="1284"/>
                </a:lnTo>
                <a:lnTo>
                  <a:pt x="1840" y="1270"/>
                </a:lnTo>
                <a:lnTo>
                  <a:pt x="1840" y="1256"/>
                </a:lnTo>
                <a:lnTo>
                  <a:pt x="1840" y="1256"/>
                </a:lnTo>
                <a:lnTo>
                  <a:pt x="1836" y="1242"/>
                </a:lnTo>
                <a:lnTo>
                  <a:pt x="1828" y="1222"/>
                </a:lnTo>
                <a:lnTo>
                  <a:pt x="1820" y="1198"/>
                </a:lnTo>
                <a:lnTo>
                  <a:pt x="1756" y="1098"/>
                </a:lnTo>
                <a:lnTo>
                  <a:pt x="1756" y="1098"/>
                </a:lnTo>
                <a:lnTo>
                  <a:pt x="1722" y="1066"/>
                </a:lnTo>
                <a:lnTo>
                  <a:pt x="1680" y="1028"/>
                </a:lnTo>
                <a:lnTo>
                  <a:pt x="1680" y="1028"/>
                </a:lnTo>
                <a:lnTo>
                  <a:pt x="1662" y="1020"/>
                </a:lnTo>
                <a:lnTo>
                  <a:pt x="1628" y="1006"/>
                </a:lnTo>
                <a:lnTo>
                  <a:pt x="1586" y="992"/>
                </a:lnTo>
                <a:lnTo>
                  <a:pt x="1544" y="978"/>
                </a:lnTo>
                <a:lnTo>
                  <a:pt x="1756" y="960"/>
                </a:lnTo>
                <a:lnTo>
                  <a:pt x="1818" y="952"/>
                </a:lnTo>
                <a:lnTo>
                  <a:pt x="1882" y="942"/>
                </a:lnTo>
                <a:lnTo>
                  <a:pt x="1926" y="918"/>
                </a:lnTo>
                <a:lnTo>
                  <a:pt x="1970" y="876"/>
                </a:lnTo>
                <a:lnTo>
                  <a:pt x="2012" y="810"/>
                </a:lnTo>
                <a:lnTo>
                  <a:pt x="2044" y="734"/>
                </a:lnTo>
                <a:lnTo>
                  <a:pt x="2058" y="686"/>
                </a:lnTo>
                <a:lnTo>
                  <a:pt x="2086" y="544"/>
                </a:lnTo>
                <a:lnTo>
                  <a:pt x="2108" y="452"/>
                </a:lnTo>
                <a:lnTo>
                  <a:pt x="2154" y="226"/>
                </a:lnTo>
                <a:lnTo>
                  <a:pt x="2164" y="114"/>
                </a:lnTo>
                <a:lnTo>
                  <a:pt x="2162" y="70"/>
                </a:lnTo>
                <a:lnTo>
                  <a:pt x="1076" y="792"/>
                </a:lnTo>
                <a:lnTo>
                  <a:pt x="1076" y="792"/>
                </a:lnTo>
                <a:lnTo>
                  <a:pt x="1076" y="790"/>
                </a:lnTo>
                <a:lnTo>
                  <a:pt x="1076" y="790"/>
                </a:lnTo>
                <a:lnTo>
                  <a:pt x="1076" y="792"/>
                </a:lnTo>
              </a:path>
            </a:pathLst>
          </a:custGeom>
          <a:solidFill>
            <a:schemeClr val="bg2">
              <a:lumMod val="60000"/>
              <a:lumOff val="40000"/>
              <a:alpha val="18000"/>
            </a:schemeClr>
          </a:solidFill>
          <a:ln w="9360">
            <a:solidFill>
              <a:schemeClr val="bg2">
                <a:lumMod val="60000"/>
                <a:lumOff val="40000"/>
                <a:alpha val="19000"/>
              </a:schemeClr>
            </a:solidFill>
            <a:round/>
          </a:ln>
          <a:effectLst>
            <a:glow rad="63500">
              <a:schemeClr val="bg2">
                <a:lumMod val="60000"/>
                <a:lumOff val="40000"/>
                <a:alpha val="18000"/>
              </a:schemeClr>
            </a:glo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3" name="CustomShape 69"/>
          <p:cNvSpPr/>
          <p:nvPr/>
        </p:nvSpPr>
        <p:spPr>
          <a:xfrm rot="20120400">
            <a:off x="9368640" y="4435920"/>
            <a:ext cx="135720" cy="201960"/>
          </a:xfrm>
          <a:custGeom>
            <a:avLst/>
            <a:gdLst/>
            <a:ahLst/>
            <a:cxnLst/>
            <a:rect l="0" t="0" r="r" b="b"/>
            <a:pathLst>
              <a:path w="279" h="415">
                <a:moveTo>
                  <a:pt x="276" y="414"/>
                </a:moveTo>
                <a:lnTo>
                  <a:pt x="276" y="414"/>
                </a:lnTo>
                <a:lnTo>
                  <a:pt x="278" y="414"/>
                </a:lnTo>
                <a:lnTo>
                  <a:pt x="278" y="412"/>
                </a:lnTo>
                <a:lnTo>
                  <a:pt x="278" y="412"/>
                </a:lnTo>
                <a:lnTo>
                  <a:pt x="270" y="396"/>
                </a:lnTo>
                <a:lnTo>
                  <a:pt x="54" y="60"/>
                </a:lnTo>
                <a:lnTo>
                  <a:pt x="54" y="60"/>
                </a:lnTo>
                <a:lnTo>
                  <a:pt x="38" y="32"/>
                </a:lnTo>
                <a:lnTo>
                  <a:pt x="36" y="28"/>
                </a:lnTo>
                <a:lnTo>
                  <a:pt x="36" y="28"/>
                </a:lnTo>
                <a:lnTo>
                  <a:pt x="26" y="14"/>
                </a:lnTo>
                <a:lnTo>
                  <a:pt x="14" y="4"/>
                </a:lnTo>
                <a:lnTo>
                  <a:pt x="10" y="2"/>
                </a:lnTo>
                <a:lnTo>
                  <a:pt x="10" y="2"/>
                </a:lnTo>
                <a:lnTo>
                  <a:pt x="6" y="0"/>
                </a:lnTo>
                <a:lnTo>
                  <a:pt x="2" y="0"/>
                </a:lnTo>
                <a:lnTo>
                  <a:pt x="0" y="2"/>
                </a:lnTo>
                <a:lnTo>
                  <a:pt x="0" y="6"/>
                </a:lnTo>
                <a:lnTo>
                  <a:pt x="0" y="6"/>
                </a:lnTo>
                <a:lnTo>
                  <a:pt x="4" y="18"/>
                </a:lnTo>
                <a:lnTo>
                  <a:pt x="12" y="28"/>
                </a:lnTo>
                <a:lnTo>
                  <a:pt x="12" y="28"/>
                </a:lnTo>
                <a:lnTo>
                  <a:pt x="22" y="36"/>
                </a:lnTo>
                <a:lnTo>
                  <a:pt x="30" y="48"/>
                </a:lnTo>
                <a:lnTo>
                  <a:pt x="264" y="402"/>
                </a:lnTo>
                <a:lnTo>
                  <a:pt x="264" y="402"/>
                </a:lnTo>
                <a:lnTo>
                  <a:pt x="270" y="410"/>
                </a:lnTo>
                <a:lnTo>
                  <a:pt x="276" y="414"/>
                </a:lnTo>
                <a:lnTo>
                  <a:pt x="276" y="414"/>
                </a:lnTo>
              </a:path>
            </a:pathLst>
          </a:custGeom>
          <a:solidFill>
            <a:schemeClr val="bg2">
              <a:lumMod val="60000"/>
              <a:lumOff val="40000"/>
              <a:alpha val="18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CustomShape 70"/>
          <p:cNvSpPr/>
          <p:nvPr/>
        </p:nvSpPr>
        <p:spPr>
          <a:xfrm rot="20120400">
            <a:off x="9543960" y="4604760"/>
            <a:ext cx="360" cy="720"/>
          </a:xfrm>
          <a:custGeom>
            <a:avLst/>
            <a:gdLst/>
            <a:ahLst/>
            <a:cxnLst/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bg2">
              <a:lumMod val="60000"/>
              <a:lumOff val="40000"/>
              <a:alpha val="18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CustomShape 71"/>
          <p:cNvSpPr/>
          <p:nvPr/>
        </p:nvSpPr>
        <p:spPr>
          <a:xfrm rot="20120400">
            <a:off x="9501120" y="4375080"/>
            <a:ext cx="136440" cy="201960"/>
          </a:xfrm>
          <a:custGeom>
            <a:avLst/>
            <a:gdLst/>
            <a:ahLst/>
            <a:cxnLst/>
            <a:rect l="0" t="0" r="r" b="b"/>
            <a:pathLst>
              <a:path w="281" h="415">
                <a:moveTo>
                  <a:pt x="4" y="414"/>
                </a:moveTo>
                <a:lnTo>
                  <a:pt x="4" y="414"/>
                </a:lnTo>
                <a:lnTo>
                  <a:pt x="8" y="410"/>
                </a:lnTo>
                <a:lnTo>
                  <a:pt x="16" y="402"/>
                </a:lnTo>
                <a:lnTo>
                  <a:pt x="248" y="48"/>
                </a:lnTo>
                <a:lnTo>
                  <a:pt x="248" y="48"/>
                </a:lnTo>
                <a:lnTo>
                  <a:pt x="258" y="36"/>
                </a:lnTo>
                <a:lnTo>
                  <a:pt x="266" y="28"/>
                </a:lnTo>
                <a:lnTo>
                  <a:pt x="266" y="28"/>
                </a:lnTo>
                <a:lnTo>
                  <a:pt x="274" y="18"/>
                </a:lnTo>
                <a:lnTo>
                  <a:pt x="280" y="6"/>
                </a:lnTo>
                <a:lnTo>
                  <a:pt x="280" y="6"/>
                </a:lnTo>
                <a:lnTo>
                  <a:pt x="280" y="2"/>
                </a:lnTo>
                <a:lnTo>
                  <a:pt x="278" y="0"/>
                </a:lnTo>
                <a:lnTo>
                  <a:pt x="274" y="0"/>
                </a:lnTo>
                <a:lnTo>
                  <a:pt x="268" y="2"/>
                </a:lnTo>
                <a:lnTo>
                  <a:pt x="266" y="4"/>
                </a:lnTo>
                <a:lnTo>
                  <a:pt x="266" y="4"/>
                </a:lnTo>
                <a:lnTo>
                  <a:pt x="254" y="14"/>
                </a:lnTo>
                <a:lnTo>
                  <a:pt x="244" y="28"/>
                </a:lnTo>
                <a:lnTo>
                  <a:pt x="240" y="32"/>
                </a:lnTo>
                <a:lnTo>
                  <a:pt x="240" y="32"/>
                </a:lnTo>
                <a:lnTo>
                  <a:pt x="224" y="60"/>
                </a:lnTo>
                <a:lnTo>
                  <a:pt x="10" y="396"/>
                </a:lnTo>
                <a:lnTo>
                  <a:pt x="10" y="396"/>
                </a:lnTo>
                <a:lnTo>
                  <a:pt x="0" y="412"/>
                </a:lnTo>
                <a:lnTo>
                  <a:pt x="0" y="412"/>
                </a:lnTo>
                <a:lnTo>
                  <a:pt x="0" y="414"/>
                </a:lnTo>
                <a:lnTo>
                  <a:pt x="0" y="414"/>
                </a:lnTo>
                <a:lnTo>
                  <a:pt x="4" y="414"/>
                </a:lnTo>
                <a:lnTo>
                  <a:pt x="4" y="414"/>
                </a:lnTo>
              </a:path>
            </a:pathLst>
          </a:custGeom>
          <a:solidFill>
            <a:schemeClr val="bg2">
              <a:lumMod val="60000"/>
              <a:lumOff val="40000"/>
              <a:alpha val="18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CustomShape 72"/>
          <p:cNvSpPr/>
          <p:nvPr/>
        </p:nvSpPr>
        <p:spPr>
          <a:xfrm rot="20933400">
            <a:off x="9027720" y="4214880"/>
            <a:ext cx="1058040" cy="821160"/>
          </a:xfrm>
          <a:custGeom>
            <a:avLst/>
            <a:gdLst/>
            <a:ahLst/>
            <a:cxnLst/>
            <a:rect l="0" t="0" r="r" b="b"/>
            <a:pathLst>
              <a:path w="2165" h="1681">
                <a:moveTo>
                  <a:pt x="2162" y="70"/>
                </a:moveTo>
                <a:lnTo>
                  <a:pt x="2162" y="70"/>
                </a:lnTo>
                <a:lnTo>
                  <a:pt x="2164" y="64"/>
                </a:lnTo>
                <a:lnTo>
                  <a:pt x="2164" y="60"/>
                </a:lnTo>
                <a:lnTo>
                  <a:pt x="2164" y="52"/>
                </a:lnTo>
                <a:lnTo>
                  <a:pt x="2160" y="44"/>
                </a:lnTo>
                <a:lnTo>
                  <a:pt x="2156" y="36"/>
                </a:lnTo>
                <a:lnTo>
                  <a:pt x="2146" y="28"/>
                </a:lnTo>
                <a:lnTo>
                  <a:pt x="2134" y="18"/>
                </a:lnTo>
                <a:lnTo>
                  <a:pt x="2134" y="18"/>
                </a:lnTo>
                <a:lnTo>
                  <a:pt x="2118" y="12"/>
                </a:lnTo>
                <a:lnTo>
                  <a:pt x="2102" y="6"/>
                </a:lnTo>
                <a:lnTo>
                  <a:pt x="2086" y="4"/>
                </a:lnTo>
                <a:lnTo>
                  <a:pt x="2072" y="2"/>
                </a:lnTo>
                <a:lnTo>
                  <a:pt x="2048" y="0"/>
                </a:lnTo>
                <a:lnTo>
                  <a:pt x="2038" y="0"/>
                </a:lnTo>
                <a:lnTo>
                  <a:pt x="1904" y="40"/>
                </a:lnTo>
                <a:lnTo>
                  <a:pt x="1752" y="118"/>
                </a:lnTo>
                <a:lnTo>
                  <a:pt x="1598" y="244"/>
                </a:lnTo>
                <a:lnTo>
                  <a:pt x="1476" y="370"/>
                </a:lnTo>
                <a:lnTo>
                  <a:pt x="1312" y="580"/>
                </a:lnTo>
                <a:lnTo>
                  <a:pt x="1216" y="732"/>
                </a:lnTo>
                <a:lnTo>
                  <a:pt x="1160" y="836"/>
                </a:lnTo>
                <a:lnTo>
                  <a:pt x="1142" y="870"/>
                </a:lnTo>
                <a:lnTo>
                  <a:pt x="1142" y="870"/>
                </a:lnTo>
                <a:lnTo>
                  <a:pt x="1142" y="860"/>
                </a:lnTo>
                <a:lnTo>
                  <a:pt x="1142" y="860"/>
                </a:lnTo>
                <a:lnTo>
                  <a:pt x="1142" y="856"/>
                </a:lnTo>
                <a:lnTo>
                  <a:pt x="1138" y="848"/>
                </a:lnTo>
                <a:lnTo>
                  <a:pt x="1126" y="832"/>
                </a:lnTo>
                <a:lnTo>
                  <a:pt x="1126" y="832"/>
                </a:lnTo>
                <a:lnTo>
                  <a:pt x="1132" y="822"/>
                </a:lnTo>
                <a:lnTo>
                  <a:pt x="1134" y="812"/>
                </a:lnTo>
                <a:lnTo>
                  <a:pt x="1134" y="812"/>
                </a:lnTo>
                <a:lnTo>
                  <a:pt x="1132" y="802"/>
                </a:lnTo>
                <a:lnTo>
                  <a:pt x="1126" y="794"/>
                </a:lnTo>
                <a:lnTo>
                  <a:pt x="1118" y="788"/>
                </a:lnTo>
                <a:lnTo>
                  <a:pt x="1108" y="786"/>
                </a:lnTo>
                <a:lnTo>
                  <a:pt x="1108" y="786"/>
                </a:lnTo>
                <a:lnTo>
                  <a:pt x="1104" y="786"/>
                </a:lnTo>
                <a:lnTo>
                  <a:pt x="1108" y="780"/>
                </a:lnTo>
                <a:lnTo>
                  <a:pt x="1100" y="780"/>
                </a:lnTo>
                <a:lnTo>
                  <a:pt x="1094" y="780"/>
                </a:lnTo>
                <a:lnTo>
                  <a:pt x="1094" y="780"/>
                </a:lnTo>
                <a:lnTo>
                  <a:pt x="1086" y="774"/>
                </a:lnTo>
                <a:lnTo>
                  <a:pt x="1086" y="776"/>
                </a:lnTo>
                <a:lnTo>
                  <a:pt x="1084" y="774"/>
                </a:lnTo>
                <a:lnTo>
                  <a:pt x="1080" y="778"/>
                </a:lnTo>
                <a:lnTo>
                  <a:pt x="1074" y="776"/>
                </a:lnTo>
                <a:lnTo>
                  <a:pt x="1074" y="780"/>
                </a:lnTo>
                <a:lnTo>
                  <a:pt x="1068" y="780"/>
                </a:lnTo>
                <a:lnTo>
                  <a:pt x="1064" y="780"/>
                </a:lnTo>
                <a:lnTo>
                  <a:pt x="1068" y="788"/>
                </a:lnTo>
                <a:lnTo>
                  <a:pt x="1068" y="788"/>
                </a:lnTo>
                <a:lnTo>
                  <a:pt x="1068" y="788"/>
                </a:lnTo>
                <a:lnTo>
                  <a:pt x="1058" y="786"/>
                </a:lnTo>
                <a:lnTo>
                  <a:pt x="1058" y="786"/>
                </a:lnTo>
                <a:lnTo>
                  <a:pt x="1048" y="788"/>
                </a:lnTo>
                <a:lnTo>
                  <a:pt x="1040" y="794"/>
                </a:lnTo>
                <a:lnTo>
                  <a:pt x="1034" y="802"/>
                </a:lnTo>
                <a:lnTo>
                  <a:pt x="1032" y="812"/>
                </a:lnTo>
                <a:lnTo>
                  <a:pt x="1032" y="812"/>
                </a:lnTo>
                <a:lnTo>
                  <a:pt x="1034" y="820"/>
                </a:lnTo>
                <a:lnTo>
                  <a:pt x="1036" y="828"/>
                </a:lnTo>
                <a:lnTo>
                  <a:pt x="1036" y="828"/>
                </a:lnTo>
                <a:lnTo>
                  <a:pt x="1024" y="846"/>
                </a:lnTo>
                <a:lnTo>
                  <a:pt x="1020" y="854"/>
                </a:lnTo>
                <a:lnTo>
                  <a:pt x="1018" y="860"/>
                </a:lnTo>
                <a:lnTo>
                  <a:pt x="1006" y="836"/>
                </a:lnTo>
                <a:lnTo>
                  <a:pt x="950" y="732"/>
                </a:lnTo>
                <a:lnTo>
                  <a:pt x="854" y="580"/>
                </a:lnTo>
                <a:lnTo>
                  <a:pt x="690" y="370"/>
                </a:lnTo>
                <a:lnTo>
                  <a:pt x="568" y="244"/>
                </a:lnTo>
                <a:lnTo>
                  <a:pt x="412" y="118"/>
                </a:lnTo>
                <a:lnTo>
                  <a:pt x="262" y="40"/>
                </a:lnTo>
                <a:lnTo>
                  <a:pt x="128" y="0"/>
                </a:lnTo>
                <a:lnTo>
                  <a:pt x="128" y="0"/>
                </a:lnTo>
                <a:lnTo>
                  <a:pt x="118" y="0"/>
                </a:lnTo>
                <a:lnTo>
                  <a:pt x="94" y="2"/>
                </a:lnTo>
                <a:lnTo>
                  <a:pt x="80" y="4"/>
                </a:lnTo>
                <a:lnTo>
                  <a:pt x="64" y="6"/>
                </a:lnTo>
                <a:lnTo>
                  <a:pt x="48" y="12"/>
                </a:lnTo>
                <a:lnTo>
                  <a:pt x="32" y="18"/>
                </a:lnTo>
                <a:lnTo>
                  <a:pt x="32" y="18"/>
                </a:lnTo>
                <a:lnTo>
                  <a:pt x="20" y="28"/>
                </a:lnTo>
                <a:lnTo>
                  <a:pt x="10" y="36"/>
                </a:lnTo>
                <a:lnTo>
                  <a:pt x="6" y="44"/>
                </a:lnTo>
                <a:lnTo>
                  <a:pt x="2" y="52"/>
                </a:lnTo>
                <a:lnTo>
                  <a:pt x="2" y="60"/>
                </a:lnTo>
                <a:lnTo>
                  <a:pt x="2" y="64"/>
                </a:lnTo>
                <a:lnTo>
                  <a:pt x="4" y="70"/>
                </a:lnTo>
                <a:lnTo>
                  <a:pt x="0" y="114"/>
                </a:lnTo>
                <a:lnTo>
                  <a:pt x="12" y="226"/>
                </a:lnTo>
                <a:lnTo>
                  <a:pt x="58" y="452"/>
                </a:lnTo>
                <a:lnTo>
                  <a:pt x="80" y="544"/>
                </a:lnTo>
                <a:lnTo>
                  <a:pt x="108" y="686"/>
                </a:lnTo>
                <a:lnTo>
                  <a:pt x="122" y="734"/>
                </a:lnTo>
                <a:lnTo>
                  <a:pt x="154" y="810"/>
                </a:lnTo>
                <a:lnTo>
                  <a:pt x="196" y="876"/>
                </a:lnTo>
                <a:lnTo>
                  <a:pt x="240" y="918"/>
                </a:lnTo>
                <a:lnTo>
                  <a:pt x="284" y="942"/>
                </a:lnTo>
                <a:lnTo>
                  <a:pt x="348" y="952"/>
                </a:lnTo>
                <a:lnTo>
                  <a:pt x="410" y="960"/>
                </a:lnTo>
                <a:lnTo>
                  <a:pt x="622" y="978"/>
                </a:lnTo>
                <a:lnTo>
                  <a:pt x="622" y="978"/>
                </a:lnTo>
                <a:lnTo>
                  <a:pt x="580" y="992"/>
                </a:lnTo>
                <a:lnTo>
                  <a:pt x="538" y="1006"/>
                </a:lnTo>
                <a:lnTo>
                  <a:pt x="504" y="1020"/>
                </a:lnTo>
                <a:lnTo>
                  <a:pt x="486" y="1028"/>
                </a:lnTo>
                <a:lnTo>
                  <a:pt x="486" y="1028"/>
                </a:lnTo>
                <a:lnTo>
                  <a:pt x="444" y="1066"/>
                </a:lnTo>
                <a:lnTo>
                  <a:pt x="410" y="1098"/>
                </a:lnTo>
                <a:lnTo>
                  <a:pt x="346" y="1198"/>
                </a:lnTo>
                <a:lnTo>
                  <a:pt x="346" y="1198"/>
                </a:lnTo>
                <a:lnTo>
                  <a:pt x="338" y="1222"/>
                </a:lnTo>
                <a:lnTo>
                  <a:pt x="330" y="1242"/>
                </a:lnTo>
                <a:lnTo>
                  <a:pt x="326" y="1256"/>
                </a:lnTo>
                <a:lnTo>
                  <a:pt x="326" y="1256"/>
                </a:lnTo>
                <a:lnTo>
                  <a:pt x="326" y="1270"/>
                </a:lnTo>
                <a:lnTo>
                  <a:pt x="330" y="1284"/>
                </a:lnTo>
                <a:lnTo>
                  <a:pt x="334" y="1302"/>
                </a:lnTo>
                <a:lnTo>
                  <a:pt x="334" y="1346"/>
                </a:lnTo>
                <a:lnTo>
                  <a:pt x="358" y="1386"/>
                </a:lnTo>
                <a:lnTo>
                  <a:pt x="370" y="1438"/>
                </a:lnTo>
                <a:lnTo>
                  <a:pt x="370" y="1438"/>
                </a:lnTo>
                <a:lnTo>
                  <a:pt x="372" y="1442"/>
                </a:lnTo>
                <a:lnTo>
                  <a:pt x="376" y="1454"/>
                </a:lnTo>
                <a:lnTo>
                  <a:pt x="380" y="1460"/>
                </a:lnTo>
                <a:lnTo>
                  <a:pt x="386" y="1466"/>
                </a:lnTo>
                <a:lnTo>
                  <a:pt x="396" y="1472"/>
                </a:lnTo>
                <a:lnTo>
                  <a:pt x="406" y="1476"/>
                </a:lnTo>
                <a:lnTo>
                  <a:pt x="406" y="1476"/>
                </a:lnTo>
                <a:lnTo>
                  <a:pt x="418" y="1480"/>
                </a:lnTo>
                <a:lnTo>
                  <a:pt x="424" y="1484"/>
                </a:lnTo>
                <a:lnTo>
                  <a:pt x="430" y="1488"/>
                </a:lnTo>
                <a:lnTo>
                  <a:pt x="434" y="1492"/>
                </a:lnTo>
                <a:lnTo>
                  <a:pt x="436" y="1498"/>
                </a:lnTo>
                <a:lnTo>
                  <a:pt x="436" y="1500"/>
                </a:lnTo>
                <a:lnTo>
                  <a:pt x="436" y="1500"/>
                </a:lnTo>
                <a:lnTo>
                  <a:pt x="444" y="1514"/>
                </a:lnTo>
                <a:lnTo>
                  <a:pt x="458" y="1534"/>
                </a:lnTo>
                <a:lnTo>
                  <a:pt x="458" y="1534"/>
                </a:lnTo>
                <a:lnTo>
                  <a:pt x="466" y="1540"/>
                </a:lnTo>
                <a:lnTo>
                  <a:pt x="478" y="1550"/>
                </a:lnTo>
                <a:lnTo>
                  <a:pt x="490" y="1556"/>
                </a:lnTo>
                <a:lnTo>
                  <a:pt x="498" y="1558"/>
                </a:lnTo>
                <a:lnTo>
                  <a:pt x="504" y="1558"/>
                </a:lnTo>
                <a:lnTo>
                  <a:pt x="504" y="1558"/>
                </a:lnTo>
                <a:lnTo>
                  <a:pt x="510" y="1558"/>
                </a:lnTo>
                <a:lnTo>
                  <a:pt x="516" y="1562"/>
                </a:lnTo>
                <a:lnTo>
                  <a:pt x="528" y="1572"/>
                </a:lnTo>
                <a:lnTo>
                  <a:pt x="536" y="1582"/>
                </a:lnTo>
                <a:lnTo>
                  <a:pt x="540" y="1588"/>
                </a:lnTo>
                <a:lnTo>
                  <a:pt x="540" y="1588"/>
                </a:lnTo>
                <a:lnTo>
                  <a:pt x="548" y="1598"/>
                </a:lnTo>
                <a:lnTo>
                  <a:pt x="558" y="1608"/>
                </a:lnTo>
                <a:lnTo>
                  <a:pt x="564" y="1612"/>
                </a:lnTo>
                <a:lnTo>
                  <a:pt x="570" y="1614"/>
                </a:lnTo>
                <a:lnTo>
                  <a:pt x="570" y="1614"/>
                </a:lnTo>
                <a:lnTo>
                  <a:pt x="586" y="1618"/>
                </a:lnTo>
                <a:lnTo>
                  <a:pt x="602" y="1626"/>
                </a:lnTo>
                <a:lnTo>
                  <a:pt x="622" y="1636"/>
                </a:lnTo>
                <a:lnTo>
                  <a:pt x="648" y="1656"/>
                </a:lnTo>
                <a:lnTo>
                  <a:pt x="676" y="1678"/>
                </a:lnTo>
                <a:lnTo>
                  <a:pt x="676" y="1678"/>
                </a:lnTo>
                <a:lnTo>
                  <a:pt x="682" y="1678"/>
                </a:lnTo>
                <a:lnTo>
                  <a:pt x="694" y="1680"/>
                </a:lnTo>
                <a:lnTo>
                  <a:pt x="708" y="1676"/>
                </a:lnTo>
                <a:lnTo>
                  <a:pt x="716" y="1674"/>
                </a:lnTo>
                <a:lnTo>
                  <a:pt x="724" y="1670"/>
                </a:lnTo>
                <a:lnTo>
                  <a:pt x="724" y="1670"/>
                </a:lnTo>
                <a:lnTo>
                  <a:pt x="730" y="1664"/>
                </a:lnTo>
                <a:lnTo>
                  <a:pt x="736" y="1662"/>
                </a:lnTo>
                <a:lnTo>
                  <a:pt x="742" y="1660"/>
                </a:lnTo>
                <a:lnTo>
                  <a:pt x="746" y="1660"/>
                </a:lnTo>
                <a:lnTo>
                  <a:pt x="754" y="1664"/>
                </a:lnTo>
                <a:lnTo>
                  <a:pt x="756" y="1664"/>
                </a:lnTo>
                <a:lnTo>
                  <a:pt x="772" y="1662"/>
                </a:lnTo>
                <a:lnTo>
                  <a:pt x="796" y="1646"/>
                </a:lnTo>
                <a:lnTo>
                  <a:pt x="836" y="1606"/>
                </a:lnTo>
                <a:lnTo>
                  <a:pt x="836" y="1606"/>
                </a:lnTo>
                <a:lnTo>
                  <a:pt x="840" y="1602"/>
                </a:lnTo>
                <a:lnTo>
                  <a:pt x="852" y="1588"/>
                </a:lnTo>
                <a:lnTo>
                  <a:pt x="870" y="1564"/>
                </a:lnTo>
                <a:lnTo>
                  <a:pt x="892" y="1528"/>
                </a:lnTo>
                <a:lnTo>
                  <a:pt x="892" y="1528"/>
                </a:lnTo>
                <a:lnTo>
                  <a:pt x="914" y="1478"/>
                </a:lnTo>
                <a:lnTo>
                  <a:pt x="938" y="1424"/>
                </a:lnTo>
                <a:lnTo>
                  <a:pt x="964" y="1362"/>
                </a:lnTo>
                <a:lnTo>
                  <a:pt x="964" y="1362"/>
                </a:lnTo>
                <a:lnTo>
                  <a:pt x="988" y="1268"/>
                </a:lnTo>
                <a:lnTo>
                  <a:pt x="1012" y="1188"/>
                </a:lnTo>
                <a:lnTo>
                  <a:pt x="1034" y="1116"/>
                </a:lnTo>
                <a:lnTo>
                  <a:pt x="1032" y="1158"/>
                </a:lnTo>
                <a:lnTo>
                  <a:pt x="1024" y="1232"/>
                </a:lnTo>
                <a:lnTo>
                  <a:pt x="1026" y="1256"/>
                </a:lnTo>
                <a:lnTo>
                  <a:pt x="1016" y="1290"/>
                </a:lnTo>
                <a:lnTo>
                  <a:pt x="1016" y="1342"/>
                </a:lnTo>
                <a:lnTo>
                  <a:pt x="1016" y="1356"/>
                </a:lnTo>
                <a:lnTo>
                  <a:pt x="1016" y="1430"/>
                </a:lnTo>
                <a:lnTo>
                  <a:pt x="1026" y="1436"/>
                </a:lnTo>
                <a:lnTo>
                  <a:pt x="1026" y="1446"/>
                </a:lnTo>
                <a:lnTo>
                  <a:pt x="1016" y="1458"/>
                </a:lnTo>
                <a:lnTo>
                  <a:pt x="1018" y="1494"/>
                </a:lnTo>
                <a:lnTo>
                  <a:pt x="1018" y="1552"/>
                </a:lnTo>
                <a:lnTo>
                  <a:pt x="1040" y="1598"/>
                </a:lnTo>
                <a:lnTo>
                  <a:pt x="1076" y="1628"/>
                </a:lnTo>
                <a:lnTo>
                  <a:pt x="1080" y="1596"/>
                </a:lnTo>
                <a:lnTo>
                  <a:pt x="1084" y="1628"/>
                </a:lnTo>
                <a:lnTo>
                  <a:pt x="1120" y="1598"/>
                </a:lnTo>
                <a:lnTo>
                  <a:pt x="1142" y="1552"/>
                </a:lnTo>
                <a:lnTo>
                  <a:pt x="1142" y="1494"/>
                </a:lnTo>
                <a:lnTo>
                  <a:pt x="1146" y="1458"/>
                </a:lnTo>
                <a:lnTo>
                  <a:pt x="1134" y="1446"/>
                </a:lnTo>
                <a:lnTo>
                  <a:pt x="1134" y="1436"/>
                </a:lnTo>
                <a:lnTo>
                  <a:pt x="1146" y="1430"/>
                </a:lnTo>
                <a:lnTo>
                  <a:pt x="1146" y="1356"/>
                </a:lnTo>
                <a:lnTo>
                  <a:pt x="1146" y="1342"/>
                </a:lnTo>
                <a:lnTo>
                  <a:pt x="1146" y="1290"/>
                </a:lnTo>
                <a:lnTo>
                  <a:pt x="1134" y="1256"/>
                </a:lnTo>
                <a:lnTo>
                  <a:pt x="1136" y="1232"/>
                </a:lnTo>
                <a:lnTo>
                  <a:pt x="1128" y="1158"/>
                </a:lnTo>
                <a:lnTo>
                  <a:pt x="1126" y="1116"/>
                </a:lnTo>
                <a:lnTo>
                  <a:pt x="1126" y="1116"/>
                </a:lnTo>
                <a:lnTo>
                  <a:pt x="1126" y="1106"/>
                </a:lnTo>
                <a:lnTo>
                  <a:pt x="1126" y="1106"/>
                </a:lnTo>
                <a:lnTo>
                  <a:pt x="1138" y="1136"/>
                </a:lnTo>
                <a:lnTo>
                  <a:pt x="1150" y="1176"/>
                </a:lnTo>
                <a:lnTo>
                  <a:pt x="1174" y="1260"/>
                </a:lnTo>
                <a:lnTo>
                  <a:pt x="1202" y="1362"/>
                </a:lnTo>
                <a:lnTo>
                  <a:pt x="1202" y="1362"/>
                </a:lnTo>
                <a:lnTo>
                  <a:pt x="1228" y="1424"/>
                </a:lnTo>
                <a:lnTo>
                  <a:pt x="1250" y="1478"/>
                </a:lnTo>
                <a:lnTo>
                  <a:pt x="1274" y="1528"/>
                </a:lnTo>
                <a:lnTo>
                  <a:pt x="1274" y="1528"/>
                </a:lnTo>
                <a:lnTo>
                  <a:pt x="1296" y="1564"/>
                </a:lnTo>
                <a:lnTo>
                  <a:pt x="1312" y="1588"/>
                </a:lnTo>
                <a:lnTo>
                  <a:pt x="1326" y="1602"/>
                </a:lnTo>
                <a:lnTo>
                  <a:pt x="1330" y="1606"/>
                </a:lnTo>
                <a:lnTo>
                  <a:pt x="1370" y="1646"/>
                </a:lnTo>
                <a:lnTo>
                  <a:pt x="1394" y="1662"/>
                </a:lnTo>
                <a:lnTo>
                  <a:pt x="1410" y="1664"/>
                </a:lnTo>
                <a:lnTo>
                  <a:pt x="1410" y="1664"/>
                </a:lnTo>
                <a:lnTo>
                  <a:pt x="1412" y="1664"/>
                </a:lnTo>
                <a:lnTo>
                  <a:pt x="1420" y="1660"/>
                </a:lnTo>
                <a:lnTo>
                  <a:pt x="1424" y="1660"/>
                </a:lnTo>
                <a:lnTo>
                  <a:pt x="1430" y="1662"/>
                </a:lnTo>
                <a:lnTo>
                  <a:pt x="1436" y="1664"/>
                </a:lnTo>
                <a:lnTo>
                  <a:pt x="1442" y="1670"/>
                </a:lnTo>
                <a:lnTo>
                  <a:pt x="1442" y="1670"/>
                </a:lnTo>
                <a:lnTo>
                  <a:pt x="1450" y="1674"/>
                </a:lnTo>
                <a:lnTo>
                  <a:pt x="1458" y="1676"/>
                </a:lnTo>
                <a:lnTo>
                  <a:pt x="1472" y="1680"/>
                </a:lnTo>
                <a:lnTo>
                  <a:pt x="1484" y="1678"/>
                </a:lnTo>
                <a:lnTo>
                  <a:pt x="1490" y="1678"/>
                </a:lnTo>
                <a:lnTo>
                  <a:pt x="1518" y="1656"/>
                </a:lnTo>
                <a:lnTo>
                  <a:pt x="1544" y="1636"/>
                </a:lnTo>
                <a:lnTo>
                  <a:pt x="1544" y="1636"/>
                </a:lnTo>
                <a:lnTo>
                  <a:pt x="1564" y="1626"/>
                </a:lnTo>
                <a:lnTo>
                  <a:pt x="1580" y="1618"/>
                </a:lnTo>
                <a:lnTo>
                  <a:pt x="1596" y="1614"/>
                </a:lnTo>
                <a:lnTo>
                  <a:pt x="1596" y="1614"/>
                </a:lnTo>
                <a:lnTo>
                  <a:pt x="1602" y="1612"/>
                </a:lnTo>
                <a:lnTo>
                  <a:pt x="1608" y="1608"/>
                </a:lnTo>
                <a:lnTo>
                  <a:pt x="1618" y="1598"/>
                </a:lnTo>
                <a:lnTo>
                  <a:pt x="1626" y="1588"/>
                </a:lnTo>
                <a:lnTo>
                  <a:pt x="1626" y="1588"/>
                </a:lnTo>
                <a:lnTo>
                  <a:pt x="1630" y="1582"/>
                </a:lnTo>
                <a:lnTo>
                  <a:pt x="1638" y="1572"/>
                </a:lnTo>
                <a:lnTo>
                  <a:pt x="1650" y="1562"/>
                </a:lnTo>
                <a:lnTo>
                  <a:pt x="1656" y="1558"/>
                </a:lnTo>
                <a:lnTo>
                  <a:pt x="1662" y="1558"/>
                </a:lnTo>
                <a:lnTo>
                  <a:pt x="1662" y="1558"/>
                </a:lnTo>
                <a:lnTo>
                  <a:pt x="1668" y="1558"/>
                </a:lnTo>
                <a:lnTo>
                  <a:pt x="1674" y="1556"/>
                </a:lnTo>
                <a:lnTo>
                  <a:pt x="1688" y="1550"/>
                </a:lnTo>
                <a:lnTo>
                  <a:pt x="1700" y="1540"/>
                </a:lnTo>
                <a:lnTo>
                  <a:pt x="1708" y="1534"/>
                </a:lnTo>
                <a:lnTo>
                  <a:pt x="1708" y="1534"/>
                </a:lnTo>
                <a:lnTo>
                  <a:pt x="1722" y="1514"/>
                </a:lnTo>
                <a:lnTo>
                  <a:pt x="1730" y="1500"/>
                </a:lnTo>
                <a:lnTo>
                  <a:pt x="1730" y="1500"/>
                </a:lnTo>
                <a:lnTo>
                  <a:pt x="1730" y="1498"/>
                </a:lnTo>
                <a:lnTo>
                  <a:pt x="1732" y="1492"/>
                </a:lnTo>
                <a:lnTo>
                  <a:pt x="1736" y="1488"/>
                </a:lnTo>
                <a:lnTo>
                  <a:pt x="1740" y="1484"/>
                </a:lnTo>
                <a:lnTo>
                  <a:pt x="1748" y="1480"/>
                </a:lnTo>
                <a:lnTo>
                  <a:pt x="1760" y="1476"/>
                </a:lnTo>
                <a:lnTo>
                  <a:pt x="1760" y="1476"/>
                </a:lnTo>
                <a:lnTo>
                  <a:pt x="1770" y="1472"/>
                </a:lnTo>
                <a:lnTo>
                  <a:pt x="1780" y="1466"/>
                </a:lnTo>
                <a:lnTo>
                  <a:pt x="1786" y="1460"/>
                </a:lnTo>
                <a:lnTo>
                  <a:pt x="1790" y="1454"/>
                </a:lnTo>
                <a:lnTo>
                  <a:pt x="1794" y="1442"/>
                </a:lnTo>
                <a:lnTo>
                  <a:pt x="1794" y="1438"/>
                </a:lnTo>
                <a:lnTo>
                  <a:pt x="1808" y="1386"/>
                </a:lnTo>
                <a:lnTo>
                  <a:pt x="1832" y="1346"/>
                </a:lnTo>
                <a:lnTo>
                  <a:pt x="1832" y="1302"/>
                </a:lnTo>
                <a:lnTo>
                  <a:pt x="1832" y="1302"/>
                </a:lnTo>
                <a:lnTo>
                  <a:pt x="1836" y="1284"/>
                </a:lnTo>
                <a:lnTo>
                  <a:pt x="1840" y="1270"/>
                </a:lnTo>
                <a:lnTo>
                  <a:pt x="1840" y="1256"/>
                </a:lnTo>
                <a:lnTo>
                  <a:pt x="1840" y="1256"/>
                </a:lnTo>
                <a:lnTo>
                  <a:pt x="1836" y="1242"/>
                </a:lnTo>
                <a:lnTo>
                  <a:pt x="1828" y="1222"/>
                </a:lnTo>
                <a:lnTo>
                  <a:pt x="1820" y="1198"/>
                </a:lnTo>
                <a:lnTo>
                  <a:pt x="1756" y="1098"/>
                </a:lnTo>
                <a:lnTo>
                  <a:pt x="1756" y="1098"/>
                </a:lnTo>
                <a:lnTo>
                  <a:pt x="1722" y="1066"/>
                </a:lnTo>
                <a:lnTo>
                  <a:pt x="1680" y="1028"/>
                </a:lnTo>
                <a:lnTo>
                  <a:pt x="1680" y="1028"/>
                </a:lnTo>
                <a:lnTo>
                  <a:pt x="1662" y="1020"/>
                </a:lnTo>
                <a:lnTo>
                  <a:pt x="1628" y="1006"/>
                </a:lnTo>
                <a:lnTo>
                  <a:pt x="1586" y="992"/>
                </a:lnTo>
                <a:lnTo>
                  <a:pt x="1544" y="978"/>
                </a:lnTo>
                <a:lnTo>
                  <a:pt x="1756" y="960"/>
                </a:lnTo>
                <a:lnTo>
                  <a:pt x="1818" y="952"/>
                </a:lnTo>
                <a:lnTo>
                  <a:pt x="1882" y="942"/>
                </a:lnTo>
                <a:lnTo>
                  <a:pt x="1926" y="918"/>
                </a:lnTo>
                <a:lnTo>
                  <a:pt x="1970" y="876"/>
                </a:lnTo>
                <a:lnTo>
                  <a:pt x="2012" y="810"/>
                </a:lnTo>
                <a:lnTo>
                  <a:pt x="2044" y="734"/>
                </a:lnTo>
                <a:lnTo>
                  <a:pt x="2058" y="686"/>
                </a:lnTo>
                <a:lnTo>
                  <a:pt x="2086" y="544"/>
                </a:lnTo>
                <a:lnTo>
                  <a:pt x="2108" y="452"/>
                </a:lnTo>
                <a:lnTo>
                  <a:pt x="2154" y="226"/>
                </a:lnTo>
                <a:lnTo>
                  <a:pt x="2164" y="114"/>
                </a:lnTo>
                <a:lnTo>
                  <a:pt x="2162" y="70"/>
                </a:lnTo>
                <a:lnTo>
                  <a:pt x="1076" y="792"/>
                </a:lnTo>
                <a:lnTo>
                  <a:pt x="1076" y="792"/>
                </a:lnTo>
                <a:lnTo>
                  <a:pt x="1076" y="790"/>
                </a:lnTo>
                <a:lnTo>
                  <a:pt x="1076" y="790"/>
                </a:lnTo>
                <a:lnTo>
                  <a:pt x="1076" y="792"/>
                </a:lnTo>
              </a:path>
            </a:pathLst>
          </a:custGeom>
          <a:solidFill>
            <a:schemeClr val="bg2">
              <a:lumMod val="60000"/>
              <a:lumOff val="40000"/>
              <a:alpha val="7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7" name="CustomShape 73"/>
          <p:cNvSpPr/>
          <p:nvPr/>
        </p:nvSpPr>
        <p:spPr>
          <a:xfrm>
            <a:off x="428040" y="1591560"/>
            <a:ext cx="392400" cy="212400"/>
          </a:xfrm>
          <a:custGeom>
            <a:avLst/>
            <a:gdLst/>
            <a:ahLst/>
            <a:cxnLst/>
            <a:rect l="0" t="0" r="r" b="b"/>
            <a:pathLst>
              <a:path w="315" h="171">
                <a:moveTo>
                  <a:pt x="314" y="170"/>
                </a:moveTo>
                <a:lnTo>
                  <a:pt x="314" y="170"/>
                </a:lnTo>
                <a:lnTo>
                  <a:pt x="314" y="168"/>
                </a:lnTo>
                <a:lnTo>
                  <a:pt x="314" y="166"/>
                </a:lnTo>
                <a:lnTo>
                  <a:pt x="314" y="166"/>
                </a:lnTo>
                <a:lnTo>
                  <a:pt x="300" y="158"/>
                </a:lnTo>
                <a:lnTo>
                  <a:pt x="58" y="22"/>
                </a:lnTo>
                <a:lnTo>
                  <a:pt x="58" y="22"/>
                </a:lnTo>
                <a:lnTo>
                  <a:pt x="34" y="8"/>
                </a:lnTo>
                <a:lnTo>
                  <a:pt x="34" y="8"/>
                </a:lnTo>
                <a:lnTo>
                  <a:pt x="22" y="2"/>
                </a:lnTo>
                <a:lnTo>
                  <a:pt x="8" y="0"/>
                </a:lnTo>
                <a:lnTo>
                  <a:pt x="8" y="0"/>
                </a:lnTo>
                <a:lnTo>
                  <a:pt x="4" y="0"/>
                </a:lnTo>
                <a:lnTo>
                  <a:pt x="2" y="2"/>
                </a:lnTo>
                <a:lnTo>
                  <a:pt x="0" y="4"/>
                </a:lnTo>
                <a:lnTo>
                  <a:pt x="2" y="6"/>
                </a:lnTo>
                <a:lnTo>
                  <a:pt x="2" y="6"/>
                </a:lnTo>
                <a:lnTo>
                  <a:pt x="8" y="12"/>
                </a:lnTo>
                <a:lnTo>
                  <a:pt x="16" y="14"/>
                </a:lnTo>
                <a:lnTo>
                  <a:pt x="16" y="14"/>
                </a:lnTo>
                <a:lnTo>
                  <a:pt x="28" y="18"/>
                </a:lnTo>
                <a:lnTo>
                  <a:pt x="40" y="24"/>
                </a:lnTo>
                <a:lnTo>
                  <a:pt x="298" y="162"/>
                </a:lnTo>
                <a:lnTo>
                  <a:pt x="298" y="162"/>
                </a:lnTo>
                <a:lnTo>
                  <a:pt x="308" y="168"/>
                </a:lnTo>
                <a:lnTo>
                  <a:pt x="314" y="170"/>
                </a:lnTo>
                <a:lnTo>
                  <a:pt x="314" y="170"/>
                </a:lnTo>
              </a:path>
            </a:pathLst>
          </a:custGeom>
          <a:solidFill>
            <a:schemeClr val="bg2">
              <a:lumMod val="50000"/>
              <a:lumOff val="50000"/>
              <a:alpha val="1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CustomShape 74"/>
          <p:cNvSpPr/>
          <p:nvPr/>
        </p:nvSpPr>
        <p:spPr>
          <a:xfrm>
            <a:off x="828360" y="1809360"/>
            <a:ext cx="360" cy="360"/>
          </a:xfrm>
          <a:custGeom>
            <a:avLst/>
            <a:gdLst/>
            <a:ahLst/>
            <a:cxnLst/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bg2">
              <a:lumMod val="50000"/>
              <a:lumOff val="50000"/>
              <a:alpha val="1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75"/>
          <p:cNvSpPr/>
          <p:nvPr/>
        </p:nvSpPr>
        <p:spPr>
          <a:xfrm>
            <a:off x="838080" y="1351440"/>
            <a:ext cx="47160" cy="442440"/>
          </a:xfrm>
          <a:custGeom>
            <a:avLst/>
            <a:gdLst/>
            <a:ahLst/>
            <a:cxnLst/>
            <a:rect l="0" t="0" r="r" b="b"/>
            <a:pathLst>
              <a:path w="39" h="355">
                <a:moveTo>
                  <a:pt x="2" y="352"/>
                </a:moveTo>
                <a:lnTo>
                  <a:pt x="2" y="352"/>
                </a:lnTo>
                <a:lnTo>
                  <a:pt x="4" y="346"/>
                </a:lnTo>
                <a:lnTo>
                  <a:pt x="6" y="336"/>
                </a:lnTo>
                <a:lnTo>
                  <a:pt x="32" y="44"/>
                </a:lnTo>
                <a:lnTo>
                  <a:pt x="32" y="44"/>
                </a:lnTo>
                <a:lnTo>
                  <a:pt x="34" y="30"/>
                </a:lnTo>
                <a:lnTo>
                  <a:pt x="36" y="20"/>
                </a:lnTo>
                <a:lnTo>
                  <a:pt x="36" y="20"/>
                </a:lnTo>
                <a:lnTo>
                  <a:pt x="38" y="10"/>
                </a:lnTo>
                <a:lnTo>
                  <a:pt x="38" y="2"/>
                </a:lnTo>
                <a:lnTo>
                  <a:pt x="38" y="2"/>
                </a:lnTo>
                <a:lnTo>
                  <a:pt x="36" y="0"/>
                </a:lnTo>
                <a:lnTo>
                  <a:pt x="34" y="0"/>
                </a:lnTo>
                <a:lnTo>
                  <a:pt x="32" y="0"/>
                </a:lnTo>
                <a:lnTo>
                  <a:pt x="28" y="4"/>
                </a:lnTo>
                <a:lnTo>
                  <a:pt x="28" y="4"/>
                </a:lnTo>
                <a:lnTo>
                  <a:pt x="24" y="16"/>
                </a:lnTo>
                <a:lnTo>
                  <a:pt x="22" y="30"/>
                </a:lnTo>
                <a:lnTo>
                  <a:pt x="22" y="30"/>
                </a:lnTo>
                <a:lnTo>
                  <a:pt x="20" y="58"/>
                </a:lnTo>
                <a:lnTo>
                  <a:pt x="0" y="334"/>
                </a:lnTo>
                <a:lnTo>
                  <a:pt x="0" y="334"/>
                </a:lnTo>
                <a:lnTo>
                  <a:pt x="0" y="352"/>
                </a:lnTo>
                <a:lnTo>
                  <a:pt x="0" y="352"/>
                </a:lnTo>
                <a:lnTo>
                  <a:pt x="0" y="354"/>
                </a:lnTo>
                <a:lnTo>
                  <a:pt x="0" y="354"/>
                </a:lnTo>
                <a:lnTo>
                  <a:pt x="2" y="352"/>
                </a:lnTo>
                <a:lnTo>
                  <a:pt x="2" y="352"/>
                </a:lnTo>
              </a:path>
            </a:pathLst>
          </a:custGeom>
          <a:solidFill>
            <a:schemeClr val="bg2">
              <a:lumMod val="50000"/>
              <a:lumOff val="50000"/>
              <a:alpha val="1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CustomShape 76"/>
          <p:cNvSpPr/>
          <p:nvPr/>
        </p:nvSpPr>
        <p:spPr>
          <a:xfrm>
            <a:off x="0" y="756000"/>
            <a:ext cx="1446840" cy="1663560"/>
          </a:xfrm>
          <a:custGeom>
            <a:avLst/>
            <a:gdLst/>
            <a:ahLst/>
            <a:cxnLst/>
            <a:rect l="0" t="0" r="r" b="b"/>
            <a:pathLst>
              <a:path w="1337" h="1537">
                <a:moveTo>
                  <a:pt x="1336" y="1020"/>
                </a:moveTo>
                <a:lnTo>
                  <a:pt x="1336" y="1012"/>
                </a:lnTo>
                <a:lnTo>
                  <a:pt x="1336" y="1012"/>
                </a:lnTo>
                <a:lnTo>
                  <a:pt x="1334" y="1006"/>
                </a:lnTo>
                <a:lnTo>
                  <a:pt x="1324" y="968"/>
                </a:lnTo>
                <a:lnTo>
                  <a:pt x="1326" y="934"/>
                </a:lnTo>
                <a:lnTo>
                  <a:pt x="1312" y="908"/>
                </a:lnTo>
                <a:lnTo>
                  <a:pt x="1312" y="908"/>
                </a:lnTo>
                <a:lnTo>
                  <a:pt x="1308" y="896"/>
                </a:lnTo>
                <a:lnTo>
                  <a:pt x="1306" y="886"/>
                </a:lnTo>
                <a:lnTo>
                  <a:pt x="1300" y="876"/>
                </a:lnTo>
                <a:lnTo>
                  <a:pt x="1300" y="876"/>
                </a:lnTo>
                <a:lnTo>
                  <a:pt x="1292" y="868"/>
                </a:lnTo>
                <a:lnTo>
                  <a:pt x="1282" y="858"/>
                </a:lnTo>
                <a:lnTo>
                  <a:pt x="1268" y="846"/>
                </a:lnTo>
                <a:lnTo>
                  <a:pt x="1194" y="804"/>
                </a:lnTo>
                <a:lnTo>
                  <a:pt x="1194" y="804"/>
                </a:lnTo>
                <a:lnTo>
                  <a:pt x="1124" y="788"/>
                </a:lnTo>
                <a:lnTo>
                  <a:pt x="1124" y="788"/>
                </a:lnTo>
                <a:lnTo>
                  <a:pt x="1108" y="788"/>
                </a:lnTo>
                <a:lnTo>
                  <a:pt x="1082" y="790"/>
                </a:lnTo>
                <a:lnTo>
                  <a:pt x="1020" y="800"/>
                </a:lnTo>
                <a:lnTo>
                  <a:pt x="1148" y="718"/>
                </a:lnTo>
                <a:lnTo>
                  <a:pt x="1184" y="692"/>
                </a:lnTo>
                <a:lnTo>
                  <a:pt x="1220" y="664"/>
                </a:lnTo>
                <a:lnTo>
                  <a:pt x="1240" y="634"/>
                </a:lnTo>
                <a:lnTo>
                  <a:pt x="1254" y="592"/>
                </a:lnTo>
                <a:lnTo>
                  <a:pt x="1258" y="536"/>
                </a:lnTo>
                <a:lnTo>
                  <a:pt x="1252" y="478"/>
                </a:lnTo>
                <a:lnTo>
                  <a:pt x="1246" y="442"/>
                </a:lnTo>
                <a:lnTo>
                  <a:pt x="1214" y="344"/>
                </a:lnTo>
                <a:lnTo>
                  <a:pt x="1198" y="280"/>
                </a:lnTo>
                <a:lnTo>
                  <a:pt x="1150" y="122"/>
                </a:lnTo>
                <a:lnTo>
                  <a:pt x="1118" y="46"/>
                </a:lnTo>
                <a:lnTo>
                  <a:pt x="1102" y="20"/>
                </a:lnTo>
                <a:lnTo>
                  <a:pt x="1102" y="20"/>
                </a:lnTo>
                <a:lnTo>
                  <a:pt x="1102" y="18"/>
                </a:lnTo>
                <a:lnTo>
                  <a:pt x="1100" y="12"/>
                </a:lnTo>
                <a:lnTo>
                  <a:pt x="1094" y="6"/>
                </a:lnTo>
                <a:lnTo>
                  <a:pt x="1084" y="0"/>
                </a:lnTo>
                <a:lnTo>
                  <a:pt x="1044" y="0"/>
                </a:lnTo>
                <a:lnTo>
                  <a:pt x="1044" y="0"/>
                </a:lnTo>
                <a:lnTo>
                  <a:pt x="1028" y="6"/>
                </a:lnTo>
                <a:lnTo>
                  <a:pt x="1014" y="12"/>
                </a:lnTo>
                <a:lnTo>
                  <a:pt x="1000" y="18"/>
                </a:lnTo>
                <a:lnTo>
                  <a:pt x="930" y="90"/>
                </a:lnTo>
                <a:lnTo>
                  <a:pt x="860" y="190"/>
                </a:lnTo>
                <a:lnTo>
                  <a:pt x="806" y="322"/>
                </a:lnTo>
                <a:lnTo>
                  <a:pt x="772" y="442"/>
                </a:lnTo>
                <a:lnTo>
                  <a:pt x="740" y="628"/>
                </a:lnTo>
                <a:lnTo>
                  <a:pt x="732" y="758"/>
                </a:lnTo>
                <a:lnTo>
                  <a:pt x="730" y="842"/>
                </a:lnTo>
                <a:lnTo>
                  <a:pt x="730" y="870"/>
                </a:lnTo>
                <a:lnTo>
                  <a:pt x="730" y="870"/>
                </a:lnTo>
                <a:lnTo>
                  <a:pt x="728" y="864"/>
                </a:lnTo>
                <a:lnTo>
                  <a:pt x="728" y="864"/>
                </a:lnTo>
                <a:lnTo>
                  <a:pt x="720" y="858"/>
                </a:lnTo>
                <a:lnTo>
                  <a:pt x="708" y="850"/>
                </a:lnTo>
                <a:lnTo>
                  <a:pt x="708" y="850"/>
                </a:lnTo>
                <a:lnTo>
                  <a:pt x="708" y="844"/>
                </a:lnTo>
                <a:lnTo>
                  <a:pt x="706" y="836"/>
                </a:lnTo>
                <a:lnTo>
                  <a:pt x="706" y="836"/>
                </a:lnTo>
                <a:lnTo>
                  <a:pt x="702" y="830"/>
                </a:lnTo>
                <a:lnTo>
                  <a:pt x="696" y="828"/>
                </a:lnTo>
                <a:lnTo>
                  <a:pt x="688" y="826"/>
                </a:lnTo>
                <a:lnTo>
                  <a:pt x="680" y="828"/>
                </a:lnTo>
                <a:lnTo>
                  <a:pt x="680" y="828"/>
                </a:lnTo>
                <a:lnTo>
                  <a:pt x="678" y="830"/>
                </a:lnTo>
                <a:lnTo>
                  <a:pt x="678" y="824"/>
                </a:lnTo>
                <a:lnTo>
                  <a:pt x="674" y="828"/>
                </a:lnTo>
                <a:lnTo>
                  <a:pt x="670" y="830"/>
                </a:lnTo>
                <a:lnTo>
                  <a:pt x="670" y="830"/>
                </a:lnTo>
                <a:lnTo>
                  <a:pt x="664" y="828"/>
                </a:lnTo>
                <a:lnTo>
                  <a:pt x="664" y="828"/>
                </a:lnTo>
                <a:lnTo>
                  <a:pt x="662" y="828"/>
                </a:lnTo>
                <a:lnTo>
                  <a:pt x="660" y="832"/>
                </a:lnTo>
                <a:lnTo>
                  <a:pt x="656" y="834"/>
                </a:lnTo>
                <a:lnTo>
                  <a:pt x="658" y="836"/>
                </a:lnTo>
                <a:lnTo>
                  <a:pt x="654" y="838"/>
                </a:lnTo>
                <a:lnTo>
                  <a:pt x="650" y="840"/>
                </a:lnTo>
                <a:lnTo>
                  <a:pt x="656" y="842"/>
                </a:lnTo>
                <a:lnTo>
                  <a:pt x="656" y="844"/>
                </a:lnTo>
                <a:lnTo>
                  <a:pt x="656" y="844"/>
                </a:lnTo>
                <a:lnTo>
                  <a:pt x="650" y="846"/>
                </a:lnTo>
                <a:lnTo>
                  <a:pt x="650" y="846"/>
                </a:lnTo>
                <a:lnTo>
                  <a:pt x="644" y="850"/>
                </a:lnTo>
                <a:lnTo>
                  <a:pt x="640" y="856"/>
                </a:lnTo>
                <a:lnTo>
                  <a:pt x="640" y="864"/>
                </a:lnTo>
                <a:lnTo>
                  <a:pt x="642" y="870"/>
                </a:lnTo>
                <a:lnTo>
                  <a:pt x="642" y="870"/>
                </a:lnTo>
                <a:lnTo>
                  <a:pt x="646" y="876"/>
                </a:lnTo>
                <a:lnTo>
                  <a:pt x="650" y="878"/>
                </a:lnTo>
                <a:lnTo>
                  <a:pt x="650" y="878"/>
                </a:lnTo>
                <a:lnTo>
                  <a:pt x="648" y="894"/>
                </a:lnTo>
                <a:lnTo>
                  <a:pt x="650" y="904"/>
                </a:lnTo>
                <a:lnTo>
                  <a:pt x="634" y="894"/>
                </a:lnTo>
                <a:lnTo>
                  <a:pt x="562" y="848"/>
                </a:lnTo>
                <a:lnTo>
                  <a:pt x="450" y="784"/>
                </a:lnTo>
                <a:lnTo>
                  <a:pt x="276" y="708"/>
                </a:lnTo>
                <a:lnTo>
                  <a:pt x="158" y="670"/>
                </a:lnTo>
                <a:lnTo>
                  <a:pt x="18" y="644"/>
                </a:lnTo>
                <a:lnTo>
                  <a:pt x="0" y="644"/>
                </a:lnTo>
                <a:lnTo>
                  <a:pt x="0" y="1084"/>
                </a:lnTo>
                <a:lnTo>
                  <a:pt x="16" y="1104"/>
                </a:lnTo>
                <a:lnTo>
                  <a:pt x="44" y="1130"/>
                </a:lnTo>
                <a:lnTo>
                  <a:pt x="88" y="1166"/>
                </a:lnTo>
                <a:lnTo>
                  <a:pt x="138" y="1194"/>
                </a:lnTo>
                <a:lnTo>
                  <a:pt x="180" y="1206"/>
                </a:lnTo>
                <a:lnTo>
                  <a:pt x="216" y="1206"/>
                </a:lnTo>
                <a:lnTo>
                  <a:pt x="258" y="1190"/>
                </a:lnTo>
                <a:lnTo>
                  <a:pt x="300" y="1174"/>
                </a:lnTo>
                <a:lnTo>
                  <a:pt x="440" y="1114"/>
                </a:lnTo>
                <a:lnTo>
                  <a:pt x="440" y="1114"/>
                </a:lnTo>
                <a:lnTo>
                  <a:pt x="396" y="1160"/>
                </a:lnTo>
                <a:lnTo>
                  <a:pt x="380" y="1180"/>
                </a:lnTo>
                <a:lnTo>
                  <a:pt x="372" y="1192"/>
                </a:lnTo>
                <a:lnTo>
                  <a:pt x="372" y="1192"/>
                </a:lnTo>
                <a:lnTo>
                  <a:pt x="348" y="1260"/>
                </a:lnTo>
                <a:lnTo>
                  <a:pt x="340" y="1346"/>
                </a:lnTo>
                <a:lnTo>
                  <a:pt x="340" y="1346"/>
                </a:lnTo>
                <a:lnTo>
                  <a:pt x="344" y="1364"/>
                </a:lnTo>
                <a:lnTo>
                  <a:pt x="346" y="1378"/>
                </a:lnTo>
                <a:lnTo>
                  <a:pt x="348" y="1390"/>
                </a:lnTo>
                <a:lnTo>
                  <a:pt x="348" y="1390"/>
                </a:lnTo>
                <a:lnTo>
                  <a:pt x="354" y="1398"/>
                </a:lnTo>
                <a:lnTo>
                  <a:pt x="360" y="1406"/>
                </a:lnTo>
                <a:lnTo>
                  <a:pt x="368" y="1416"/>
                </a:lnTo>
                <a:lnTo>
                  <a:pt x="382" y="1444"/>
                </a:lnTo>
                <a:lnTo>
                  <a:pt x="412" y="1460"/>
                </a:lnTo>
                <a:lnTo>
                  <a:pt x="438" y="1488"/>
                </a:lnTo>
                <a:lnTo>
                  <a:pt x="438" y="1488"/>
                </a:lnTo>
                <a:lnTo>
                  <a:pt x="440" y="1492"/>
                </a:lnTo>
                <a:lnTo>
                  <a:pt x="446" y="1496"/>
                </a:lnTo>
                <a:lnTo>
                  <a:pt x="458" y="1500"/>
                </a:lnTo>
                <a:lnTo>
                  <a:pt x="464" y="1502"/>
                </a:lnTo>
                <a:lnTo>
                  <a:pt x="474" y="1500"/>
                </a:lnTo>
                <a:lnTo>
                  <a:pt x="474" y="1500"/>
                </a:lnTo>
                <a:lnTo>
                  <a:pt x="488" y="1500"/>
                </a:lnTo>
                <a:lnTo>
                  <a:pt x="496" y="1502"/>
                </a:lnTo>
                <a:lnTo>
                  <a:pt x="498" y="1504"/>
                </a:lnTo>
                <a:lnTo>
                  <a:pt x="500" y="1506"/>
                </a:lnTo>
                <a:lnTo>
                  <a:pt x="500" y="1506"/>
                </a:lnTo>
                <a:lnTo>
                  <a:pt x="510" y="1512"/>
                </a:lnTo>
                <a:lnTo>
                  <a:pt x="524" y="1520"/>
                </a:lnTo>
                <a:lnTo>
                  <a:pt x="524" y="1520"/>
                </a:lnTo>
                <a:lnTo>
                  <a:pt x="542" y="1522"/>
                </a:lnTo>
                <a:lnTo>
                  <a:pt x="554" y="1522"/>
                </a:lnTo>
                <a:lnTo>
                  <a:pt x="558" y="1522"/>
                </a:lnTo>
                <a:lnTo>
                  <a:pt x="562" y="1520"/>
                </a:lnTo>
                <a:lnTo>
                  <a:pt x="562" y="1520"/>
                </a:lnTo>
                <a:lnTo>
                  <a:pt x="566" y="1518"/>
                </a:lnTo>
                <a:lnTo>
                  <a:pt x="570" y="1518"/>
                </a:lnTo>
                <a:lnTo>
                  <a:pt x="582" y="1520"/>
                </a:lnTo>
                <a:lnTo>
                  <a:pt x="594" y="1526"/>
                </a:lnTo>
                <a:lnTo>
                  <a:pt x="594" y="1526"/>
                </a:lnTo>
                <a:lnTo>
                  <a:pt x="604" y="1530"/>
                </a:lnTo>
                <a:lnTo>
                  <a:pt x="612" y="1532"/>
                </a:lnTo>
                <a:lnTo>
                  <a:pt x="622" y="1532"/>
                </a:lnTo>
                <a:lnTo>
                  <a:pt x="622" y="1532"/>
                </a:lnTo>
                <a:lnTo>
                  <a:pt x="634" y="1530"/>
                </a:lnTo>
                <a:lnTo>
                  <a:pt x="648" y="1528"/>
                </a:lnTo>
                <a:lnTo>
                  <a:pt x="662" y="1528"/>
                </a:lnTo>
                <a:lnTo>
                  <a:pt x="686" y="1532"/>
                </a:lnTo>
                <a:lnTo>
                  <a:pt x="712" y="1536"/>
                </a:lnTo>
                <a:lnTo>
                  <a:pt x="712" y="1536"/>
                </a:lnTo>
                <a:lnTo>
                  <a:pt x="722" y="1532"/>
                </a:lnTo>
                <a:lnTo>
                  <a:pt x="732" y="1524"/>
                </a:lnTo>
                <a:lnTo>
                  <a:pt x="734" y="1520"/>
                </a:lnTo>
                <a:lnTo>
                  <a:pt x="738" y="1514"/>
                </a:lnTo>
                <a:lnTo>
                  <a:pt x="738" y="1514"/>
                </a:lnTo>
                <a:lnTo>
                  <a:pt x="740" y="1510"/>
                </a:lnTo>
                <a:lnTo>
                  <a:pt x="744" y="1506"/>
                </a:lnTo>
                <a:lnTo>
                  <a:pt x="750" y="1502"/>
                </a:lnTo>
                <a:lnTo>
                  <a:pt x="754" y="1500"/>
                </a:lnTo>
                <a:lnTo>
                  <a:pt x="758" y="1500"/>
                </a:lnTo>
                <a:lnTo>
                  <a:pt x="766" y="1494"/>
                </a:lnTo>
                <a:lnTo>
                  <a:pt x="776" y="1476"/>
                </a:lnTo>
                <a:lnTo>
                  <a:pt x="788" y="1438"/>
                </a:lnTo>
                <a:lnTo>
                  <a:pt x="788" y="1438"/>
                </a:lnTo>
                <a:lnTo>
                  <a:pt x="792" y="1420"/>
                </a:lnTo>
                <a:lnTo>
                  <a:pt x="794" y="1398"/>
                </a:lnTo>
                <a:lnTo>
                  <a:pt x="796" y="1368"/>
                </a:lnTo>
                <a:lnTo>
                  <a:pt x="796" y="1368"/>
                </a:lnTo>
                <a:lnTo>
                  <a:pt x="794" y="1330"/>
                </a:lnTo>
                <a:lnTo>
                  <a:pt x="790" y="1286"/>
                </a:lnTo>
                <a:lnTo>
                  <a:pt x="786" y="1238"/>
                </a:lnTo>
                <a:lnTo>
                  <a:pt x="786" y="1238"/>
                </a:lnTo>
                <a:lnTo>
                  <a:pt x="770" y="1172"/>
                </a:lnTo>
                <a:lnTo>
                  <a:pt x="756" y="1114"/>
                </a:lnTo>
                <a:lnTo>
                  <a:pt x="746" y="1062"/>
                </a:lnTo>
                <a:lnTo>
                  <a:pt x="760" y="1088"/>
                </a:lnTo>
                <a:lnTo>
                  <a:pt x="780" y="1138"/>
                </a:lnTo>
                <a:lnTo>
                  <a:pt x="790" y="1152"/>
                </a:lnTo>
                <a:lnTo>
                  <a:pt x="794" y="1176"/>
                </a:lnTo>
                <a:lnTo>
                  <a:pt x="812" y="1210"/>
                </a:lnTo>
                <a:lnTo>
                  <a:pt x="816" y="1218"/>
                </a:lnTo>
                <a:lnTo>
                  <a:pt x="840" y="1266"/>
                </a:lnTo>
                <a:lnTo>
                  <a:pt x="850" y="1264"/>
                </a:lnTo>
                <a:lnTo>
                  <a:pt x="854" y="1272"/>
                </a:lnTo>
                <a:lnTo>
                  <a:pt x="850" y="1282"/>
                </a:lnTo>
                <a:lnTo>
                  <a:pt x="864" y="1304"/>
                </a:lnTo>
                <a:lnTo>
                  <a:pt x="884" y="1340"/>
                </a:lnTo>
                <a:lnTo>
                  <a:pt x="914" y="1362"/>
                </a:lnTo>
                <a:lnTo>
                  <a:pt x="946" y="1370"/>
                </a:lnTo>
                <a:lnTo>
                  <a:pt x="938" y="1348"/>
                </a:lnTo>
                <a:lnTo>
                  <a:pt x="952" y="1366"/>
                </a:lnTo>
                <a:lnTo>
                  <a:pt x="964" y="1336"/>
                </a:lnTo>
                <a:lnTo>
                  <a:pt x="962" y="1298"/>
                </a:lnTo>
                <a:lnTo>
                  <a:pt x="942" y="1262"/>
                </a:lnTo>
                <a:lnTo>
                  <a:pt x="932" y="1238"/>
                </a:lnTo>
                <a:lnTo>
                  <a:pt x="922" y="1236"/>
                </a:lnTo>
                <a:lnTo>
                  <a:pt x="918" y="1228"/>
                </a:lnTo>
                <a:lnTo>
                  <a:pt x="922" y="1222"/>
                </a:lnTo>
                <a:lnTo>
                  <a:pt x="898" y="1174"/>
                </a:lnTo>
                <a:lnTo>
                  <a:pt x="892" y="1166"/>
                </a:lnTo>
                <a:lnTo>
                  <a:pt x="874" y="1132"/>
                </a:lnTo>
                <a:lnTo>
                  <a:pt x="856" y="1116"/>
                </a:lnTo>
                <a:lnTo>
                  <a:pt x="850" y="1100"/>
                </a:lnTo>
                <a:lnTo>
                  <a:pt x="820" y="1056"/>
                </a:lnTo>
                <a:lnTo>
                  <a:pt x="804" y="1030"/>
                </a:lnTo>
                <a:lnTo>
                  <a:pt x="804" y="1030"/>
                </a:lnTo>
                <a:lnTo>
                  <a:pt x="800" y="1022"/>
                </a:lnTo>
                <a:lnTo>
                  <a:pt x="800" y="1022"/>
                </a:lnTo>
                <a:lnTo>
                  <a:pt x="840" y="1058"/>
                </a:lnTo>
                <a:lnTo>
                  <a:pt x="884" y="1104"/>
                </a:lnTo>
                <a:lnTo>
                  <a:pt x="934" y="1158"/>
                </a:lnTo>
                <a:lnTo>
                  <a:pt x="934" y="1158"/>
                </a:lnTo>
                <a:lnTo>
                  <a:pt x="972" y="1190"/>
                </a:lnTo>
                <a:lnTo>
                  <a:pt x="1006" y="1216"/>
                </a:lnTo>
                <a:lnTo>
                  <a:pt x="1036" y="1238"/>
                </a:lnTo>
                <a:lnTo>
                  <a:pt x="1036" y="1238"/>
                </a:lnTo>
                <a:lnTo>
                  <a:pt x="1062" y="1254"/>
                </a:lnTo>
                <a:lnTo>
                  <a:pt x="1082" y="1264"/>
                </a:lnTo>
                <a:lnTo>
                  <a:pt x="1098" y="1270"/>
                </a:lnTo>
                <a:lnTo>
                  <a:pt x="1138" y="1282"/>
                </a:lnTo>
                <a:lnTo>
                  <a:pt x="1158" y="1282"/>
                </a:lnTo>
                <a:lnTo>
                  <a:pt x="1168" y="1280"/>
                </a:lnTo>
                <a:lnTo>
                  <a:pt x="1168" y="1280"/>
                </a:lnTo>
                <a:lnTo>
                  <a:pt x="1170" y="1278"/>
                </a:lnTo>
                <a:lnTo>
                  <a:pt x="1174" y="1274"/>
                </a:lnTo>
                <a:lnTo>
                  <a:pt x="1180" y="1270"/>
                </a:lnTo>
                <a:lnTo>
                  <a:pt x="1186" y="1270"/>
                </a:lnTo>
                <a:lnTo>
                  <a:pt x="1190" y="1270"/>
                </a:lnTo>
                <a:lnTo>
                  <a:pt x="1190" y="1270"/>
                </a:lnTo>
                <a:lnTo>
                  <a:pt x="1196" y="1272"/>
                </a:lnTo>
                <a:lnTo>
                  <a:pt x="1202" y="1270"/>
                </a:lnTo>
                <a:lnTo>
                  <a:pt x="1214" y="1266"/>
                </a:lnTo>
                <a:lnTo>
                  <a:pt x="1224" y="1260"/>
                </a:lnTo>
                <a:lnTo>
                  <a:pt x="1234" y="1236"/>
                </a:lnTo>
                <a:lnTo>
                  <a:pt x="1244" y="1216"/>
                </a:lnTo>
                <a:lnTo>
                  <a:pt x="1244" y="1216"/>
                </a:lnTo>
                <a:lnTo>
                  <a:pt x="1252" y="1202"/>
                </a:lnTo>
                <a:lnTo>
                  <a:pt x="1260" y="1192"/>
                </a:lnTo>
                <a:lnTo>
                  <a:pt x="1268" y="1184"/>
                </a:lnTo>
                <a:lnTo>
                  <a:pt x="1268" y="1184"/>
                </a:lnTo>
                <a:lnTo>
                  <a:pt x="1274" y="1176"/>
                </a:lnTo>
                <a:lnTo>
                  <a:pt x="1278" y="1168"/>
                </a:lnTo>
                <a:lnTo>
                  <a:pt x="1278" y="1156"/>
                </a:lnTo>
                <a:lnTo>
                  <a:pt x="1278" y="1156"/>
                </a:lnTo>
                <a:lnTo>
                  <a:pt x="1282" y="1144"/>
                </a:lnTo>
                <a:lnTo>
                  <a:pt x="1286" y="1132"/>
                </a:lnTo>
                <a:lnTo>
                  <a:pt x="1288" y="1128"/>
                </a:lnTo>
                <a:lnTo>
                  <a:pt x="1292" y="1126"/>
                </a:lnTo>
                <a:lnTo>
                  <a:pt x="1292" y="1126"/>
                </a:lnTo>
                <a:lnTo>
                  <a:pt x="1296" y="1124"/>
                </a:lnTo>
                <a:lnTo>
                  <a:pt x="1298" y="1120"/>
                </a:lnTo>
                <a:lnTo>
                  <a:pt x="1306" y="1112"/>
                </a:lnTo>
                <a:lnTo>
                  <a:pt x="1312" y="1096"/>
                </a:lnTo>
                <a:lnTo>
                  <a:pt x="1312" y="1096"/>
                </a:lnTo>
                <a:lnTo>
                  <a:pt x="1314" y="1078"/>
                </a:lnTo>
                <a:lnTo>
                  <a:pt x="1316" y="1068"/>
                </a:lnTo>
                <a:lnTo>
                  <a:pt x="1316" y="1068"/>
                </a:lnTo>
                <a:lnTo>
                  <a:pt x="1314" y="1066"/>
                </a:lnTo>
                <a:lnTo>
                  <a:pt x="1314" y="1062"/>
                </a:lnTo>
                <a:lnTo>
                  <a:pt x="1316" y="1054"/>
                </a:lnTo>
                <a:lnTo>
                  <a:pt x="1324" y="1042"/>
                </a:lnTo>
                <a:lnTo>
                  <a:pt x="1324" y="1042"/>
                </a:lnTo>
                <a:lnTo>
                  <a:pt x="1330" y="1036"/>
                </a:lnTo>
                <a:lnTo>
                  <a:pt x="1334" y="1030"/>
                </a:lnTo>
                <a:lnTo>
                  <a:pt x="1336" y="1020"/>
                </a:lnTo>
                <a:lnTo>
                  <a:pt x="1336" y="1020"/>
                </a:lnTo>
                <a:lnTo>
                  <a:pt x="662" y="842"/>
                </a:lnTo>
                <a:lnTo>
                  <a:pt x="662" y="842"/>
                </a:lnTo>
                <a:lnTo>
                  <a:pt x="662" y="842"/>
                </a:lnTo>
                <a:lnTo>
                  <a:pt x="662" y="842"/>
                </a:lnTo>
                <a:lnTo>
                  <a:pt x="662" y="842"/>
                </a:lnTo>
              </a:path>
            </a:pathLst>
          </a:custGeom>
          <a:solidFill>
            <a:schemeClr val="bg2">
              <a:lumMod val="60000"/>
              <a:lumOff val="40000"/>
              <a:alpha val="7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77"/>
          <p:cNvSpPr/>
          <p:nvPr/>
        </p:nvSpPr>
        <p:spPr>
          <a:xfrm>
            <a:off x="441000" y="5113440"/>
            <a:ext cx="14760" cy="397440"/>
          </a:xfrm>
          <a:custGeom>
            <a:avLst/>
            <a:gdLst/>
            <a:ahLst/>
            <a:cxnLst/>
            <a:rect l="0" t="0" r="r" b="b"/>
            <a:pathLst>
              <a:path w="13" h="315">
                <a:moveTo>
                  <a:pt x="2" y="314"/>
                </a:moveTo>
                <a:lnTo>
                  <a:pt x="2" y="314"/>
                </a:lnTo>
                <a:lnTo>
                  <a:pt x="4" y="314"/>
                </a:lnTo>
                <a:lnTo>
                  <a:pt x="4" y="314"/>
                </a:lnTo>
                <a:lnTo>
                  <a:pt x="4" y="296"/>
                </a:lnTo>
                <a:lnTo>
                  <a:pt x="12" y="56"/>
                </a:lnTo>
                <a:lnTo>
                  <a:pt x="12" y="56"/>
                </a:lnTo>
                <a:lnTo>
                  <a:pt x="12" y="28"/>
                </a:lnTo>
                <a:lnTo>
                  <a:pt x="12" y="28"/>
                </a:lnTo>
                <a:lnTo>
                  <a:pt x="12" y="16"/>
                </a:lnTo>
                <a:lnTo>
                  <a:pt x="10" y="6"/>
                </a:lnTo>
                <a:lnTo>
                  <a:pt x="10" y="6"/>
                </a:lnTo>
                <a:lnTo>
                  <a:pt x="6" y="0"/>
                </a:lnTo>
                <a:lnTo>
                  <a:pt x="4" y="0"/>
                </a:lnTo>
                <a:lnTo>
                  <a:pt x="2" y="2"/>
                </a:lnTo>
                <a:lnTo>
                  <a:pt x="2" y="2"/>
                </a:lnTo>
                <a:lnTo>
                  <a:pt x="0" y="10"/>
                </a:lnTo>
                <a:lnTo>
                  <a:pt x="0" y="18"/>
                </a:lnTo>
                <a:lnTo>
                  <a:pt x="0" y="18"/>
                </a:lnTo>
                <a:lnTo>
                  <a:pt x="2" y="28"/>
                </a:lnTo>
                <a:lnTo>
                  <a:pt x="2" y="42"/>
                </a:lnTo>
                <a:lnTo>
                  <a:pt x="0" y="298"/>
                </a:lnTo>
                <a:lnTo>
                  <a:pt x="0" y="298"/>
                </a:lnTo>
                <a:lnTo>
                  <a:pt x="0" y="310"/>
                </a:lnTo>
                <a:lnTo>
                  <a:pt x="2" y="314"/>
                </a:lnTo>
                <a:lnTo>
                  <a:pt x="2" y="314"/>
                </a:lnTo>
              </a:path>
            </a:pathLst>
          </a:custGeom>
          <a:solidFill>
            <a:schemeClr val="bg2">
              <a:lumMod val="50000"/>
              <a:lumOff val="50000"/>
              <a:alpha val="1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CustomShape 78"/>
          <p:cNvSpPr/>
          <p:nvPr/>
        </p:nvSpPr>
        <p:spPr>
          <a:xfrm>
            <a:off x="484200" y="5435280"/>
            <a:ext cx="360" cy="360"/>
          </a:xfrm>
          <a:custGeom>
            <a:avLst/>
            <a:gdLst/>
            <a:ahLst/>
            <a:cxnLst/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bg2">
              <a:lumMod val="50000"/>
              <a:lumOff val="50000"/>
              <a:alpha val="1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CustomShape 79"/>
          <p:cNvSpPr/>
          <p:nvPr/>
        </p:nvSpPr>
        <p:spPr>
          <a:xfrm>
            <a:off x="458640" y="5369400"/>
            <a:ext cx="369720" cy="154080"/>
          </a:xfrm>
          <a:custGeom>
            <a:avLst/>
            <a:gdLst/>
            <a:ahLst/>
            <a:cxnLst/>
            <a:rect l="0" t="0" r="r" b="b"/>
            <a:pathLst>
              <a:path w="293" h="123">
                <a:moveTo>
                  <a:pt x="0" y="122"/>
                </a:moveTo>
                <a:lnTo>
                  <a:pt x="0" y="122"/>
                </a:lnTo>
                <a:lnTo>
                  <a:pt x="18" y="116"/>
                </a:lnTo>
                <a:lnTo>
                  <a:pt x="254" y="20"/>
                </a:lnTo>
                <a:lnTo>
                  <a:pt x="254" y="20"/>
                </a:lnTo>
                <a:lnTo>
                  <a:pt x="268" y="14"/>
                </a:lnTo>
                <a:lnTo>
                  <a:pt x="278" y="12"/>
                </a:lnTo>
                <a:lnTo>
                  <a:pt x="278" y="12"/>
                </a:lnTo>
                <a:lnTo>
                  <a:pt x="284" y="10"/>
                </a:lnTo>
                <a:lnTo>
                  <a:pt x="292" y="6"/>
                </a:lnTo>
                <a:lnTo>
                  <a:pt x="292" y="6"/>
                </a:lnTo>
                <a:lnTo>
                  <a:pt x="292" y="4"/>
                </a:lnTo>
                <a:lnTo>
                  <a:pt x="292" y="2"/>
                </a:lnTo>
                <a:lnTo>
                  <a:pt x="286" y="0"/>
                </a:lnTo>
                <a:lnTo>
                  <a:pt x="286" y="0"/>
                </a:lnTo>
                <a:lnTo>
                  <a:pt x="274" y="2"/>
                </a:lnTo>
                <a:lnTo>
                  <a:pt x="264" y="6"/>
                </a:lnTo>
                <a:lnTo>
                  <a:pt x="264" y="6"/>
                </a:lnTo>
                <a:lnTo>
                  <a:pt x="238" y="16"/>
                </a:lnTo>
                <a:lnTo>
                  <a:pt x="16" y="112"/>
                </a:lnTo>
                <a:lnTo>
                  <a:pt x="16" y="112"/>
                </a:lnTo>
                <a:lnTo>
                  <a:pt x="0" y="120"/>
                </a:lnTo>
                <a:lnTo>
                  <a:pt x="0" y="120"/>
                </a:lnTo>
                <a:lnTo>
                  <a:pt x="0" y="120"/>
                </a:lnTo>
                <a:lnTo>
                  <a:pt x="0" y="120"/>
                </a:lnTo>
                <a:lnTo>
                  <a:pt x="0" y="122"/>
                </a:lnTo>
                <a:lnTo>
                  <a:pt x="0" y="122"/>
                </a:lnTo>
              </a:path>
            </a:pathLst>
          </a:custGeom>
          <a:solidFill>
            <a:schemeClr val="bg2">
              <a:lumMod val="50000"/>
              <a:lumOff val="50000"/>
              <a:alpha val="1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CustomShape 80"/>
          <p:cNvSpPr/>
          <p:nvPr/>
        </p:nvSpPr>
        <p:spPr>
          <a:xfrm>
            <a:off x="0" y="4710960"/>
            <a:ext cx="1314360" cy="1504440"/>
          </a:xfrm>
          <a:custGeom>
            <a:avLst/>
            <a:gdLst/>
            <a:ahLst/>
            <a:cxnLst/>
            <a:rect l="0" t="0" r="r" b="b"/>
            <a:pathLst>
              <a:path w="1217" h="1393">
                <a:moveTo>
                  <a:pt x="1216" y="756"/>
                </a:moveTo>
                <a:lnTo>
                  <a:pt x="1216" y="756"/>
                </a:lnTo>
                <a:lnTo>
                  <a:pt x="1212" y="748"/>
                </a:lnTo>
                <a:lnTo>
                  <a:pt x="1212" y="748"/>
                </a:lnTo>
                <a:lnTo>
                  <a:pt x="1206" y="738"/>
                </a:lnTo>
                <a:lnTo>
                  <a:pt x="1200" y="730"/>
                </a:lnTo>
                <a:lnTo>
                  <a:pt x="1186" y="716"/>
                </a:lnTo>
                <a:lnTo>
                  <a:pt x="1174" y="708"/>
                </a:lnTo>
                <a:lnTo>
                  <a:pt x="1168" y="704"/>
                </a:lnTo>
                <a:lnTo>
                  <a:pt x="1084" y="676"/>
                </a:lnTo>
                <a:lnTo>
                  <a:pt x="976" y="664"/>
                </a:lnTo>
                <a:lnTo>
                  <a:pt x="850" y="674"/>
                </a:lnTo>
                <a:lnTo>
                  <a:pt x="742" y="698"/>
                </a:lnTo>
                <a:lnTo>
                  <a:pt x="582" y="748"/>
                </a:lnTo>
                <a:lnTo>
                  <a:pt x="476" y="796"/>
                </a:lnTo>
                <a:lnTo>
                  <a:pt x="410" y="830"/>
                </a:lnTo>
                <a:lnTo>
                  <a:pt x="388" y="842"/>
                </a:lnTo>
                <a:lnTo>
                  <a:pt x="388" y="842"/>
                </a:lnTo>
                <a:lnTo>
                  <a:pt x="392" y="836"/>
                </a:lnTo>
                <a:lnTo>
                  <a:pt x="392" y="836"/>
                </a:lnTo>
                <a:lnTo>
                  <a:pt x="394" y="828"/>
                </a:lnTo>
                <a:lnTo>
                  <a:pt x="394" y="814"/>
                </a:lnTo>
                <a:lnTo>
                  <a:pt x="394" y="814"/>
                </a:lnTo>
                <a:lnTo>
                  <a:pt x="400" y="812"/>
                </a:lnTo>
                <a:lnTo>
                  <a:pt x="404" y="808"/>
                </a:lnTo>
                <a:lnTo>
                  <a:pt x="404" y="808"/>
                </a:lnTo>
                <a:lnTo>
                  <a:pt x="408" y="802"/>
                </a:lnTo>
                <a:lnTo>
                  <a:pt x="408" y="796"/>
                </a:lnTo>
                <a:lnTo>
                  <a:pt x="404" y="790"/>
                </a:lnTo>
                <a:lnTo>
                  <a:pt x="400" y="784"/>
                </a:lnTo>
                <a:lnTo>
                  <a:pt x="400" y="784"/>
                </a:lnTo>
                <a:lnTo>
                  <a:pt x="398" y="784"/>
                </a:lnTo>
                <a:lnTo>
                  <a:pt x="402" y="782"/>
                </a:lnTo>
                <a:lnTo>
                  <a:pt x="398" y="780"/>
                </a:lnTo>
                <a:lnTo>
                  <a:pt x="396" y="778"/>
                </a:lnTo>
                <a:lnTo>
                  <a:pt x="396" y="776"/>
                </a:lnTo>
                <a:lnTo>
                  <a:pt x="394" y="770"/>
                </a:lnTo>
                <a:lnTo>
                  <a:pt x="392" y="772"/>
                </a:lnTo>
                <a:lnTo>
                  <a:pt x="392" y="770"/>
                </a:lnTo>
                <a:lnTo>
                  <a:pt x="390" y="770"/>
                </a:lnTo>
                <a:lnTo>
                  <a:pt x="386" y="766"/>
                </a:lnTo>
                <a:lnTo>
                  <a:pt x="384" y="770"/>
                </a:lnTo>
                <a:lnTo>
                  <a:pt x="382" y="768"/>
                </a:lnTo>
                <a:lnTo>
                  <a:pt x="380" y="766"/>
                </a:lnTo>
                <a:lnTo>
                  <a:pt x="378" y="772"/>
                </a:lnTo>
                <a:lnTo>
                  <a:pt x="378" y="772"/>
                </a:lnTo>
                <a:lnTo>
                  <a:pt x="378" y="772"/>
                </a:lnTo>
                <a:lnTo>
                  <a:pt x="374" y="768"/>
                </a:lnTo>
                <a:lnTo>
                  <a:pt x="374" y="768"/>
                </a:lnTo>
                <a:lnTo>
                  <a:pt x="368" y="764"/>
                </a:lnTo>
                <a:lnTo>
                  <a:pt x="362" y="764"/>
                </a:lnTo>
                <a:lnTo>
                  <a:pt x="356" y="768"/>
                </a:lnTo>
                <a:lnTo>
                  <a:pt x="352" y="772"/>
                </a:lnTo>
                <a:lnTo>
                  <a:pt x="352" y="772"/>
                </a:lnTo>
                <a:lnTo>
                  <a:pt x="348" y="776"/>
                </a:lnTo>
                <a:lnTo>
                  <a:pt x="348" y="782"/>
                </a:lnTo>
                <a:lnTo>
                  <a:pt x="348" y="782"/>
                </a:lnTo>
                <a:lnTo>
                  <a:pt x="336" y="786"/>
                </a:lnTo>
                <a:lnTo>
                  <a:pt x="328" y="792"/>
                </a:lnTo>
                <a:lnTo>
                  <a:pt x="330" y="774"/>
                </a:lnTo>
                <a:lnTo>
                  <a:pt x="336" y="700"/>
                </a:lnTo>
                <a:lnTo>
                  <a:pt x="340" y="586"/>
                </a:lnTo>
                <a:lnTo>
                  <a:pt x="328" y="418"/>
                </a:lnTo>
                <a:lnTo>
                  <a:pt x="310" y="308"/>
                </a:lnTo>
                <a:lnTo>
                  <a:pt x="274" y="186"/>
                </a:lnTo>
                <a:lnTo>
                  <a:pt x="222" y="92"/>
                </a:lnTo>
                <a:lnTo>
                  <a:pt x="164" y="22"/>
                </a:lnTo>
                <a:lnTo>
                  <a:pt x="164" y="22"/>
                </a:lnTo>
                <a:lnTo>
                  <a:pt x="152" y="14"/>
                </a:lnTo>
                <a:lnTo>
                  <a:pt x="136" y="6"/>
                </a:lnTo>
                <a:lnTo>
                  <a:pt x="118" y="0"/>
                </a:lnTo>
                <a:lnTo>
                  <a:pt x="90" y="0"/>
                </a:lnTo>
                <a:lnTo>
                  <a:pt x="90" y="0"/>
                </a:lnTo>
                <a:lnTo>
                  <a:pt x="82" y="4"/>
                </a:lnTo>
                <a:lnTo>
                  <a:pt x="78" y="10"/>
                </a:lnTo>
                <a:lnTo>
                  <a:pt x="76" y="14"/>
                </a:lnTo>
                <a:lnTo>
                  <a:pt x="58" y="38"/>
                </a:lnTo>
                <a:lnTo>
                  <a:pt x="24" y="100"/>
                </a:lnTo>
                <a:lnTo>
                  <a:pt x="0" y="158"/>
                </a:lnTo>
                <a:lnTo>
                  <a:pt x="0" y="650"/>
                </a:lnTo>
                <a:lnTo>
                  <a:pt x="76" y="712"/>
                </a:lnTo>
                <a:lnTo>
                  <a:pt x="76" y="712"/>
                </a:lnTo>
                <a:lnTo>
                  <a:pt x="36" y="700"/>
                </a:lnTo>
                <a:lnTo>
                  <a:pt x="0" y="692"/>
                </a:lnTo>
                <a:lnTo>
                  <a:pt x="0" y="1108"/>
                </a:lnTo>
                <a:lnTo>
                  <a:pt x="0" y="1108"/>
                </a:lnTo>
                <a:lnTo>
                  <a:pt x="22" y="1096"/>
                </a:lnTo>
                <a:lnTo>
                  <a:pt x="22" y="1096"/>
                </a:lnTo>
                <a:lnTo>
                  <a:pt x="52" y="1080"/>
                </a:lnTo>
                <a:lnTo>
                  <a:pt x="84" y="1060"/>
                </a:lnTo>
                <a:lnTo>
                  <a:pt x="120" y="1036"/>
                </a:lnTo>
                <a:lnTo>
                  <a:pt x="120" y="1036"/>
                </a:lnTo>
                <a:lnTo>
                  <a:pt x="166" y="996"/>
                </a:lnTo>
                <a:lnTo>
                  <a:pt x="206" y="962"/>
                </a:lnTo>
                <a:lnTo>
                  <a:pt x="244" y="932"/>
                </a:lnTo>
                <a:lnTo>
                  <a:pt x="228" y="952"/>
                </a:lnTo>
                <a:lnTo>
                  <a:pt x="198" y="990"/>
                </a:lnTo>
                <a:lnTo>
                  <a:pt x="190" y="1004"/>
                </a:lnTo>
                <a:lnTo>
                  <a:pt x="172" y="1016"/>
                </a:lnTo>
                <a:lnTo>
                  <a:pt x="154" y="1044"/>
                </a:lnTo>
                <a:lnTo>
                  <a:pt x="148" y="1052"/>
                </a:lnTo>
                <a:lnTo>
                  <a:pt x="122" y="1090"/>
                </a:lnTo>
                <a:lnTo>
                  <a:pt x="126" y="1096"/>
                </a:lnTo>
                <a:lnTo>
                  <a:pt x="122" y="1102"/>
                </a:lnTo>
                <a:lnTo>
                  <a:pt x="112" y="1104"/>
                </a:lnTo>
                <a:lnTo>
                  <a:pt x="102" y="1124"/>
                </a:lnTo>
                <a:lnTo>
                  <a:pt x="80" y="1154"/>
                </a:lnTo>
                <a:lnTo>
                  <a:pt x="76" y="1188"/>
                </a:lnTo>
                <a:lnTo>
                  <a:pt x="84" y="1216"/>
                </a:lnTo>
                <a:lnTo>
                  <a:pt x="98" y="1200"/>
                </a:lnTo>
                <a:lnTo>
                  <a:pt x="88" y="1218"/>
                </a:lnTo>
                <a:lnTo>
                  <a:pt x="118" y="1216"/>
                </a:lnTo>
                <a:lnTo>
                  <a:pt x="146" y="1198"/>
                </a:lnTo>
                <a:lnTo>
                  <a:pt x="166" y="1168"/>
                </a:lnTo>
                <a:lnTo>
                  <a:pt x="180" y="1150"/>
                </a:lnTo>
                <a:lnTo>
                  <a:pt x="178" y="1142"/>
                </a:lnTo>
                <a:lnTo>
                  <a:pt x="182" y="1136"/>
                </a:lnTo>
                <a:lnTo>
                  <a:pt x="190" y="1136"/>
                </a:lnTo>
                <a:lnTo>
                  <a:pt x="216" y="1098"/>
                </a:lnTo>
                <a:lnTo>
                  <a:pt x="222" y="1090"/>
                </a:lnTo>
                <a:lnTo>
                  <a:pt x="240" y="1062"/>
                </a:lnTo>
                <a:lnTo>
                  <a:pt x="246" y="1042"/>
                </a:lnTo>
                <a:lnTo>
                  <a:pt x="256" y="1030"/>
                </a:lnTo>
                <a:lnTo>
                  <a:pt x="278" y="988"/>
                </a:lnTo>
                <a:lnTo>
                  <a:pt x="292" y="964"/>
                </a:lnTo>
                <a:lnTo>
                  <a:pt x="292" y="964"/>
                </a:lnTo>
                <a:lnTo>
                  <a:pt x="296" y="960"/>
                </a:lnTo>
                <a:lnTo>
                  <a:pt x="296" y="960"/>
                </a:lnTo>
                <a:lnTo>
                  <a:pt x="284" y="1004"/>
                </a:lnTo>
                <a:lnTo>
                  <a:pt x="266" y="1058"/>
                </a:lnTo>
                <a:lnTo>
                  <a:pt x="244" y="1120"/>
                </a:lnTo>
                <a:lnTo>
                  <a:pt x="244" y="1120"/>
                </a:lnTo>
                <a:lnTo>
                  <a:pt x="236" y="1162"/>
                </a:lnTo>
                <a:lnTo>
                  <a:pt x="228" y="1200"/>
                </a:lnTo>
                <a:lnTo>
                  <a:pt x="224" y="1234"/>
                </a:lnTo>
                <a:lnTo>
                  <a:pt x="224" y="1234"/>
                </a:lnTo>
                <a:lnTo>
                  <a:pt x="222" y="1260"/>
                </a:lnTo>
                <a:lnTo>
                  <a:pt x="222" y="1278"/>
                </a:lnTo>
                <a:lnTo>
                  <a:pt x="224" y="1294"/>
                </a:lnTo>
                <a:lnTo>
                  <a:pt x="232" y="1330"/>
                </a:lnTo>
                <a:lnTo>
                  <a:pt x="238" y="1346"/>
                </a:lnTo>
                <a:lnTo>
                  <a:pt x="246" y="1354"/>
                </a:lnTo>
                <a:lnTo>
                  <a:pt x="246" y="1354"/>
                </a:lnTo>
                <a:lnTo>
                  <a:pt x="248" y="1354"/>
                </a:lnTo>
                <a:lnTo>
                  <a:pt x="252" y="1356"/>
                </a:lnTo>
                <a:lnTo>
                  <a:pt x="258" y="1360"/>
                </a:lnTo>
                <a:lnTo>
                  <a:pt x="262" y="1368"/>
                </a:lnTo>
                <a:lnTo>
                  <a:pt x="262" y="1368"/>
                </a:lnTo>
                <a:lnTo>
                  <a:pt x="264" y="1372"/>
                </a:lnTo>
                <a:lnTo>
                  <a:pt x="266" y="1378"/>
                </a:lnTo>
                <a:lnTo>
                  <a:pt x="274" y="1384"/>
                </a:lnTo>
                <a:lnTo>
                  <a:pt x="282" y="1390"/>
                </a:lnTo>
                <a:lnTo>
                  <a:pt x="306" y="1388"/>
                </a:lnTo>
                <a:lnTo>
                  <a:pt x="326" y="1386"/>
                </a:lnTo>
                <a:lnTo>
                  <a:pt x="326" y="1386"/>
                </a:lnTo>
                <a:lnTo>
                  <a:pt x="338" y="1388"/>
                </a:lnTo>
                <a:lnTo>
                  <a:pt x="358" y="1392"/>
                </a:lnTo>
                <a:lnTo>
                  <a:pt x="382" y="1392"/>
                </a:lnTo>
                <a:lnTo>
                  <a:pt x="382" y="1392"/>
                </a:lnTo>
                <a:lnTo>
                  <a:pt x="388" y="1390"/>
                </a:lnTo>
                <a:lnTo>
                  <a:pt x="388" y="1390"/>
                </a:lnTo>
                <a:lnTo>
                  <a:pt x="400" y="1386"/>
                </a:lnTo>
                <a:lnTo>
                  <a:pt x="408" y="1386"/>
                </a:lnTo>
                <a:lnTo>
                  <a:pt x="412" y="1386"/>
                </a:lnTo>
                <a:lnTo>
                  <a:pt x="416" y="1388"/>
                </a:lnTo>
                <a:lnTo>
                  <a:pt x="416" y="1388"/>
                </a:lnTo>
                <a:lnTo>
                  <a:pt x="422" y="1390"/>
                </a:lnTo>
                <a:lnTo>
                  <a:pt x="428" y="1392"/>
                </a:lnTo>
                <a:lnTo>
                  <a:pt x="446" y="1392"/>
                </a:lnTo>
                <a:lnTo>
                  <a:pt x="446" y="1392"/>
                </a:lnTo>
                <a:lnTo>
                  <a:pt x="450" y="1392"/>
                </a:lnTo>
                <a:lnTo>
                  <a:pt x="450" y="1392"/>
                </a:lnTo>
                <a:lnTo>
                  <a:pt x="464" y="1386"/>
                </a:lnTo>
                <a:lnTo>
                  <a:pt x="472" y="1382"/>
                </a:lnTo>
                <a:lnTo>
                  <a:pt x="472" y="1382"/>
                </a:lnTo>
                <a:lnTo>
                  <a:pt x="474" y="1380"/>
                </a:lnTo>
                <a:lnTo>
                  <a:pt x="476" y="1378"/>
                </a:lnTo>
                <a:lnTo>
                  <a:pt x="484" y="1378"/>
                </a:lnTo>
                <a:lnTo>
                  <a:pt x="496" y="1380"/>
                </a:lnTo>
                <a:lnTo>
                  <a:pt x="496" y="1380"/>
                </a:lnTo>
                <a:lnTo>
                  <a:pt x="504" y="1380"/>
                </a:lnTo>
                <a:lnTo>
                  <a:pt x="510" y="1380"/>
                </a:lnTo>
                <a:lnTo>
                  <a:pt x="520" y="1378"/>
                </a:lnTo>
                <a:lnTo>
                  <a:pt x="526" y="1374"/>
                </a:lnTo>
                <a:lnTo>
                  <a:pt x="528" y="1372"/>
                </a:lnTo>
                <a:lnTo>
                  <a:pt x="554" y="1350"/>
                </a:lnTo>
                <a:lnTo>
                  <a:pt x="582" y="1336"/>
                </a:lnTo>
                <a:lnTo>
                  <a:pt x="598" y="1314"/>
                </a:lnTo>
                <a:lnTo>
                  <a:pt x="598" y="1314"/>
                </a:lnTo>
                <a:lnTo>
                  <a:pt x="606" y="1306"/>
                </a:lnTo>
                <a:lnTo>
                  <a:pt x="612" y="1300"/>
                </a:lnTo>
                <a:lnTo>
                  <a:pt x="616" y="1292"/>
                </a:lnTo>
                <a:lnTo>
                  <a:pt x="616" y="1292"/>
                </a:lnTo>
                <a:lnTo>
                  <a:pt x="624" y="1270"/>
                </a:lnTo>
                <a:lnTo>
                  <a:pt x="628" y="1254"/>
                </a:lnTo>
                <a:lnTo>
                  <a:pt x="630" y="1178"/>
                </a:lnTo>
                <a:lnTo>
                  <a:pt x="630" y="1178"/>
                </a:lnTo>
                <a:lnTo>
                  <a:pt x="614" y="1116"/>
                </a:lnTo>
                <a:lnTo>
                  <a:pt x="614" y="1116"/>
                </a:lnTo>
                <a:lnTo>
                  <a:pt x="608" y="1104"/>
                </a:lnTo>
                <a:lnTo>
                  <a:pt x="594" y="1086"/>
                </a:lnTo>
                <a:lnTo>
                  <a:pt x="562" y="1042"/>
                </a:lnTo>
                <a:lnTo>
                  <a:pt x="678" y="1106"/>
                </a:lnTo>
                <a:lnTo>
                  <a:pt x="714" y="1124"/>
                </a:lnTo>
                <a:lnTo>
                  <a:pt x="750" y="1142"/>
                </a:lnTo>
                <a:lnTo>
                  <a:pt x="782" y="1146"/>
                </a:lnTo>
                <a:lnTo>
                  <a:pt x="822" y="1140"/>
                </a:lnTo>
                <a:lnTo>
                  <a:pt x="866" y="1120"/>
                </a:lnTo>
                <a:lnTo>
                  <a:pt x="910" y="1090"/>
                </a:lnTo>
                <a:lnTo>
                  <a:pt x="936" y="1070"/>
                </a:lnTo>
                <a:lnTo>
                  <a:pt x="1000" y="1006"/>
                </a:lnTo>
                <a:lnTo>
                  <a:pt x="1044" y="966"/>
                </a:lnTo>
                <a:lnTo>
                  <a:pt x="1148" y="864"/>
                </a:lnTo>
                <a:lnTo>
                  <a:pt x="1194" y="808"/>
                </a:lnTo>
                <a:lnTo>
                  <a:pt x="1210" y="784"/>
                </a:lnTo>
                <a:lnTo>
                  <a:pt x="1210" y="784"/>
                </a:lnTo>
                <a:lnTo>
                  <a:pt x="1212" y="782"/>
                </a:lnTo>
                <a:lnTo>
                  <a:pt x="1216" y="776"/>
                </a:lnTo>
                <a:lnTo>
                  <a:pt x="1216" y="756"/>
                </a:lnTo>
                <a:lnTo>
                  <a:pt x="382" y="776"/>
                </a:lnTo>
                <a:lnTo>
                  <a:pt x="382" y="776"/>
                </a:lnTo>
                <a:lnTo>
                  <a:pt x="382" y="776"/>
                </a:lnTo>
                <a:lnTo>
                  <a:pt x="382" y="776"/>
                </a:lnTo>
                <a:lnTo>
                  <a:pt x="382" y="776"/>
                </a:lnTo>
              </a:path>
            </a:pathLst>
          </a:custGeom>
          <a:solidFill>
            <a:schemeClr val="bg2">
              <a:lumMod val="60000"/>
              <a:lumOff val="40000"/>
              <a:alpha val="7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81"/>
          <p:cNvSpPr/>
          <p:nvPr/>
        </p:nvSpPr>
        <p:spPr>
          <a:xfrm>
            <a:off x="8488080" y="0"/>
            <a:ext cx="204480" cy="207360"/>
          </a:xfrm>
          <a:custGeom>
            <a:avLst/>
            <a:gdLst/>
            <a:ahLst/>
            <a:cxnLst/>
            <a:rect l="0" t="0" r="r" b="b"/>
            <a:pathLst>
              <a:path w="145" h="147">
                <a:moveTo>
                  <a:pt x="144" y="146"/>
                </a:moveTo>
                <a:lnTo>
                  <a:pt x="144" y="146"/>
                </a:lnTo>
                <a:lnTo>
                  <a:pt x="144" y="146"/>
                </a:lnTo>
                <a:lnTo>
                  <a:pt x="144" y="146"/>
                </a:lnTo>
                <a:lnTo>
                  <a:pt x="132" y="132"/>
                </a:lnTo>
                <a:lnTo>
                  <a:pt x="32" y="22"/>
                </a:lnTo>
                <a:lnTo>
                  <a:pt x="32" y="22"/>
                </a:lnTo>
                <a:lnTo>
                  <a:pt x="18" y="4"/>
                </a:lnTo>
                <a:lnTo>
                  <a:pt x="18" y="4"/>
                </a:lnTo>
                <a:lnTo>
                  <a:pt x="12" y="2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lnTo>
                  <a:pt x="0" y="0"/>
                </a:lnTo>
                <a:lnTo>
                  <a:pt x="6" y="4"/>
                </a:lnTo>
                <a:lnTo>
                  <a:pt x="6" y="4"/>
                </a:lnTo>
                <a:lnTo>
                  <a:pt x="22" y="18"/>
                </a:lnTo>
                <a:lnTo>
                  <a:pt x="130" y="136"/>
                </a:lnTo>
                <a:lnTo>
                  <a:pt x="130" y="136"/>
                </a:lnTo>
                <a:lnTo>
                  <a:pt x="144" y="146"/>
                </a:lnTo>
                <a:lnTo>
                  <a:pt x="144" y="146"/>
                </a:lnTo>
              </a:path>
            </a:pathLst>
          </a:custGeom>
          <a:solidFill>
            <a:schemeClr val="bg2">
              <a:lumMod val="50000"/>
              <a:lumOff val="50000"/>
              <a:alpha val="1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CustomShape 82"/>
          <p:cNvSpPr/>
          <p:nvPr/>
        </p:nvSpPr>
        <p:spPr>
          <a:xfrm>
            <a:off x="8695800" y="213120"/>
            <a:ext cx="360" cy="360"/>
          </a:xfrm>
          <a:custGeom>
            <a:avLst/>
            <a:gdLst/>
            <a:ahLst/>
            <a:cxnLst/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bg2">
              <a:lumMod val="50000"/>
              <a:lumOff val="50000"/>
              <a:alpha val="1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CustomShape 83"/>
          <p:cNvSpPr/>
          <p:nvPr/>
        </p:nvSpPr>
        <p:spPr>
          <a:xfrm>
            <a:off x="8704080" y="0"/>
            <a:ext cx="93600" cy="204480"/>
          </a:xfrm>
          <a:custGeom>
            <a:avLst/>
            <a:gdLst/>
            <a:ahLst/>
            <a:cxnLst/>
            <a:rect l="0" t="0" r="r" b="b"/>
            <a:pathLst>
              <a:path w="67" h="145">
                <a:moveTo>
                  <a:pt x="2" y="144"/>
                </a:moveTo>
                <a:lnTo>
                  <a:pt x="2" y="144"/>
                </a:lnTo>
                <a:lnTo>
                  <a:pt x="10" y="130"/>
                </a:lnTo>
                <a:lnTo>
                  <a:pt x="62" y="14"/>
                </a:lnTo>
                <a:lnTo>
                  <a:pt x="62" y="14"/>
                </a:lnTo>
                <a:lnTo>
                  <a:pt x="66" y="4"/>
                </a:lnTo>
                <a:lnTo>
                  <a:pt x="66" y="2"/>
                </a:lnTo>
                <a:lnTo>
                  <a:pt x="66" y="0"/>
                </a:lnTo>
                <a:lnTo>
                  <a:pt x="66" y="0"/>
                </a:lnTo>
                <a:lnTo>
                  <a:pt x="62" y="4"/>
                </a:lnTo>
                <a:lnTo>
                  <a:pt x="56" y="14"/>
                </a:lnTo>
                <a:lnTo>
                  <a:pt x="6" y="128"/>
                </a:lnTo>
                <a:lnTo>
                  <a:pt x="6" y="128"/>
                </a:lnTo>
                <a:lnTo>
                  <a:pt x="0" y="144"/>
                </a:lnTo>
                <a:lnTo>
                  <a:pt x="0" y="144"/>
                </a:lnTo>
                <a:lnTo>
                  <a:pt x="0" y="144"/>
                </a:lnTo>
                <a:lnTo>
                  <a:pt x="0" y="144"/>
                </a:lnTo>
                <a:lnTo>
                  <a:pt x="2" y="144"/>
                </a:lnTo>
                <a:lnTo>
                  <a:pt x="2" y="144"/>
                </a:lnTo>
              </a:path>
            </a:pathLst>
          </a:custGeom>
          <a:solidFill>
            <a:schemeClr val="bg2">
              <a:lumMod val="50000"/>
              <a:lumOff val="50000"/>
              <a:alpha val="1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CustomShape 84"/>
          <p:cNvSpPr/>
          <p:nvPr/>
        </p:nvSpPr>
        <p:spPr>
          <a:xfrm>
            <a:off x="8121240" y="0"/>
            <a:ext cx="1396080" cy="1091520"/>
          </a:xfrm>
          <a:custGeom>
            <a:avLst/>
            <a:gdLst/>
            <a:ahLst/>
            <a:cxnLst/>
            <a:rect l="0" t="0" r="r" b="b"/>
            <a:pathLst>
              <a:path w="983" h="769">
                <a:moveTo>
                  <a:pt x="676" y="0"/>
                </a:moveTo>
                <a:lnTo>
                  <a:pt x="676" y="0"/>
                </a:lnTo>
                <a:lnTo>
                  <a:pt x="666" y="14"/>
                </a:lnTo>
                <a:lnTo>
                  <a:pt x="666" y="14"/>
                </a:lnTo>
                <a:lnTo>
                  <a:pt x="654" y="36"/>
                </a:lnTo>
                <a:lnTo>
                  <a:pt x="642" y="58"/>
                </a:lnTo>
                <a:lnTo>
                  <a:pt x="620" y="104"/>
                </a:lnTo>
                <a:lnTo>
                  <a:pt x="604" y="146"/>
                </a:lnTo>
                <a:lnTo>
                  <a:pt x="594" y="174"/>
                </a:lnTo>
                <a:lnTo>
                  <a:pt x="594" y="174"/>
                </a:lnTo>
                <a:lnTo>
                  <a:pt x="592" y="170"/>
                </a:lnTo>
                <a:lnTo>
                  <a:pt x="586" y="164"/>
                </a:lnTo>
                <a:lnTo>
                  <a:pt x="586" y="164"/>
                </a:lnTo>
                <a:lnTo>
                  <a:pt x="588" y="160"/>
                </a:lnTo>
                <a:lnTo>
                  <a:pt x="588" y="156"/>
                </a:lnTo>
                <a:lnTo>
                  <a:pt x="588" y="156"/>
                </a:lnTo>
                <a:lnTo>
                  <a:pt x="586" y="152"/>
                </a:lnTo>
                <a:lnTo>
                  <a:pt x="582" y="148"/>
                </a:lnTo>
                <a:lnTo>
                  <a:pt x="580" y="146"/>
                </a:lnTo>
                <a:lnTo>
                  <a:pt x="574" y="146"/>
                </a:lnTo>
                <a:lnTo>
                  <a:pt x="574" y="146"/>
                </a:lnTo>
                <a:lnTo>
                  <a:pt x="574" y="146"/>
                </a:lnTo>
                <a:lnTo>
                  <a:pt x="574" y="144"/>
                </a:lnTo>
                <a:lnTo>
                  <a:pt x="572" y="144"/>
                </a:lnTo>
                <a:lnTo>
                  <a:pt x="568" y="144"/>
                </a:lnTo>
                <a:lnTo>
                  <a:pt x="568" y="144"/>
                </a:lnTo>
                <a:lnTo>
                  <a:pt x="564" y="142"/>
                </a:lnTo>
                <a:lnTo>
                  <a:pt x="564" y="144"/>
                </a:lnTo>
                <a:lnTo>
                  <a:pt x="564" y="142"/>
                </a:lnTo>
                <a:lnTo>
                  <a:pt x="562" y="144"/>
                </a:lnTo>
                <a:lnTo>
                  <a:pt x="560" y="144"/>
                </a:lnTo>
                <a:lnTo>
                  <a:pt x="560" y="146"/>
                </a:lnTo>
                <a:lnTo>
                  <a:pt x="558" y="146"/>
                </a:lnTo>
                <a:lnTo>
                  <a:pt x="556" y="148"/>
                </a:lnTo>
                <a:lnTo>
                  <a:pt x="558" y="150"/>
                </a:lnTo>
                <a:lnTo>
                  <a:pt x="558" y="150"/>
                </a:lnTo>
                <a:lnTo>
                  <a:pt x="558" y="150"/>
                </a:lnTo>
                <a:lnTo>
                  <a:pt x="554" y="150"/>
                </a:lnTo>
                <a:lnTo>
                  <a:pt x="554" y="150"/>
                </a:lnTo>
                <a:lnTo>
                  <a:pt x="550" y="152"/>
                </a:lnTo>
                <a:lnTo>
                  <a:pt x="546" y="154"/>
                </a:lnTo>
                <a:lnTo>
                  <a:pt x="544" y="158"/>
                </a:lnTo>
                <a:lnTo>
                  <a:pt x="544" y="162"/>
                </a:lnTo>
                <a:lnTo>
                  <a:pt x="544" y="162"/>
                </a:lnTo>
                <a:lnTo>
                  <a:pt x="548" y="168"/>
                </a:lnTo>
                <a:lnTo>
                  <a:pt x="548" y="168"/>
                </a:lnTo>
                <a:lnTo>
                  <a:pt x="542" y="182"/>
                </a:lnTo>
                <a:lnTo>
                  <a:pt x="542" y="182"/>
                </a:lnTo>
                <a:lnTo>
                  <a:pt x="522" y="158"/>
                </a:lnTo>
                <a:lnTo>
                  <a:pt x="494" y="124"/>
                </a:lnTo>
                <a:lnTo>
                  <a:pt x="460" y="88"/>
                </a:lnTo>
                <a:lnTo>
                  <a:pt x="442" y="70"/>
                </a:lnTo>
                <a:lnTo>
                  <a:pt x="424" y="54"/>
                </a:lnTo>
                <a:lnTo>
                  <a:pt x="424" y="54"/>
                </a:lnTo>
                <a:lnTo>
                  <a:pt x="384" y="26"/>
                </a:lnTo>
                <a:lnTo>
                  <a:pt x="346" y="0"/>
                </a:lnTo>
                <a:lnTo>
                  <a:pt x="0" y="0"/>
                </a:lnTo>
                <a:lnTo>
                  <a:pt x="0" y="8"/>
                </a:lnTo>
                <a:lnTo>
                  <a:pt x="10" y="28"/>
                </a:lnTo>
                <a:lnTo>
                  <a:pt x="24" y="48"/>
                </a:lnTo>
                <a:lnTo>
                  <a:pt x="24" y="48"/>
                </a:lnTo>
                <a:lnTo>
                  <a:pt x="32" y="54"/>
                </a:lnTo>
                <a:lnTo>
                  <a:pt x="38" y="60"/>
                </a:lnTo>
                <a:lnTo>
                  <a:pt x="44" y="62"/>
                </a:lnTo>
                <a:lnTo>
                  <a:pt x="44" y="62"/>
                </a:lnTo>
                <a:lnTo>
                  <a:pt x="48" y="66"/>
                </a:lnTo>
                <a:lnTo>
                  <a:pt x="52" y="70"/>
                </a:lnTo>
                <a:lnTo>
                  <a:pt x="56" y="76"/>
                </a:lnTo>
                <a:lnTo>
                  <a:pt x="56" y="76"/>
                </a:lnTo>
                <a:lnTo>
                  <a:pt x="62" y="82"/>
                </a:lnTo>
                <a:lnTo>
                  <a:pt x="68" y="88"/>
                </a:lnTo>
                <a:lnTo>
                  <a:pt x="76" y="92"/>
                </a:lnTo>
                <a:lnTo>
                  <a:pt x="76" y="92"/>
                </a:lnTo>
                <a:lnTo>
                  <a:pt x="84" y="96"/>
                </a:lnTo>
                <a:lnTo>
                  <a:pt x="92" y="102"/>
                </a:lnTo>
                <a:lnTo>
                  <a:pt x="98" y="108"/>
                </a:lnTo>
                <a:lnTo>
                  <a:pt x="100" y="112"/>
                </a:lnTo>
                <a:lnTo>
                  <a:pt x="100" y="112"/>
                </a:lnTo>
                <a:lnTo>
                  <a:pt x="104" y="118"/>
                </a:lnTo>
                <a:lnTo>
                  <a:pt x="110" y="124"/>
                </a:lnTo>
                <a:lnTo>
                  <a:pt x="120" y="132"/>
                </a:lnTo>
                <a:lnTo>
                  <a:pt x="120" y="132"/>
                </a:lnTo>
                <a:lnTo>
                  <a:pt x="126" y="142"/>
                </a:lnTo>
                <a:lnTo>
                  <a:pt x="128" y="152"/>
                </a:lnTo>
                <a:lnTo>
                  <a:pt x="128" y="154"/>
                </a:lnTo>
                <a:lnTo>
                  <a:pt x="128" y="158"/>
                </a:lnTo>
                <a:lnTo>
                  <a:pt x="128" y="158"/>
                </a:lnTo>
                <a:lnTo>
                  <a:pt x="126" y="160"/>
                </a:lnTo>
                <a:lnTo>
                  <a:pt x="128" y="162"/>
                </a:lnTo>
                <a:lnTo>
                  <a:pt x="132" y="166"/>
                </a:lnTo>
                <a:lnTo>
                  <a:pt x="138" y="170"/>
                </a:lnTo>
                <a:lnTo>
                  <a:pt x="138" y="170"/>
                </a:lnTo>
                <a:lnTo>
                  <a:pt x="144" y="176"/>
                </a:lnTo>
                <a:lnTo>
                  <a:pt x="146" y="182"/>
                </a:lnTo>
                <a:lnTo>
                  <a:pt x="146" y="184"/>
                </a:lnTo>
                <a:lnTo>
                  <a:pt x="146" y="188"/>
                </a:lnTo>
                <a:lnTo>
                  <a:pt x="146" y="188"/>
                </a:lnTo>
                <a:lnTo>
                  <a:pt x="146" y="192"/>
                </a:lnTo>
                <a:lnTo>
                  <a:pt x="146" y="196"/>
                </a:lnTo>
                <a:lnTo>
                  <a:pt x="150" y="206"/>
                </a:lnTo>
                <a:lnTo>
                  <a:pt x="156" y="214"/>
                </a:lnTo>
                <a:lnTo>
                  <a:pt x="162" y="218"/>
                </a:lnTo>
                <a:lnTo>
                  <a:pt x="162" y="218"/>
                </a:lnTo>
                <a:lnTo>
                  <a:pt x="166" y="220"/>
                </a:lnTo>
                <a:lnTo>
                  <a:pt x="170" y="226"/>
                </a:lnTo>
                <a:lnTo>
                  <a:pt x="172" y="234"/>
                </a:lnTo>
                <a:lnTo>
                  <a:pt x="172" y="234"/>
                </a:lnTo>
                <a:lnTo>
                  <a:pt x="176" y="240"/>
                </a:lnTo>
                <a:lnTo>
                  <a:pt x="182" y="248"/>
                </a:lnTo>
                <a:lnTo>
                  <a:pt x="192" y="256"/>
                </a:lnTo>
                <a:lnTo>
                  <a:pt x="192" y="256"/>
                </a:lnTo>
                <a:lnTo>
                  <a:pt x="206" y="270"/>
                </a:lnTo>
                <a:lnTo>
                  <a:pt x="216" y="280"/>
                </a:lnTo>
                <a:lnTo>
                  <a:pt x="216" y="280"/>
                </a:lnTo>
                <a:lnTo>
                  <a:pt x="222" y="284"/>
                </a:lnTo>
                <a:lnTo>
                  <a:pt x="232" y="286"/>
                </a:lnTo>
                <a:lnTo>
                  <a:pt x="242" y="290"/>
                </a:lnTo>
                <a:lnTo>
                  <a:pt x="270" y="288"/>
                </a:lnTo>
                <a:lnTo>
                  <a:pt x="296" y="284"/>
                </a:lnTo>
                <a:lnTo>
                  <a:pt x="322" y="280"/>
                </a:lnTo>
                <a:lnTo>
                  <a:pt x="358" y="276"/>
                </a:lnTo>
                <a:lnTo>
                  <a:pt x="368" y="276"/>
                </a:lnTo>
                <a:lnTo>
                  <a:pt x="368" y="276"/>
                </a:lnTo>
                <a:lnTo>
                  <a:pt x="320" y="316"/>
                </a:lnTo>
                <a:lnTo>
                  <a:pt x="308" y="330"/>
                </a:lnTo>
                <a:lnTo>
                  <a:pt x="300" y="340"/>
                </a:lnTo>
                <a:lnTo>
                  <a:pt x="296" y="346"/>
                </a:lnTo>
                <a:lnTo>
                  <a:pt x="294" y="348"/>
                </a:lnTo>
                <a:lnTo>
                  <a:pt x="294" y="350"/>
                </a:lnTo>
                <a:lnTo>
                  <a:pt x="266" y="412"/>
                </a:lnTo>
                <a:lnTo>
                  <a:pt x="270" y="420"/>
                </a:lnTo>
                <a:lnTo>
                  <a:pt x="270" y="428"/>
                </a:lnTo>
                <a:lnTo>
                  <a:pt x="264" y="446"/>
                </a:lnTo>
                <a:lnTo>
                  <a:pt x="258" y="460"/>
                </a:lnTo>
                <a:lnTo>
                  <a:pt x="256" y="484"/>
                </a:lnTo>
                <a:lnTo>
                  <a:pt x="256" y="484"/>
                </a:lnTo>
                <a:lnTo>
                  <a:pt x="260" y="492"/>
                </a:lnTo>
                <a:lnTo>
                  <a:pt x="264" y="498"/>
                </a:lnTo>
                <a:lnTo>
                  <a:pt x="268" y="500"/>
                </a:lnTo>
                <a:lnTo>
                  <a:pt x="272" y="502"/>
                </a:lnTo>
                <a:lnTo>
                  <a:pt x="272" y="502"/>
                </a:lnTo>
                <a:lnTo>
                  <a:pt x="276" y="504"/>
                </a:lnTo>
                <a:lnTo>
                  <a:pt x="278" y="506"/>
                </a:lnTo>
                <a:lnTo>
                  <a:pt x="282" y="514"/>
                </a:lnTo>
                <a:lnTo>
                  <a:pt x="282" y="524"/>
                </a:lnTo>
                <a:lnTo>
                  <a:pt x="286" y="540"/>
                </a:lnTo>
                <a:lnTo>
                  <a:pt x="286" y="540"/>
                </a:lnTo>
                <a:lnTo>
                  <a:pt x="288" y="542"/>
                </a:lnTo>
                <a:lnTo>
                  <a:pt x="292" y="546"/>
                </a:lnTo>
                <a:lnTo>
                  <a:pt x="300" y="550"/>
                </a:lnTo>
                <a:lnTo>
                  <a:pt x="306" y="550"/>
                </a:lnTo>
                <a:lnTo>
                  <a:pt x="312" y="550"/>
                </a:lnTo>
                <a:lnTo>
                  <a:pt x="312" y="550"/>
                </a:lnTo>
                <a:lnTo>
                  <a:pt x="318" y="550"/>
                </a:lnTo>
                <a:lnTo>
                  <a:pt x="322" y="552"/>
                </a:lnTo>
                <a:lnTo>
                  <a:pt x="326" y="554"/>
                </a:lnTo>
                <a:lnTo>
                  <a:pt x="328" y="558"/>
                </a:lnTo>
                <a:lnTo>
                  <a:pt x="330" y="566"/>
                </a:lnTo>
                <a:lnTo>
                  <a:pt x="330" y="570"/>
                </a:lnTo>
                <a:lnTo>
                  <a:pt x="330" y="570"/>
                </a:lnTo>
                <a:lnTo>
                  <a:pt x="332" y="580"/>
                </a:lnTo>
                <a:lnTo>
                  <a:pt x="334" y="588"/>
                </a:lnTo>
                <a:lnTo>
                  <a:pt x="336" y="594"/>
                </a:lnTo>
                <a:lnTo>
                  <a:pt x="336" y="594"/>
                </a:lnTo>
                <a:lnTo>
                  <a:pt x="340" y="598"/>
                </a:lnTo>
                <a:lnTo>
                  <a:pt x="344" y="598"/>
                </a:lnTo>
                <a:lnTo>
                  <a:pt x="350" y="598"/>
                </a:lnTo>
                <a:lnTo>
                  <a:pt x="350" y="598"/>
                </a:lnTo>
                <a:lnTo>
                  <a:pt x="358" y="598"/>
                </a:lnTo>
                <a:lnTo>
                  <a:pt x="364" y="598"/>
                </a:lnTo>
                <a:lnTo>
                  <a:pt x="370" y="600"/>
                </a:lnTo>
                <a:lnTo>
                  <a:pt x="372" y="604"/>
                </a:lnTo>
                <a:lnTo>
                  <a:pt x="372" y="604"/>
                </a:lnTo>
                <a:lnTo>
                  <a:pt x="374" y="608"/>
                </a:lnTo>
                <a:lnTo>
                  <a:pt x="378" y="612"/>
                </a:lnTo>
                <a:lnTo>
                  <a:pt x="378" y="616"/>
                </a:lnTo>
                <a:lnTo>
                  <a:pt x="380" y="622"/>
                </a:lnTo>
                <a:lnTo>
                  <a:pt x="378" y="628"/>
                </a:lnTo>
                <a:lnTo>
                  <a:pt x="376" y="636"/>
                </a:lnTo>
                <a:lnTo>
                  <a:pt x="376" y="636"/>
                </a:lnTo>
                <a:lnTo>
                  <a:pt x="364" y="668"/>
                </a:lnTo>
                <a:lnTo>
                  <a:pt x="360" y="680"/>
                </a:lnTo>
                <a:lnTo>
                  <a:pt x="354" y="684"/>
                </a:lnTo>
                <a:lnTo>
                  <a:pt x="354" y="684"/>
                </a:lnTo>
                <a:lnTo>
                  <a:pt x="348" y="692"/>
                </a:lnTo>
                <a:lnTo>
                  <a:pt x="344" y="702"/>
                </a:lnTo>
                <a:lnTo>
                  <a:pt x="338" y="716"/>
                </a:lnTo>
                <a:lnTo>
                  <a:pt x="338" y="716"/>
                </a:lnTo>
                <a:lnTo>
                  <a:pt x="336" y="720"/>
                </a:lnTo>
                <a:lnTo>
                  <a:pt x="334" y="734"/>
                </a:lnTo>
                <a:lnTo>
                  <a:pt x="336" y="748"/>
                </a:lnTo>
                <a:lnTo>
                  <a:pt x="338" y="754"/>
                </a:lnTo>
                <a:lnTo>
                  <a:pt x="342" y="760"/>
                </a:lnTo>
                <a:lnTo>
                  <a:pt x="342" y="760"/>
                </a:lnTo>
                <a:lnTo>
                  <a:pt x="348" y="764"/>
                </a:lnTo>
                <a:lnTo>
                  <a:pt x="356" y="768"/>
                </a:lnTo>
                <a:lnTo>
                  <a:pt x="364" y="768"/>
                </a:lnTo>
                <a:lnTo>
                  <a:pt x="364" y="768"/>
                </a:lnTo>
                <a:lnTo>
                  <a:pt x="372" y="764"/>
                </a:lnTo>
                <a:lnTo>
                  <a:pt x="378" y="758"/>
                </a:lnTo>
                <a:lnTo>
                  <a:pt x="386" y="746"/>
                </a:lnTo>
                <a:lnTo>
                  <a:pt x="390" y="730"/>
                </a:lnTo>
                <a:lnTo>
                  <a:pt x="390" y="730"/>
                </a:lnTo>
                <a:lnTo>
                  <a:pt x="398" y="700"/>
                </a:lnTo>
                <a:lnTo>
                  <a:pt x="406" y="678"/>
                </a:lnTo>
                <a:lnTo>
                  <a:pt x="412" y="662"/>
                </a:lnTo>
                <a:lnTo>
                  <a:pt x="412" y="662"/>
                </a:lnTo>
                <a:lnTo>
                  <a:pt x="414" y="660"/>
                </a:lnTo>
                <a:lnTo>
                  <a:pt x="418" y="658"/>
                </a:lnTo>
                <a:lnTo>
                  <a:pt x="428" y="654"/>
                </a:lnTo>
                <a:lnTo>
                  <a:pt x="434" y="654"/>
                </a:lnTo>
                <a:lnTo>
                  <a:pt x="444" y="656"/>
                </a:lnTo>
                <a:lnTo>
                  <a:pt x="444" y="656"/>
                </a:lnTo>
                <a:lnTo>
                  <a:pt x="454" y="660"/>
                </a:lnTo>
                <a:lnTo>
                  <a:pt x="456" y="660"/>
                </a:lnTo>
                <a:lnTo>
                  <a:pt x="456" y="662"/>
                </a:lnTo>
                <a:lnTo>
                  <a:pt x="454" y="662"/>
                </a:lnTo>
                <a:lnTo>
                  <a:pt x="456" y="662"/>
                </a:lnTo>
                <a:lnTo>
                  <a:pt x="456" y="662"/>
                </a:lnTo>
                <a:lnTo>
                  <a:pt x="462" y="660"/>
                </a:lnTo>
                <a:lnTo>
                  <a:pt x="466" y="658"/>
                </a:lnTo>
                <a:lnTo>
                  <a:pt x="470" y="654"/>
                </a:lnTo>
                <a:lnTo>
                  <a:pt x="470" y="654"/>
                </a:lnTo>
                <a:lnTo>
                  <a:pt x="474" y="652"/>
                </a:lnTo>
                <a:lnTo>
                  <a:pt x="478" y="648"/>
                </a:lnTo>
                <a:lnTo>
                  <a:pt x="482" y="648"/>
                </a:lnTo>
                <a:lnTo>
                  <a:pt x="482" y="648"/>
                </a:lnTo>
                <a:lnTo>
                  <a:pt x="492" y="648"/>
                </a:lnTo>
                <a:lnTo>
                  <a:pt x="498" y="650"/>
                </a:lnTo>
                <a:lnTo>
                  <a:pt x="498" y="650"/>
                </a:lnTo>
                <a:lnTo>
                  <a:pt x="500" y="650"/>
                </a:lnTo>
                <a:lnTo>
                  <a:pt x="504" y="652"/>
                </a:lnTo>
                <a:lnTo>
                  <a:pt x="510" y="650"/>
                </a:lnTo>
                <a:lnTo>
                  <a:pt x="514" y="648"/>
                </a:lnTo>
                <a:lnTo>
                  <a:pt x="516" y="644"/>
                </a:lnTo>
                <a:lnTo>
                  <a:pt x="516" y="644"/>
                </a:lnTo>
                <a:lnTo>
                  <a:pt x="520" y="632"/>
                </a:lnTo>
                <a:lnTo>
                  <a:pt x="522" y="620"/>
                </a:lnTo>
                <a:lnTo>
                  <a:pt x="522" y="606"/>
                </a:lnTo>
                <a:lnTo>
                  <a:pt x="530" y="582"/>
                </a:lnTo>
                <a:lnTo>
                  <a:pt x="530" y="572"/>
                </a:lnTo>
                <a:lnTo>
                  <a:pt x="544" y="570"/>
                </a:lnTo>
                <a:lnTo>
                  <a:pt x="550" y="534"/>
                </a:lnTo>
                <a:lnTo>
                  <a:pt x="556" y="474"/>
                </a:lnTo>
                <a:lnTo>
                  <a:pt x="558" y="398"/>
                </a:lnTo>
                <a:lnTo>
                  <a:pt x="558" y="340"/>
                </a:lnTo>
                <a:lnTo>
                  <a:pt x="558" y="340"/>
                </a:lnTo>
                <a:lnTo>
                  <a:pt x="560" y="332"/>
                </a:lnTo>
                <a:lnTo>
                  <a:pt x="562" y="322"/>
                </a:lnTo>
                <a:lnTo>
                  <a:pt x="562" y="308"/>
                </a:lnTo>
                <a:lnTo>
                  <a:pt x="562" y="308"/>
                </a:lnTo>
                <a:lnTo>
                  <a:pt x="560" y="300"/>
                </a:lnTo>
                <a:lnTo>
                  <a:pt x="562" y="296"/>
                </a:lnTo>
                <a:lnTo>
                  <a:pt x="564" y="294"/>
                </a:lnTo>
                <a:lnTo>
                  <a:pt x="568" y="294"/>
                </a:lnTo>
                <a:lnTo>
                  <a:pt x="568" y="306"/>
                </a:lnTo>
                <a:lnTo>
                  <a:pt x="570" y="338"/>
                </a:lnTo>
                <a:lnTo>
                  <a:pt x="574" y="348"/>
                </a:lnTo>
                <a:lnTo>
                  <a:pt x="570" y="362"/>
                </a:lnTo>
                <a:lnTo>
                  <a:pt x="574" y="384"/>
                </a:lnTo>
                <a:lnTo>
                  <a:pt x="576" y="390"/>
                </a:lnTo>
                <a:lnTo>
                  <a:pt x="580" y="422"/>
                </a:lnTo>
                <a:lnTo>
                  <a:pt x="586" y="422"/>
                </a:lnTo>
                <a:lnTo>
                  <a:pt x="586" y="428"/>
                </a:lnTo>
                <a:lnTo>
                  <a:pt x="582" y="432"/>
                </a:lnTo>
                <a:lnTo>
                  <a:pt x="586" y="448"/>
                </a:lnTo>
                <a:lnTo>
                  <a:pt x="590" y="472"/>
                </a:lnTo>
                <a:lnTo>
                  <a:pt x="602" y="490"/>
                </a:lnTo>
                <a:lnTo>
                  <a:pt x="620" y="500"/>
                </a:lnTo>
                <a:lnTo>
                  <a:pt x="620" y="486"/>
                </a:lnTo>
                <a:lnTo>
                  <a:pt x="624" y="498"/>
                </a:lnTo>
                <a:lnTo>
                  <a:pt x="636" y="484"/>
                </a:lnTo>
                <a:lnTo>
                  <a:pt x="642" y="462"/>
                </a:lnTo>
                <a:lnTo>
                  <a:pt x="638" y="438"/>
                </a:lnTo>
                <a:lnTo>
                  <a:pt x="636" y="424"/>
                </a:lnTo>
                <a:lnTo>
                  <a:pt x="632" y="420"/>
                </a:lnTo>
                <a:lnTo>
                  <a:pt x="630" y="416"/>
                </a:lnTo>
                <a:lnTo>
                  <a:pt x="636" y="412"/>
                </a:lnTo>
                <a:lnTo>
                  <a:pt x="630" y="382"/>
                </a:lnTo>
                <a:lnTo>
                  <a:pt x="628" y="376"/>
                </a:lnTo>
                <a:lnTo>
                  <a:pt x="626" y="354"/>
                </a:lnTo>
                <a:lnTo>
                  <a:pt x="618" y="340"/>
                </a:lnTo>
                <a:lnTo>
                  <a:pt x="618" y="330"/>
                </a:lnTo>
                <a:lnTo>
                  <a:pt x="610" y="300"/>
                </a:lnTo>
                <a:lnTo>
                  <a:pt x="606" y="288"/>
                </a:lnTo>
                <a:lnTo>
                  <a:pt x="606" y="288"/>
                </a:lnTo>
                <a:lnTo>
                  <a:pt x="610" y="286"/>
                </a:lnTo>
                <a:lnTo>
                  <a:pt x="612" y="288"/>
                </a:lnTo>
                <a:lnTo>
                  <a:pt x="616" y="292"/>
                </a:lnTo>
                <a:lnTo>
                  <a:pt x="618" y="298"/>
                </a:lnTo>
                <a:lnTo>
                  <a:pt x="618" y="298"/>
                </a:lnTo>
                <a:lnTo>
                  <a:pt x="622" y="312"/>
                </a:lnTo>
                <a:lnTo>
                  <a:pt x="626" y="322"/>
                </a:lnTo>
                <a:lnTo>
                  <a:pt x="632" y="328"/>
                </a:lnTo>
                <a:lnTo>
                  <a:pt x="652" y="384"/>
                </a:lnTo>
                <a:lnTo>
                  <a:pt x="678" y="454"/>
                </a:lnTo>
                <a:lnTo>
                  <a:pt x="702" y="508"/>
                </a:lnTo>
                <a:lnTo>
                  <a:pt x="720" y="540"/>
                </a:lnTo>
                <a:lnTo>
                  <a:pt x="732" y="540"/>
                </a:lnTo>
                <a:lnTo>
                  <a:pt x="736" y="548"/>
                </a:lnTo>
                <a:lnTo>
                  <a:pt x="752" y="568"/>
                </a:lnTo>
                <a:lnTo>
                  <a:pt x="752" y="568"/>
                </a:lnTo>
                <a:lnTo>
                  <a:pt x="756" y="582"/>
                </a:lnTo>
                <a:lnTo>
                  <a:pt x="762" y="592"/>
                </a:lnTo>
                <a:lnTo>
                  <a:pt x="768" y="602"/>
                </a:lnTo>
                <a:lnTo>
                  <a:pt x="768" y="602"/>
                </a:lnTo>
                <a:lnTo>
                  <a:pt x="774" y="604"/>
                </a:lnTo>
                <a:lnTo>
                  <a:pt x="776" y="606"/>
                </a:lnTo>
                <a:lnTo>
                  <a:pt x="784" y="604"/>
                </a:lnTo>
                <a:lnTo>
                  <a:pt x="788" y="602"/>
                </a:lnTo>
                <a:lnTo>
                  <a:pt x="790" y="602"/>
                </a:lnTo>
                <a:lnTo>
                  <a:pt x="790" y="602"/>
                </a:lnTo>
                <a:lnTo>
                  <a:pt x="794" y="598"/>
                </a:lnTo>
                <a:lnTo>
                  <a:pt x="804" y="594"/>
                </a:lnTo>
                <a:lnTo>
                  <a:pt x="804" y="594"/>
                </a:lnTo>
                <a:lnTo>
                  <a:pt x="808" y="594"/>
                </a:lnTo>
                <a:lnTo>
                  <a:pt x="812" y="594"/>
                </a:lnTo>
                <a:lnTo>
                  <a:pt x="816" y="596"/>
                </a:lnTo>
                <a:lnTo>
                  <a:pt x="816" y="596"/>
                </a:lnTo>
                <a:lnTo>
                  <a:pt x="820" y="598"/>
                </a:lnTo>
                <a:lnTo>
                  <a:pt x="826" y="600"/>
                </a:lnTo>
                <a:lnTo>
                  <a:pt x="832" y="600"/>
                </a:lnTo>
                <a:lnTo>
                  <a:pt x="832" y="600"/>
                </a:lnTo>
                <a:lnTo>
                  <a:pt x="836" y="600"/>
                </a:lnTo>
                <a:lnTo>
                  <a:pt x="834" y="598"/>
                </a:lnTo>
                <a:lnTo>
                  <a:pt x="832" y="598"/>
                </a:lnTo>
                <a:lnTo>
                  <a:pt x="834" y="596"/>
                </a:lnTo>
                <a:lnTo>
                  <a:pt x="842" y="590"/>
                </a:lnTo>
                <a:lnTo>
                  <a:pt x="842" y="590"/>
                </a:lnTo>
                <a:lnTo>
                  <a:pt x="850" y="586"/>
                </a:lnTo>
                <a:lnTo>
                  <a:pt x="856" y="582"/>
                </a:lnTo>
                <a:lnTo>
                  <a:pt x="866" y="582"/>
                </a:lnTo>
                <a:lnTo>
                  <a:pt x="872" y="584"/>
                </a:lnTo>
                <a:lnTo>
                  <a:pt x="874" y="586"/>
                </a:lnTo>
                <a:lnTo>
                  <a:pt x="874" y="586"/>
                </a:lnTo>
                <a:lnTo>
                  <a:pt x="886" y="598"/>
                </a:lnTo>
                <a:lnTo>
                  <a:pt x="898" y="616"/>
                </a:lnTo>
                <a:lnTo>
                  <a:pt x="916" y="642"/>
                </a:lnTo>
                <a:lnTo>
                  <a:pt x="916" y="642"/>
                </a:lnTo>
                <a:lnTo>
                  <a:pt x="926" y="656"/>
                </a:lnTo>
                <a:lnTo>
                  <a:pt x="934" y="664"/>
                </a:lnTo>
                <a:lnTo>
                  <a:pt x="944" y="668"/>
                </a:lnTo>
                <a:lnTo>
                  <a:pt x="952" y="670"/>
                </a:lnTo>
                <a:lnTo>
                  <a:pt x="958" y="668"/>
                </a:lnTo>
                <a:lnTo>
                  <a:pt x="964" y="666"/>
                </a:lnTo>
                <a:lnTo>
                  <a:pt x="968" y="660"/>
                </a:lnTo>
                <a:lnTo>
                  <a:pt x="972" y="654"/>
                </a:lnTo>
                <a:lnTo>
                  <a:pt x="972" y="654"/>
                </a:lnTo>
                <a:lnTo>
                  <a:pt x="974" y="648"/>
                </a:lnTo>
                <a:lnTo>
                  <a:pt x="974" y="642"/>
                </a:lnTo>
                <a:lnTo>
                  <a:pt x="970" y="628"/>
                </a:lnTo>
                <a:lnTo>
                  <a:pt x="964" y="616"/>
                </a:lnTo>
                <a:lnTo>
                  <a:pt x="962" y="612"/>
                </a:lnTo>
                <a:lnTo>
                  <a:pt x="962" y="612"/>
                </a:lnTo>
                <a:lnTo>
                  <a:pt x="952" y="600"/>
                </a:lnTo>
                <a:lnTo>
                  <a:pt x="944" y="592"/>
                </a:lnTo>
                <a:lnTo>
                  <a:pt x="936" y="588"/>
                </a:lnTo>
                <a:lnTo>
                  <a:pt x="936" y="588"/>
                </a:lnTo>
                <a:lnTo>
                  <a:pt x="928" y="584"/>
                </a:lnTo>
                <a:lnTo>
                  <a:pt x="920" y="576"/>
                </a:lnTo>
                <a:lnTo>
                  <a:pt x="900" y="550"/>
                </a:lnTo>
                <a:lnTo>
                  <a:pt x="900" y="550"/>
                </a:lnTo>
                <a:lnTo>
                  <a:pt x="894" y="542"/>
                </a:lnTo>
                <a:lnTo>
                  <a:pt x="892" y="536"/>
                </a:lnTo>
                <a:lnTo>
                  <a:pt x="890" y="530"/>
                </a:lnTo>
                <a:lnTo>
                  <a:pt x="890" y="526"/>
                </a:lnTo>
                <a:lnTo>
                  <a:pt x="892" y="520"/>
                </a:lnTo>
                <a:lnTo>
                  <a:pt x="894" y="516"/>
                </a:lnTo>
                <a:lnTo>
                  <a:pt x="894" y="516"/>
                </a:lnTo>
                <a:lnTo>
                  <a:pt x="894" y="514"/>
                </a:lnTo>
                <a:lnTo>
                  <a:pt x="898" y="510"/>
                </a:lnTo>
                <a:lnTo>
                  <a:pt x="904" y="508"/>
                </a:lnTo>
                <a:lnTo>
                  <a:pt x="912" y="506"/>
                </a:lnTo>
                <a:lnTo>
                  <a:pt x="912" y="506"/>
                </a:lnTo>
                <a:lnTo>
                  <a:pt x="918" y="504"/>
                </a:lnTo>
                <a:lnTo>
                  <a:pt x="920" y="500"/>
                </a:lnTo>
                <a:lnTo>
                  <a:pt x="924" y="496"/>
                </a:lnTo>
                <a:lnTo>
                  <a:pt x="924" y="496"/>
                </a:lnTo>
                <a:lnTo>
                  <a:pt x="924" y="490"/>
                </a:lnTo>
                <a:lnTo>
                  <a:pt x="924" y="482"/>
                </a:lnTo>
                <a:lnTo>
                  <a:pt x="920" y="472"/>
                </a:lnTo>
                <a:lnTo>
                  <a:pt x="920" y="472"/>
                </a:lnTo>
                <a:lnTo>
                  <a:pt x="920" y="468"/>
                </a:lnTo>
                <a:lnTo>
                  <a:pt x="920" y="460"/>
                </a:lnTo>
                <a:lnTo>
                  <a:pt x="920" y="456"/>
                </a:lnTo>
                <a:lnTo>
                  <a:pt x="924" y="452"/>
                </a:lnTo>
                <a:lnTo>
                  <a:pt x="926" y="448"/>
                </a:lnTo>
                <a:lnTo>
                  <a:pt x="932" y="446"/>
                </a:lnTo>
                <a:lnTo>
                  <a:pt x="932" y="446"/>
                </a:lnTo>
                <a:lnTo>
                  <a:pt x="938" y="446"/>
                </a:lnTo>
                <a:lnTo>
                  <a:pt x="942" y="442"/>
                </a:lnTo>
                <a:lnTo>
                  <a:pt x="950" y="436"/>
                </a:lnTo>
                <a:lnTo>
                  <a:pt x="952" y="432"/>
                </a:lnTo>
                <a:lnTo>
                  <a:pt x="952" y="428"/>
                </a:lnTo>
                <a:lnTo>
                  <a:pt x="952" y="412"/>
                </a:lnTo>
                <a:lnTo>
                  <a:pt x="952" y="412"/>
                </a:lnTo>
                <a:lnTo>
                  <a:pt x="948" y="402"/>
                </a:lnTo>
                <a:lnTo>
                  <a:pt x="950" y="394"/>
                </a:lnTo>
                <a:lnTo>
                  <a:pt x="952" y="392"/>
                </a:lnTo>
                <a:lnTo>
                  <a:pt x="956" y="388"/>
                </a:lnTo>
                <a:lnTo>
                  <a:pt x="956" y="388"/>
                </a:lnTo>
                <a:lnTo>
                  <a:pt x="958" y="386"/>
                </a:lnTo>
                <a:lnTo>
                  <a:pt x="962" y="382"/>
                </a:lnTo>
                <a:lnTo>
                  <a:pt x="964" y="374"/>
                </a:lnTo>
                <a:lnTo>
                  <a:pt x="962" y="366"/>
                </a:lnTo>
                <a:lnTo>
                  <a:pt x="954" y="344"/>
                </a:lnTo>
                <a:lnTo>
                  <a:pt x="944" y="332"/>
                </a:lnTo>
                <a:lnTo>
                  <a:pt x="934" y="318"/>
                </a:lnTo>
                <a:lnTo>
                  <a:pt x="930" y="310"/>
                </a:lnTo>
                <a:lnTo>
                  <a:pt x="930" y="302"/>
                </a:lnTo>
                <a:lnTo>
                  <a:pt x="884" y="252"/>
                </a:lnTo>
                <a:lnTo>
                  <a:pt x="884" y="252"/>
                </a:lnTo>
                <a:lnTo>
                  <a:pt x="884" y="250"/>
                </a:lnTo>
                <a:lnTo>
                  <a:pt x="882" y="248"/>
                </a:lnTo>
                <a:lnTo>
                  <a:pt x="876" y="244"/>
                </a:lnTo>
                <a:lnTo>
                  <a:pt x="866" y="238"/>
                </a:lnTo>
                <a:lnTo>
                  <a:pt x="850" y="228"/>
                </a:lnTo>
                <a:lnTo>
                  <a:pt x="792" y="204"/>
                </a:lnTo>
                <a:lnTo>
                  <a:pt x="800" y="202"/>
                </a:lnTo>
                <a:lnTo>
                  <a:pt x="834" y="194"/>
                </a:lnTo>
                <a:lnTo>
                  <a:pt x="860" y="190"/>
                </a:lnTo>
                <a:lnTo>
                  <a:pt x="888" y="186"/>
                </a:lnTo>
                <a:lnTo>
                  <a:pt x="914" y="178"/>
                </a:lnTo>
                <a:lnTo>
                  <a:pt x="914" y="178"/>
                </a:lnTo>
                <a:lnTo>
                  <a:pt x="924" y="172"/>
                </a:lnTo>
                <a:lnTo>
                  <a:pt x="932" y="166"/>
                </a:lnTo>
                <a:lnTo>
                  <a:pt x="936" y="160"/>
                </a:lnTo>
                <a:lnTo>
                  <a:pt x="936" y="160"/>
                </a:lnTo>
                <a:lnTo>
                  <a:pt x="942" y="148"/>
                </a:lnTo>
                <a:lnTo>
                  <a:pt x="952" y="130"/>
                </a:lnTo>
                <a:lnTo>
                  <a:pt x="952" y="130"/>
                </a:lnTo>
                <a:lnTo>
                  <a:pt x="958" y="118"/>
                </a:lnTo>
                <a:lnTo>
                  <a:pt x="960" y="110"/>
                </a:lnTo>
                <a:lnTo>
                  <a:pt x="962" y="104"/>
                </a:lnTo>
                <a:lnTo>
                  <a:pt x="962" y="104"/>
                </a:lnTo>
                <a:lnTo>
                  <a:pt x="962" y="94"/>
                </a:lnTo>
                <a:lnTo>
                  <a:pt x="964" y="88"/>
                </a:lnTo>
                <a:lnTo>
                  <a:pt x="966" y="84"/>
                </a:lnTo>
                <a:lnTo>
                  <a:pt x="966" y="84"/>
                </a:lnTo>
                <a:lnTo>
                  <a:pt x="970" y="78"/>
                </a:lnTo>
                <a:lnTo>
                  <a:pt x="974" y="68"/>
                </a:lnTo>
                <a:lnTo>
                  <a:pt x="974" y="58"/>
                </a:lnTo>
                <a:lnTo>
                  <a:pt x="974" y="54"/>
                </a:lnTo>
                <a:lnTo>
                  <a:pt x="972" y="50"/>
                </a:lnTo>
                <a:lnTo>
                  <a:pt x="972" y="50"/>
                </a:lnTo>
                <a:lnTo>
                  <a:pt x="970" y="48"/>
                </a:lnTo>
                <a:lnTo>
                  <a:pt x="970" y="44"/>
                </a:lnTo>
                <a:lnTo>
                  <a:pt x="970" y="38"/>
                </a:lnTo>
                <a:lnTo>
                  <a:pt x="974" y="30"/>
                </a:lnTo>
                <a:lnTo>
                  <a:pt x="974" y="30"/>
                </a:lnTo>
                <a:lnTo>
                  <a:pt x="978" y="24"/>
                </a:lnTo>
                <a:lnTo>
                  <a:pt x="980" y="20"/>
                </a:lnTo>
                <a:lnTo>
                  <a:pt x="982" y="18"/>
                </a:lnTo>
                <a:lnTo>
                  <a:pt x="980" y="16"/>
                </a:lnTo>
                <a:lnTo>
                  <a:pt x="980" y="16"/>
                </a:lnTo>
                <a:lnTo>
                  <a:pt x="978" y="14"/>
                </a:lnTo>
                <a:lnTo>
                  <a:pt x="978" y="10"/>
                </a:lnTo>
                <a:lnTo>
                  <a:pt x="976" y="0"/>
                </a:lnTo>
                <a:lnTo>
                  <a:pt x="676" y="0"/>
                </a:lnTo>
                <a:lnTo>
                  <a:pt x="562" y="150"/>
                </a:lnTo>
                <a:lnTo>
                  <a:pt x="562" y="150"/>
                </a:lnTo>
                <a:lnTo>
                  <a:pt x="562" y="150"/>
                </a:lnTo>
                <a:lnTo>
                  <a:pt x="562" y="150"/>
                </a:lnTo>
                <a:lnTo>
                  <a:pt x="562" y="150"/>
                </a:lnTo>
              </a:path>
            </a:pathLst>
          </a:custGeom>
          <a:solidFill>
            <a:schemeClr val="bg2">
              <a:lumMod val="60000"/>
              <a:lumOff val="40000"/>
              <a:alpha val="7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CustomShape 85"/>
          <p:cNvSpPr/>
          <p:nvPr/>
        </p:nvSpPr>
        <p:spPr>
          <a:xfrm>
            <a:off x="9601560" y="1418760"/>
            <a:ext cx="206640" cy="135720"/>
          </a:xfrm>
          <a:custGeom>
            <a:avLst/>
            <a:gdLst/>
            <a:ahLst/>
            <a:cxnLst/>
            <a:rect l="0" t="0" r="r" b="b"/>
            <a:pathLst>
              <a:path w="153" h="101">
                <a:moveTo>
                  <a:pt x="152" y="100"/>
                </a:moveTo>
                <a:lnTo>
                  <a:pt x="152" y="100"/>
                </a:lnTo>
                <a:lnTo>
                  <a:pt x="152" y="100"/>
                </a:lnTo>
                <a:lnTo>
                  <a:pt x="152" y="100"/>
                </a:lnTo>
                <a:lnTo>
                  <a:pt x="138" y="90"/>
                </a:lnTo>
                <a:lnTo>
                  <a:pt x="34" y="18"/>
                </a:lnTo>
                <a:lnTo>
                  <a:pt x="34" y="18"/>
                </a:lnTo>
                <a:lnTo>
                  <a:pt x="16" y="6"/>
                </a:lnTo>
                <a:lnTo>
                  <a:pt x="16" y="6"/>
                </a:lnTo>
                <a:lnTo>
                  <a:pt x="10" y="2"/>
                </a:lnTo>
                <a:lnTo>
                  <a:pt x="4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4" y="6"/>
                </a:lnTo>
                <a:lnTo>
                  <a:pt x="8" y="8"/>
                </a:lnTo>
                <a:lnTo>
                  <a:pt x="8" y="8"/>
                </a:lnTo>
                <a:lnTo>
                  <a:pt x="24" y="18"/>
                </a:lnTo>
                <a:lnTo>
                  <a:pt x="138" y="92"/>
                </a:lnTo>
                <a:lnTo>
                  <a:pt x="138" y="92"/>
                </a:lnTo>
                <a:lnTo>
                  <a:pt x="152" y="100"/>
                </a:lnTo>
                <a:lnTo>
                  <a:pt x="152" y="100"/>
                </a:lnTo>
              </a:path>
            </a:pathLst>
          </a:custGeom>
          <a:solidFill>
            <a:schemeClr val="bg2">
              <a:lumMod val="50000"/>
              <a:lumOff val="50000"/>
              <a:alpha val="1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CustomShape 86"/>
          <p:cNvSpPr/>
          <p:nvPr/>
        </p:nvSpPr>
        <p:spPr>
          <a:xfrm>
            <a:off x="9811080" y="1560240"/>
            <a:ext cx="360" cy="360"/>
          </a:xfrm>
          <a:custGeom>
            <a:avLst/>
            <a:gdLst/>
            <a:ahLst/>
            <a:cxnLst/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bg2">
              <a:lumMod val="50000"/>
              <a:lumOff val="50000"/>
              <a:alpha val="1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CustomShape 87"/>
          <p:cNvSpPr/>
          <p:nvPr/>
        </p:nvSpPr>
        <p:spPr>
          <a:xfrm>
            <a:off x="9819360" y="1307160"/>
            <a:ext cx="46080" cy="244800"/>
          </a:xfrm>
          <a:custGeom>
            <a:avLst/>
            <a:gdLst/>
            <a:ahLst/>
            <a:cxnLst/>
            <a:rect l="0" t="0" r="r" b="b"/>
            <a:pathLst>
              <a:path w="35" h="181">
                <a:moveTo>
                  <a:pt x="0" y="178"/>
                </a:moveTo>
                <a:lnTo>
                  <a:pt x="0" y="178"/>
                </a:lnTo>
                <a:lnTo>
                  <a:pt x="4" y="162"/>
                </a:lnTo>
                <a:lnTo>
                  <a:pt x="28" y="30"/>
                </a:lnTo>
                <a:lnTo>
                  <a:pt x="28" y="30"/>
                </a:lnTo>
                <a:lnTo>
                  <a:pt x="34" y="10"/>
                </a:lnTo>
                <a:lnTo>
                  <a:pt x="34" y="10"/>
                </a:lnTo>
                <a:lnTo>
                  <a:pt x="34" y="6"/>
                </a:lnTo>
                <a:lnTo>
                  <a:pt x="34" y="2"/>
                </a:lnTo>
                <a:lnTo>
                  <a:pt x="34" y="2"/>
                </a:lnTo>
                <a:lnTo>
                  <a:pt x="32" y="0"/>
                </a:lnTo>
                <a:lnTo>
                  <a:pt x="30" y="2"/>
                </a:lnTo>
                <a:lnTo>
                  <a:pt x="30" y="2"/>
                </a:lnTo>
                <a:lnTo>
                  <a:pt x="28" y="8"/>
                </a:lnTo>
                <a:lnTo>
                  <a:pt x="26" y="14"/>
                </a:lnTo>
                <a:lnTo>
                  <a:pt x="26" y="14"/>
                </a:lnTo>
                <a:lnTo>
                  <a:pt x="22" y="38"/>
                </a:lnTo>
                <a:lnTo>
                  <a:pt x="2" y="162"/>
                </a:lnTo>
                <a:lnTo>
                  <a:pt x="2" y="162"/>
                </a:lnTo>
                <a:lnTo>
                  <a:pt x="0" y="178"/>
                </a:lnTo>
                <a:lnTo>
                  <a:pt x="0" y="178"/>
                </a:lnTo>
                <a:lnTo>
                  <a:pt x="0" y="180"/>
                </a:lnTo>
                <a:lnTo>
                  <a:pt x="0" y="180"/>
                </a:lnTo>
                <a:lnTo>
                  <a:pt x="0" y="178"/>
                </a:lnTo>
                <a:lnTo>
                  <a:pt x="0" y="178"/>
                </a:lnTo>
              </a:path>
            </a:pathLst>
          </a:custGeom>
          <a:solidFill>
            <a:schemeClr val="bg2">
              <a:lumMod val="50000"/>
              <a:lumOff val="50000"/>
              <a:alpha val="1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CustomShape 88"/>
          <p:cNvSpPr/>
          <p:nvPr/>
        </p:nvSpPr>
        <p:spPr>
          <a:xfrm>
            <a:off x="9176760" y="1091880"/>
            <a:ext cx="903600" cy="1175760"/>
          </a:xfrm>
          <a:custGeom>
            <a:avLst/>
            <a:gdLst/>
            <a:ahLst/>
            <a:cxnLst/>
            <a:rect l="0" t="0" r="r" b="b"/>
            <a:pathLst>
              <a:path w="665" h="865">
                <a:moveTo>
                  <a:pt x="566" y="472"/>
                </a:moveTo>
                <a:lnTo>
                  <a:pt x="566" y="472"/>
                </a:lnTo>
                <a:lnTo>
                  <a:pt x="568" y="472"/>
                </a:lnTo>
                <a:lnTo>
                  <a:pt x="572" y="476"/>
                </a:lnTo>
                <a:lnTo>
                  <a:pt x="582" y="488"/>
                </a:lnTo>
                <a:lnTo>
                  <a:pt x="612" y="532"/>
                </a:lnTo>
                <a:lnTo>
                  <a:pt x="660" y="604"/>
                </a:lnTo>
                <a:lnTo>
                  <a:pt x="660" y="604"/>
                </a:lnTo>
                <a:lnTo>
                  <a:pt x="664" y="608"/>
                </a:lnTo>
                <a:lnTo>
                  <a:pt x="664" y="356"/>
                </a:lnTo>
                <a:lnTo>
                  <a:pt x="664" y="356"/>
                </a:lnTo>
                <a:lnTo>
                  <a:pt x="650" y="354"/>
                </a:lnTo>
                <a:lnTo>
                  <a:pt x="650" y="354"/>
                </a:lnTo>
                <a:lnTo>
                  <a:pt x="664" y="346"/>
                </a:lnTo>
                <a:lnTo>
                  <a:pt x="664" y="0"/>
                </a:lnTo>
                <a:lnTo>
                  <a:pt x="664" y="0"/>
                </a:lnTo>
                <a:lnTo>
                  <a:pt x="638" y="20"/>
                </a:lnTo>
                <a:lnTo>
                  <a:pt x="624" y="34"/>
                </a:lnTo>
                <a:lnTo>
                  <a:pt x="608" y="50"/>
                </a:lnTo>
                <a:lnTo>
                  <a:pt x="608" y="50"/>
                </a:lnTo>
                <a:lnTo>
                  <a:pt x="594" y="68"/>
                </a:lnTo>
                <a:lnTo>
                  <a:pt x="580" y="86"/>
                </a:lnTo>
                <a:lnTo>
                  <a:pt x="568" y="104"/>
                </a:lnTo>
                <a:lnTo>
                  <a:pt x="558" y="124"/>
                </a:lnTo>
                <a:lnTo>
                  <a:pt x="548" y="146"/>
                </a:lnTo>
                <a:lnTo>
                  <a:pt x="540" y="166"/>
                </a:lnTo>
                <a:lnTo>
                  <a:pt x="524" y="214"/>
                </a:lnTo>
                <a:lnTo>
                  <a:pt x="524" y="214"/>
                </a:lnTo>
                <a:lnTo>
                  <a:pt x="514" y="254"/>
                </a:lnTo>
                <a:lnTo>
                  <a:pt x="508" y="294"/>
                </a:lnTo>
                <a:lnTo>
                  <a:pt x="504" y="330"/>
                </a:lnTo>
                <a:lnTo>
                  <a:pt x="502" y="356"/>
                </a:lnTo>
                <a:lnTo>
                  <a:pt x="502" y="356"/>
                </a:lnTo>
                <a:lnTo>
                  <a:pt x="498" y="358"/>
                </a:lnTo>
                <a:lnTo>
                  <a:pt x="498" y="358"/>
                </a:lnTo>
                <a:lnTo>
                  <a:pt x="490" y="350"/>
                </a:lnTo>
                <a:lnTo>
                  <a:pt x="490" y="350"/>
                </a:lnTo>
                <a:lnTo>
                  <a:pt x="490" y="346"/>
                </a:lnTo>
                <a:lnTo>
                  <a:pt x="490" y="342"/>
                </a:lnTo>
                <a:lnTo>
                  <a:pt x="490" y="342"/>
                </a:lnTo>
                <a:lnTo>
                  <a:pt x="488" y="340"/>
                </a:lnTo>
                <a:lnTo>
                  <a:pt x="484" y="338"/>
                </a:lnTo>
                <a:lnTo>
                  <a:pt x="480" y="336"/>
                </a:lnTo>
                <a:lnTo>
                  <a:pt x="476" y="338"/>
                </a:lnTo>
                <a:lnTo>
                  <a:pt x="476" y="338"/>
                </a:lnTo>
                <a:lnTo>
                  <a:pt x="476" y="338"/>
                </a:lnTo>
                <a:lnTo>
                  <a:pt x="476" y="336"/>
                </a:lnTo>
                <a:lnTo>
                  <a:pt x="474" y="336"/>
                </a:lnTo>
                <a:lnTo>
                  <a:pt x="472" y="338"/>
                </a:lnTo>
                <a:lnTo>
                  <a:pt x="472" y="338"/>
                </a:lnTo>
                <a:lnTo>
                  <a:pt x="468" y="336"/>
                </a:lnTo>
                <a:lnTo>
                  <a:pt x="468" y="336"/>
                </a:lnTo>
                <a:lnTo>
                  <a:pt x="468" y="336"/>
                </a:lnTo>
                <a:lnTo>
                  <a:pt x="466" y="338"/>
                </a:lnTo>
                <a:lnTo>
                  <a:pt x="464" y="338"/>
                </a:lnTo>
                <a:lnTo>
                  <a:pt x="464" y="340"/>
                </a:lnTo>
                <a:lnTo>
                  <a:pt x="462" y="340"/>
                </a:lnTo>
                <a:lnTo>
                  <a:pt x="462" y="342"/>
                </a:lnTo>
                <a:lnTo>
                  <a:pt x="464" y="344"/>
                </a:lnTo>
                <a:lnTo>
                  <a:pt x="464" y="344"/>
                </a:lnTo>
                <a:lnTo>
                  <a:pt x="464" y="344"/>
                </a:lnTo>
                <a:lnTo>
                  <a:pt x="460" y="344"/>
                </a:lnTo>
                <a:lnTo>
                  <a:pt x="460" y="344"/>
                </a:lnTo>
                <a:lnTo>
                  <a:pt x="456" y="346"/>
                </a:lnTo>
                <a:lnTo>
                  <a:pt x="454" y="350"/>
                </a:lnTo>
                <a:lnTo>
                  <a:pt x="454" y="354"/>
                </a:lnTo>
                <a:lnTo>
                  <a:pt x="456" y="358"/>
                </a:lnTo>
                <a:lnTo>
                  <a:pt x="456" y="358"/>
                </a:lnTo>
                <a:lnTo>
                  <a:pt x="458" y="362"/>
                </a:lnTo>
                <a:lnTo>
                  <a:pt x="458" y="362"/>
                </a:lnTo>
                <a:lnTo>
                  <a:pt x="458" y="370"/>
                </a:lnTo>
                <a:lnTo>
                  <a:pt x="458" y="374"/>
                </a:lnTo>
                <a:lnTo>
                  <a:pt x="458" y="374"/>
                </a:lnTo>
                <a:lnTo>
                  <a:pt x="456" y="376"/>
                </a:lnTo>
                <a:lnTo>
                  <a:pt x="456" y="376"/>
                </a:lnTo>
                <a:lnTo>
                  <a:pt x="434" y="360"/>
                </a:lnTo>
                <a:lnTo>
                  <a:pt x="406" y="338"/>
                </a:lnTo>
                <a:lnTo>
                  <a:pt x="372" y="314"/>
                </a:lnTo>
                <a:lnTo>
                  <a:pt x="336" y="294"/>
                </a:lnTo>
                <a:lnTo>
                  <a:pt x="336" y="294"/>
                </a:lnTo>
                <a:lnTo>
                  <a:pt x="292" y="272"/>
                </a:lnTo>
                <a:lnTo>
                  <a:pt x="270" y="264"/>
                </a:lnTo>
                <a:lnTo>
                  <a:pt x="248" y="256"/>
                </a:lnTo>
                <a:lnTo>
                  <a:pt x="226" y="250"/>
                </a:lnTo>
                <a:lnTo>
                  <a:pt x="204" y="246"/>
                </a:lnTo>
                <a:lnTo>
                  <a:pt x="182" y="244"/>
                </a:lnTo>
                <a:lnTo>
                  <a:pt x="160" y="242"/>
                </a:lnTo>
                <a:lnTo>
                  <a:pt x="160" y="242"/>
                </a:lnTo>
                <a:lnTo>
                  <a:pt x="138" y="242"/>
                </a:lnTo>
                <a:lnTo>
                  <a:pt x="116" y="242"/>
                </a:lnTo>
                <a:lnTo>
                  <a:pt x="84" y="248"/>
                </a:lnTo>
                <a:lnTo>
                  <a:pt x="62" y="252"/>
                </a:lnTo>
                <a:lnTo>
                  <a:pt x="56" y="256"/>
                </a:lnTo>
                <a:lnTo>
                  <a:pt x="30" y="266"/>
                </a:lnTo>
                <a:lnTo>
                  <a:pt x="8" y="282"/>
                </a:lnTo>
                <a:lnTo>
                  <a:pt x="0" y="296"/>
                </a:lnTo>
                <a:lnTo>
                  <a:pt x="0" y="324"/>
                </a:lnTo>
                <a:lnTo>
                  <a:pt x="2" y="330"/>
                </a:lnTo>
                <a:lnTo>
                  <a:pt x="14" y="344"/>
                </a:lnTo>
                <a:lnTo>
                  <a:pt x="28" y="358"/>
                </a:lnTo>
                <a:lnTo>
                  <a:pt x="28" y="358"/>
                </a:lnTo>
                <a:lnTo>
                  <a:pt x="36" y="364"/>
                </a:lnTo>
                <a:lnTo>
                  <a:pt x="42" y="366"/>
                </a:lnTo>
                <a:lnTo>
                  <a:pt x="46" y="368"/>
                </a:lnTo>
                <a:lnTo>
                  <a:pt x="46" y="368"/>
                </a:lnTo>
                <a:lnTo>
                  <a:pt x="52" y="368"/>
                </a:lnTo>
                <a:lnTo>
                  <a:pt x="56" y="372"/>
                </a:lnTo>
                <a:lnTo>
                  <a:pt x="60" y="376"/>
                </a:lnTo>
                <a:lnTo>
                  <a:pt x="60" y="376"/>
                </a:lnTo>
                <a:lnTo>
                  <a:pt x="64" y="380"/>
                </a:lnTo>
                <a:lnTo>
                  <a:pt x="70" y="384"/>
                </a:lnTo>
                <a:lnTo>
                  <a:pt x="78" y="386"/>
                </a:lnTo>
                <a:lnTo>
                  <a:pt x="78" y="386"/>
                </a:lnTo>
                <a:lnTo>
                  <a:pt x="84" y="386"/>
                </a:lnTo>
                <a:lnTo>
                  <a:pt x="92" y="390"/>
                </a:lnTo>
                <a:lnTo>
                  <a:pt x="98" y="394"/>
                </a:lnTo>
                <a:lnTo>
                  <a:pt x="100" y="398"/>
                </a:lnTo>
                <a:lnTo>
                  <a:pt x="100" y="398"/>
                </a:lnTo>
                <a:lnTo>
                  <a:pt x="104" y="402"/>
                </a:lnTo>
                <a:lnTo>
                  <a:pt x="112" y="406"/>
                </a:lnTo>
                <a:lnTo>
                  <a:pt x="120" y="410"/>
                </a:lnTo>
                <a:lnTo>
                  <a:pt x="120" y="410"/>
                </a:lnTo>
                <a:lnTo>
                  <a:pt x="126" y="418"/>
                </a:lnTo>
                <a:lnTo>
                  <a:pt x="130" y="426"/>
                </a:lnTo>
                <a:lnTo>
                  <a:pt x="130" y="430"/>
                </a:lnTo>
                <a:lnTo>
                  <a:pt x="130" y="430"/>
                </a:lnTo>
                <a:lnTo>
                  <a:pt x="132" y="434"/>
                </a:lnTo>
                <a:lnTo>
                  <a:pt x="136" y="436"/>
                </a:lnTo>
                <a:lnTo>
                  <a:pt x="142" y="438"/>
                </a:lnTo>
                <a:lnTo>
                  <a:pt x="142" y="438"/>
                </a:lnTo>
                <a:lnTo>
                  <a:pt x="146" y="442"/>
                </a:lnTo>
                <a:lnTo>
                  <a:pt x="150" y="446"/>
                </a:lnTo>
                <a:lnTo>
                  <a:pt x="152" y="452"/>
                </a:lnTo>
                <a:lnTo>
                  <a:pt x="152" y="452"/>
                </a:lnTo>
                <a:lnTo>
                  <a:pt x="152" y="456"/>
                </a:lnTo>
                <a:lnTo>
                  <a:pt x="154" y="458"/>
                </a:lnTo>
                <a:lnTo>
                  <a:pt x="158" y="466"/>
                </a:lnTo>
                <a:lnTo>
                  <a:pt x="166" y="472"/>
                </a:lnTo>
                <a:lnTo>
                  <a:pt x="170" y="474"/>
                </a:lnTo>
                <a:lnTo>
                  <a:pt x="170" y="474"/>
                </a:lnTo>
                <a:lnTo>
                  <a:pt x="174" y="476"/>
                </a:lnTo>
                <a:lnTo>
                  <a:pt x="178" y="480"/>
                </a:lnTo>
                <a:lnTo>
                  <a:pt x="182" y="486"/>
                </a:lnTo>
                <a:lnTo>
                  <a:pt x="182" y="486"/>
                </a:lnTo>
                <a:lnTo>
                  <a:pt x="186" y="490"/>
                </a:lnTo>
                <a:lnTo>
                  <a:pt x="192" y="494"/>
                </a:lnTo>
                <a:lnTo>
                  <a:pt x="200" y="500"/>
                </a:lnTo>
                <a:lnTo>
                  <a:pt x="200" y="500"/>
                </a:lnTo>
                <a:lnTo>
                  <a:pt x="216" y="510"/>
                </a:lnTo>
                <a:lnTo>
                  <a:pt x="224" y="516"/>
                </a:lnTo>
                <a:lnTo>
                  <a:pt x="224" y="516"/>
                </a:lnTo>
                <a:lnTo>
                  <a:pt x="230" y="518"/>
                </a:lnTo>
                <a:lnTo>
                  <a:pt x="238" y="518"/>
                </a:lnTo>
                <a:lnTo>
                  <a:pt x="246" y="518"/>
                </a:lnTo>
                <a:lnTo>
                  <a:pt x="268" y="512"/>
                </a:lnTo>
                <a:lnTo>
                  <a:pt x="288" y="504"/>
                </a:lnTo>
                <a:lnTo>
                  <a:pt x="306" y="496"/>
                </a:lnTo>
                <a:lnTo>
                  <a:pt x="332" y="486"/>
                </a:lnTo>
                <a:lnTo>
                  <a:pt x="350" y="482"/>
                </a:lnTo>
                <a:lnTo>
                  <a:pt x="350" y="482"/>
                </a:lnTo>
                <a:lnTo>
                  <a:pt x="350" y="482"/>
                </a:lnTo>
                <a:lnTo>
                  <a:pt x="334" y="504"/>
                </a:lnTo>
                <a:lnTo>
                  <a:pt x="320" y="526"/>
                </a:lnTo>
                <a:lnTo>
                  <a:pt x="320" y="526"/>
                </a:lnTo>
                <a:lnTo>
                  <a:pt x="302" y="566"/>
                </a:lnTo>
                <a:lnTo>
                  <a:pt x="298" y="576"/>
                </a:lnTo>
                <a:lnTo>
                  <a:pt x="298" y="582"/>
                </a:lnTo>
                <a:lnTo>
                  <a:pt x="298" y="586"/>
                </a:lnTo>
                <a:lnTo>
                  <a:pt x="300" y="586"/>
                </a:lnTo>
                <a:lnTo>
                  <a:pt x="302" y="586"/>
                </a:lnTo>
                <a:lnTo>
                  <a:pt x="310" y="598"/>
                </a:lnTo>
                <a:lnTo>
                  <a:pt x="310" y="598"/>
                </a:lnTo>
                <a:lnTo>
                  <a:pt x="318" y="604"/>
                </a:lnTo>
                <a:lnTo>
                  <a:pt x="334" y="622"/>
                </a:lnTo>
                <a:lnTo>
                  <a:pt x="344" y="630"/>
                </a:lnTo>
                <a:lnTo>
                  <a:pt x="356" y="638"/>
                </a:lnTo>
                <a:lnTo>
                  <a:pt x="366" y="644"/>
                </a:lnTo>
                <a:lnTo>
                  <a:pt x="376" y="646"/>
                </a:lnTo>
                <a:lnTo>
                  <a:pt x="376" y="646"/>
                </a:lnTo>
                <a:lnTo>
                  <a:pt x="384" y="646"/>
                </a:lnTo>
                <a:lnTo>
                  <a:pt x="390" y="648"/>
                </a:lnTo>
                <a:lnTo>
                  <a:pt x="396" y="650"/>
                </a:lnTo>
                <a:lnTo>
                  <a:pt x="398" y="654"/>
                </a:lnTo>
                <a:lnTo>
                  <a:pt x="402" y="660"/>
                </a:lnTo>
                <a:lnTo>
                  <a:pt x="404" y="662"/>
                </a:lnTo>
                <a:lnTo>
                  <a:pt x="404" y="662"/>
                </a:lnTo>
                <a:lnTo>
                  <a:pt x="414" y="670"/>
                </a:lnTo>
                <a:lnTo>
                  <a:pt x="424" y="676"/>
                </a:lnTo>
                <a:lnTo>
                  <a:pt x="428" y="678"/>
                </a:lnTo>
                <a:lnTo>
                  <a:pt x="434" y="676"/>
                </a:lnTo>
                <a:lnTo>
                  <a:pt x="434" y="676"/>
                </a:lnTo>
                <a:lnTo>
                  <a:pt x="438" y="678"/>
                </a:lnTo>
                <a:lnTo>
                  <a:pt x="444" y="680"/>
                </a:lnTo>
                <a:lnTo>
                  <a:pt x="454" y="692"/>
                </a:lnTo>
                <a:lnTo>
                  <a:pt x="460" y="704"/>
                </a:lnTo>
                <a:lnTo>
                  <a:pt x="464" y="710"/>
                </a:lnTo>
                <a:lnTo>
                  <a:pt x="464" y="710"/>
                </a:lnTo>
                <a:lnTo>
                  <a:pt x="466" y="716"/>
                </a:lnTo>
                <a:lnTo>
                  <a:pt x="470" y="730"/>
                </a:lnTo>
                <a:lnTo>
                  <a:pt x="472" y="740"/>
                </a:lnTo>
                <a:lnTo>
                  <a:pt x="472" y="750"/>
                </a:lnTo>
                <a:lnTo>
                  <a:pt x="470" y="760"/>
                </a:lnTo>
                <a:lnTo>
                  <a:pt x="468" y="770"/>
                </a:lnTo>
                <a:lnTo>
                  <a:pt x="468" y="770"/>
                </a:lnTo>
                <a:lnTo>
                  <a:pt x="460" y="788"/>
                </a:lnTo>
                <a:lnTo>
                  <a:pt x="456" y="800"/>
                </a:lnTo>
                <a:lnTo>
                  <a:pt x="454" y="810"/>
                </a:lnTo>
                <a:lnTo>
                  <a:pt x="454" y="810"/>
                </a:lnTo>
                <a:lnTo>
                  <a:pt x="452" y="816"/>
                </a:lnTo>
                <a:lnTo>
                  <a:pt x="452" y="824"/>
                </a:lnTo>
                <a:lnTo>
                  <a:pt x="454" y="832"/>
                </a:lnTo>
                <a:lnTo>
                  <a:pt x="454" y="832"/>
                </a:lnTo>
                <a:lnTo>
                  <a:pt x="458" y="852"/>
                </a:lnTo>
                <a:lnTo>
                  <a:pt x="462" y="858"/>
                </a:lnTo>
                <a:lnTo>
                  <a:pt x="466" y="864"/>
                </a:lnTo>
                <a:lnTo>
                  <a:pt x="466" y="864"/>
                </a:lnTo>
                <a:lnTo>
                  <a:pt x="468" y="864"/>
                </a:lnTo>
                <a:lnTo>
                  <a:pt x="472" y="864"/>
                </a:lnTo>
                <a:lnTo>
                  <a:pt x="472" y="864"/>
                </a:lnTo>
                <a:lnTo>
                  <a:pt x="476" y="860"/>
                </a:lnTo>
                <a:lnTo>
                  <a:pt x="480" y="858"/>
                </a:lnTo>
                <a:lnTo>
                  <a:pt x="496" y="810"/>
                </a:lnTo>
                <a:lnTo>
                  <a:pt x="490" y="798"/>
                </a:lnTo>
                <a:lnTo>
                  <a:pt x="490" y="798"/>
                </a:lnTo>
                <a:lnTo>
                  <a:pt x="492" y="792"/>
                </a:lnTo>
                <a:lnTo>
                  <a:pt x="494" y="786"/>
                </a:lnTo>
                <a:lnTo>
                  <a:pt x="498" y="784"/>
                </a:lnTo>
                <a:lnTo>
                  <a:pt x="498" y="784"/>
                </a:lnTo>
                <a:lnTo>
                  <a:pt x="502" y="778"/>
                </a:lnTo>
                <a:lnTo>
                  <a:pt x="506" y="770"/>
                </a:lnTo>
                <a:lnTo>
                  <a:pt x="508" y="758"/>
                </a:lnTo>
                <a:lnTo>
                  <a:pt x="508" y="758"/>
                </a:lnTo>
                <a:lnTo>
                  <a:pt x="512" y="748"/>
                </a:lnTo>
                <a:lnTo>
                  <a:pt x="520" y="726"/>
                </a:lnTo>
                <a:lnTo>
                  <a:pt x="520" y="726"/>
                </a:lnTo>
                <a:lnTo>
                  <a:pt x="524" y="694"/>
                </a:lnTo>
                <a:lnTo>
                  <a:pt x="526" y="676"/>
                </a:lnTo>
                <a:lnTo>
                  <a:pt x="524" y="662"/>
                </a:lnTo>
                <a:lnTo>
                  <a:pt x="524" y="662"/>
                </a:lnTo>
                <a:lnTo>
                  <a:pt x="504" y="578"/>
                </a:lnTo>
                <a:lnTo>
                  <a:pt x="494" y="526"/>
                </a:lnTo>
                <a:lnTo>
                  <a:pt x="492" y="510"/>
                </a:lnTo>
                <a:lnTo>
                  <a:pt x="492" y="504"/>
                </a:lnTo>
                <a:lnTo>
                  <a:pt x="494" y="502"/>
                </a:lnTo>
                <a:lnTo>
                  <a:pt x="494" y="502"/>
                </a:lnTo>
                <a:lnTo>
                  <a:pt x="498" y="498"/>
                </a:lnTo>
                <a:lnTo>
                  <a:pt x="500" y="492"/>
                </a:lnTo>
                <a:lnTo>
                  <a:pt x="504" y="474"/>
                </a:lnTo>
                <a:lnTo>
                  <a:pt x="512" y="500"/>
                </a:lnTo>
                <a:lnTo>
                  <a:pt x="518" y="508"/>
                </a:lnTo>
                <a:lnTo>
                  <a:pt x="518" y="520"/>
                </a:lnTo>
                <a:lnTo>
                  <a:pt x="526" y="538"/>
                </a:lnTo>
                <a:lnTo>
                  <a:pt x="528" y="542"/>
                </a:lnTo>
                <a:lnTo>
                  <a:pt x="538" y="568"/>
                </a:lnTo>
                <a:lnTo>
                  <a:pt x="542" y="568"/>
                </a:lnTo>
                <a:lnTo>
                  <a:pt x="544" y="572"/>
                </a:lnTo>
                <a:lnTo>
                  <a:pt x="542" y="576"/>
                </a:lnTo>
                <a:lnTo>
                  <a:pt x="548" y="588"/>
                </a:lnTo>
                <a:lnTo>
                  <a:pt x="556" y="608"/>
                </a:lnTo>
                <a:lnTo>
                  <a:pt x="570" y="620"/>
                </a:lnTo>
                <a:lnTo>
                  <a:pt x="588" y="626"/>
                </a:lnTo>
                <a:lnTo>
                  <a:pt x="584" y="614"/>
                </a:lnTo>
                <a:lnTo>
                  <a:pt x="590" y="624"/>
                </a:lnTo>
                <a:lnTo>
                  <a:pt x="598" y="608"/>
                </a:lnTo>
                <a:lnTo>
                  <a:pt x="598" y="590"/>
                </a:lnTo>
                <a:lnTo>
                  <a:pt x="590" y="570"/>
                </a:lnTo>
                <a:lnTo>
                  <a:pt x="586" y="558"/>
                </a:lnTo>
                <a:lnTo>
                  <a:pt x="580" y="556"/>
                </a:lnTo>
                <a:lnTo>
                  <a:pt x="580" y="552"/>
                </a:lnTo>
                <a:lnTo>
                  <a:pt x="582" y="548"/>
                </a:lnTo>
                <a:lnTo>
                  <a:pt x="572" y="524"/>
                </a:lnTo>
                <a:lnTo>
                  <a:pt x="570" y="520"/>
                </a:lnTo>
                <a:lnTo>
                  <a:pt x="562" y="502"/>
                </a:lnTo>
                <a:lnTo>
                  <a:pt x="554" y="492"/>
                </a:lnTo>
                <a:lnTo>
                  <a:pt x="550" y="484"/>
                </a:lnTo>
                <a:lnTo>
                  <a:pt x="538" y="460"/>
                </a:lnTo>
                <a:lnTo>
                  <a:pt x="538" y="460"/>
                </a:lnTo>
                <a:lnTo>
                  <a:pt x="554" y="470"/>
                </a:lnTo>
                <a:lnTo>
                  <a:pt x="560" y="472"/>
                </a:lnTo>
                <a:lnTo>
                  <a:pt x="566" y="472"/>
                </a:lnTo>
                <a:lnTo>
                  <a:pt x="566" y="472"/>
                </a:lnTo>
                <a:lnTo>
                  <a:pt x="466" y="344"/>
                </a:lnTo>
                <a:lnTo>
                  <a:pt x="466" y="344"/>
                </a:lnTo>
                <a:lnTo>
                  <a:pt x="466" y="344"/>
                </a:lnTo>
                <a:lnTo>
                  <a:pt x="466" y="344"/>
                </a:lnTo>
                <a:lnTo>
                  <a:pt x="466" y="344"/>
                </a:lnTo>
              </a:path>
            </a:pathLst>
          </a:custGeom>
          <a:solidFill>
            <a:schemeClr val="bg2">
              <a:lumMod val="60000"/>
              <a:lumOff val="40000"/>
              <a:alpha val="7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3" name="PlaceHolder 89"/>
          <p:cNvSpPr>
            <a:spLocks noGrp="1"/>
          </p:cNvSpPr>
          <p:nvPr>
            <p:ph type="title"/>
          </p:nvPr>
        </p:nvSpPr>
        <p:spPr>
          <a:xfrm>
            <a:off x="1112760" y="744840"/>
            <a:ext cx="7854480" cy="1018800"/>
          </a:xfrm>
          <a:prstGeom prst="rect">
            <a:avLst/>
          </a:prstGeom>
        </p:spPr>
        <p:txBody>
          <a:bodyPr lIns="100800" tIns="50400" rIns="100800" bIns="50400" anchor="ctr"/>
          <a:lstStyle/>
          <a:p>
            <a:pPr>
              <a:lnSpc>
                <a:spcPct val="100000"/>
              </a:lnSpc>
            </a:pPr>
            <a:r>
              <a:rPr lang="ru-RU" sz="3500" strike="noStrike">
                <a:solidFill>
                  <a:srgbClr val="404040"/>
                </a:solidFill>
                <a:latin typeface="Verdana"/>
              </a:rPr>
              <a:t>Образец заголовка</a:t>
            </a:r>
            <a:endParaRPr/>
          </a:p>
        </p:txBody>
      </p:sp>
      <p:sp>
        <p:nvSpPr>
          <p:cNvPr id="344" name="PlaceHolder 90"/>
          <p:cNvSpPr>
            <a:spLocks noGrp="1"/>
          </p:cNvSpPr>
          <p:nvPr>
            <p:ph type="body"/>
          </p:nvPr>
        </p:nvSpPr>
        <p:spPr>
          <a:xfrm>
            <a:off x="1112760" y="1992240"/>
            <a:ext cx="7854480" cy="4465440"/>
          </a:xfrm>
          <a:prstGeom prst="rect">
            <a:avLst/>
          </a:prstGeom>
        </p:spPr>
        <p:txBody>
          <a:bodyPr lIns="100800" tIns="50400" rIns="100800" bIns="50400" anchor="ctr"/>
          <a:lstStyle/>
          <a:p>
            <a:pPr>
              <a:buSzPct val="45000"/>
              <a:buFont typeface="StarSymbol"/>
              <a:buChar char=""/>
            </a:pPr>
            <a:r>
              <a:rPr lang="ru-RU" sz="2000" strike="noStrike">
                <a:solidFill>
                  <a:srgbClr val="404040"/>
                </a:solidFill>
                <a:latin typeface="Verdana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000" strike="noStrike">
                <a:solidFill>
                  <a:srgbClr val="404040"/>
                </a:solidFill>
                <a:latin typeface="Verdana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000" strike="noStrike">
                <a:solidFill>
                  <a:srgbClr val="404040"/>
                </a:solidFill>
                <a:latin typeface="Verdana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 strike="noStrike">
                <a:solidFill>
                  <a:srgbClr val="404040"/>
                </a:solidFill>
                <a:latin typeface="Verdana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 strike="noStrike">
                <a:solidFill>
                  <a:srgbClr val="404040"/>
                </a:solidFill>
                <a:latin typeface="Verdana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 strike="noStrike">
                <a:solidFill>
                  <a:srgbClr val="404040"/>
                </a:solidFill>
                <a:latin typeface="Verdana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Wingdings 2" charset="2"/>
              <a:buChar char=""/>
            </a:pPr>
            <a:r>
              <a:rPr lang="ru-RU" sz="2000" strike="noStrike">
                <a:solidFill>
                  <a:srgbClr val="404040"/>
                </a:solidFill>
                <a:latin typeface="Verdana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Wingdings 2" charset="2"/>
              <a:buChar char=""/>
            </a:pPr>
            <a:r>
              <a:rPr lang="ru-RU" strike="noStrike">
                <a:solidFill>
                  <a:srgbClr val="404040"/>
                </a:solidFill>
                <a:latin typeface="Verdana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Wingdings 2" charset="2"/>
              <a:buChar char=""/>
            </a:pPr>
            <a:r>
              <a:rPr lang="ru-RU" sz="1500" strike="noStrike">
                <a:solidFill>
                  <a:srgbClr val="404040"/>
                </a:solidFill>
                <a:latin typeface="Verdana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Wingdings 2" charset="2"/>
              <a:buChar char=""/>
            </a:pPr>
            <a:r>
              <a:rPr lang="ru-RU" sz="1300" strike="noStrike">
                <a:solidFill>
                  <a:srgbClr val="404040"/>
                </a:solidFill>
                <a:latin typeface="Verdana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Wingdings 2" charset="2"/>
              <a:buChar char=""/>
            </a:pPr>
            <a:r>
              <a:rPr lang="ru-RU" sz="1300" strike="noStrike">
                <a:solidFill>
                  <a:srgbClr val="404040"/>
                </a:solidFill>
                <a:latin typeface="Verdana"/>
              </a:rPr>
              <a:t>Пятый уровень</a:t>
            </a:r>
            <a:endParaRPr/>
          </a:p>
        </p:txBody>
      </p:sp>
      <p:sp>
        <p:nvSpPr>
          <p:cNvPr id="345" name="PlaceHolder 91"/>
          <p:cNvSpPr>
            <a:spLocks noGrp="1"/>
          </p:cNvSpPr>
          <p:nvPr>
            <p:ph type="dt"/>
          </p:nvPr>
        </p:nvSpPr>
        <p:spPr>
          <a:xfrm>
            <a:off x="7096680" y="6560640"/>
            <a:ext cx="2351880" cy="402120"/>
          </a:xfrm>
          <a:prstGeom prst="rect">
            <a:avLst/>
          </a:prstGeom>
        </p:spPr>
        <p:txBody>
          <a:bodyPr lIns="100800" tIns="50400" rIns="100800" bIns="50400" anchor="b"/>
          <a:lstStyle/>
          <a:p>
            <a:endParaRPr/>
          </a:p>
        </p:txBody>
      </p:sp>
      <p:sp>
        <p:nvSpPr>
          <p:cNvPr id="346" name="PlaceHolder 92"/>
          <p:cNvSpPr>
            <a:spLocks noGrp="1"/>
          </p:cNvSpPr>
          <p:nvPr>
            <p:ph type="ftr"/>
          </p:nvPr>
        </p:nvSpPr>
        <p:spPr>
          <a:xfrm>
            <a:off x="1301760" y="6560640"/>
            <a:ext cx="5794560" cy="402120"/>
          </a:xfrm>
          <a:prstGeom prst="rect">
            <a:avLst/>
          </a:prstGeom>
        </p:spPr>
        <p:txBody>
          <a:bodyPr lIns="100800" tIns="50400" rIns="100800" bIns="50400" anchor="b"/>
          <a:lstStyle/>
          <a:p>
            <a:endParaRPr/>
          </a:p>
        </p:txBody>
      </p:sp>
      <p:sp>
        <p:nvSpPr>
          <p:cNvPr id="347" name="PlaceHolder 93"/>
          <p:cNvSpPr>
            <a:spLocks noGrp="1"/>
          </p:cNvSpPr>
          <p:nvPr>
            <p:ph type="sldNum"/>
          </p:nvPr>
        </p:nvSpPr>
        <p:spPr>
          <a:xfrm>
            <a:off x="631440" y="6560640"/>
            <a:ext cx="670320" cy="402120"/>
          </a:xfrm>
          <a:prstGeom prst="rect">
            <a:avLst/>
          </a:prstGeom>
        </p:spPr>
        <p:txBody>
          <a:bodyPr lIns="100800" tIns="50400" rIns="100800" bIns="50400" anchor="b"/>
          <a:lstStyle/>
          <a:p>
            <a:pPr>
              <a:lnSpc>
                <a:spcPct val="100000"/>
              </a:lnSpc>
            </a:pPr>
            <a:fld id="{2847804D-19D9-42F6-B179-E4B7CD61343C}" type="slidenum">
              <a:rPr lang="ru-RU" sz="2000" strike="noStrike">
                <a:solidFill>
                  <a:srgbClr val="404040"/>
                </a:solidFill>
                <a:latin typeface="Verdana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52;&#1077;&#1090;&#1086;&#1076;&#1080;&#1095;&#1077;&#1089;&#1082;&#1086;&#1077;%20&#1086;&#1073;&#1086;&#1089;&#1085;&#1086;&#1074;&#1072;&#1085;&#1080;&#1077;%20&#1091;&#1088;&#1086;&#1082;&#1072;%20&#1050;&#1080;&#1089;&#1077;&#1083;&#1077;&#1074;&#1072;.docx" TargetMode="Externa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.xml"/><Relationship Id="rId4" Type="http://schemas.openxmlformats.org/officeDocument/2006/relationships/slide" Target="slide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Shape 1"/>
          <p:cNvSpPr txBox="1"/>
          <p:nvPr/>
        </p:nvSpPr>
        <p:spPr>
          <a:xfrm>
            <a:off x="287640" y="1763640"/>
            <a:ext cx="9072360" cy="4330440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 anchor="ctr"/>
          <a:lstStyle/>
          <a:p>
            <a:pPr algn="ctr">
              <a:lnSpc>
                <a:spcPct val="150000"/>
              </a:lnSpc>
            </a:pPr>
            <a:r>
              <a:rPr lang="ru-RU" sz="3500" b="1" strike="noStrike">
                <a:solidFill>
                  <a:srgbClr val="404040"/>
                </a:solidFill>
                <a:latin typeface="Times New Roman"/>
              </a:rPr>
              <a:t>РЕГИОНАЛЬНЫЙ ЭЛЕКТРОННЫЙ ОБРАЗОВАТЕЛЬНЫЙ РЕСУРС 
«ЭНЦИКЛОПЕДИЯ 
ИМ. Г.К. СЕЛЕВКО»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Picture 2"/>
          <p:cNvPicPr/>
          <p:nvPr/>
        </p:nvPicPr>
        <p:blipFill>
          <a:blip r:embed="rId2" cstate="print"/>
          <a:srcRect l="-2379" t="13692" b="3622"/>
          <a:stretch/>
        </p:blipFill>
        <p:spPr>
          <a:xfrm>
            <a:off x="-285480" y="1440"/>
            <a:ext cx="10377720" cy="4714200"/>
          </a:xfrm>
          <a:prstGeom prst="rect">
            <a:avLst/>
          </a:prstGeom>
          <a:ln>
            <a:noFill/>
          </a:ln>
        </p:spPr>
      </p:pic>
      <p:pic>
        <p:nvPicPr>
          <p:cNvPr id="403" name="Picture 3"/>
          <p:cNvPicPr/>
          <p:nvPr/>
        </p:nvPicPr>
        <p:blipFill>
          <a:blip r:embed="rId3" cstate="print"/>
          <a:srcRect t="40086" b="4676"/>
          <a:stretch/>
        </p:blipFill>
        <p:spPr>
          <a:xfrm>
            <a:off x="-33120" y="4417560"/>
            <a:ext cx="10113480" cy="3141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TextShape 1"/>
          <p:cNvSpPr txBox="1"/>
          <p:nvPr/>
        </p:nvSpPr>
        <p:spPr>
          <a:xfrm>
            <a:off x="1112760" y="744840"/>
            <a:ext cx="7854480" cy="1018800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 anchor="ctr"/>
          <a:lstStyle/>
          <a:p>
            <a:endParaRPr/>
          </a:p>
        </p:txBody>
      </p:sp>
      <p:sp>
        <p:nvSpPr>
          <p:cNvPr id="408" name="TextShape 2"/>
          <p:cNvSpPr txBox="1"/>
          <p:nvPr/>
        </p:nvSpPr>
        <p:spPr>
          <a:xfrm>
            <a:off x="1112760" y="1992240"/>
            <a:ext cx="7854480" cy="4465440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 anchor="ctr"/>
          <a:lstStyle/>
          <a:p>
            <a:endParaRPr/>
          </a:p>
        </p:txBody>
      </p:sp>
      <p:pic>
        <p:nvPicPr>
          <p:cNvPr id="409" name="Picture 2"/>
          <p:cNvPicPr/>
          <p:nvPr/>
        </p:nvPicPr>
        <p:blipFill>
          <a:blip r:embed="rId2" cstate="print"/>
          <a:srcRect t="5892" b="3937"/>
          <a:stretch/>
        </p:blipFill>
        <p:spPr>
          <a:xfrm>
            <a:off x="-7200" y="0"/>
            <a:ext cx="10080360" cy="5112360"/>
          </a:xfrm>
          <a:prstGeom prst="rect">
            <a:avLst/>
          </a:prstGeom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/>
          <a:srcRect l="1181" t="65792" r="17717" b="5949"/>
          <a:stretch/>
        </p:blipFill>
        <p:spPr>
          <a:xfrm>
            <a:off x="-5422" y="5166620"/>
            <a:ext cx="10086047" cy="197694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TextShape 1"/>
          <p:cNvSpPr txBox="1"/>
          <p:nvPr/>
        </p:nvSpPr>
        <p:spPr>
          <a:xfrm>
            <a:off x="5400" y="1115640"/>
            <a:ext cx="9936360" cy="1261800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 anchor="ctr"/>
          <a:lstStyle/>
          <a:p>
            <a:pPr>
              <a:lnSpc>
                <a:spcPct val="100000"/>
              </a:lnSpc>
            </a:pPr>
            <a:r>
              <a:rPr lang="ru-RU" sz="2400" b="1" strike="noStrike">
                <a:solidFill>
                  <a:srgbClr val="404040"/>
                </a:solidFill>
                <a:latin typeface="Times New Roman"/>
              </a:rPr>
              <a:t>Перелинковка</a:t>
            </a:r>
            <a:r>
              <a:rPr lang="ru-RU" sz="2400" strike="noStrike">
                <a:solidFill>
                  <a:srgbClr val="404040"/>
                </a:solidFill>
                <a:latin typeface="Times New Roman"/>
              </a:rPr>
              <a:t> – связывание ссылками.
</a:t>
            </a:r>
            <a:r>
              <a:rPr lang="ru-RU" sz="2400" b="1" strike="noStrike">
                <a:solidFill>
                  <a:srgbClr val="404040"/>
                </a:solidFill>
                <a:latin typeface="Times New Roman"/>
              </a:rPr>
              <a:t>Внутренняя перелинковка </a:t>
            </a:r>
            <a:r>
              <a:rPr lang="ru-RU" sz="2400" strike="noStrike">
                <a:solidFill>
                  <a:srgbClr val="404040"/>
                </a:solidFill>
                <a:latin typeface="Times New Roman"/>
              </a:rPr>
              <a:t>– то есть размещение ссылок с одной страницы сайта на другую или другие. Это та сторона сайта, которая обращена к пользователю, то, что делает сайт приятным и удобным для посетителя, заставляет посетителя возвращаться на сайт. 
</a:t>
            </a:r>
            <a:r>
              <a:rPr lang="ru-RU" sz="2400" b="1" strike="noStrike">
                <a:solidFill>
                  <a:srgbClr val="404040"/>
                </a:solidFill>
                <a:latin typeface="Times New Roman"/>
              </a:rPr>
              <a:t>Внешняя перелинковка </a:t>
            </a:r>
            <a:r>
              <a:rPr lang="ru-RU" sz="2400" strike="noStrike">
                <a:solidFill>
                  <a:srgbClr val="404040"/>
                </a:solidFill>
                <a:latin typeface="Times New Roman"/>
              </a:rPr>
              <a:t>дает возможность легче находить нужные страницы посетителю, отсылает его к схожим темам, помогает ориентироваться.</a:t>
            </a:r>
            <a:endParaRPr/>
          </a:p>
        </p:txBody>
      </p:sp>
      <p:pic>
        <p:nvPicPr>
          <p:cNvPr id="398" name="Рисунок 397"/>
          <p:cNvPicPr/>
          <p:nvPr/>
        </p:nvPicPr>
        <p:blipFill>
          <a:blip r:embed="rId2" cstate="print"/>
          <a:stretch/>
        </p:blipFill>
        <p:spPr>
          <a:xfrm>
            <a:off x="1800000" y="3419280"/>
            <a:ext cx="6210720" cy="414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Рисунок 398"/>
          <p:cNvPicPr/>
          <p:nvPr/>
        </p:nvPicPr>
        <p:blipFill>
          <a:blip r:embed="rId2" cstate="print"/>
          <a:srcRect l="-1865" t="20883" b="8591"/>
          <a:stretch/>
        </p:blipFill>
        <p:spPr>
          <a:xfrm>
            <a:off x="0" y="1979637"/>
            <a:ext cx="10080625" cy="5577482"/>
          </a:xfrm>
          <a:prstGeom prst="rect">
            <a:avLst/>
          </a:prstGeom>
          <a:ln>
            <a:noFill/>
          </a:ln>
        </p:spPr>
      </p:pic>
      <p:sp>
        <p:nvSpPr>
          <p:cNvPr id="400" name="TextShape 1"/>
          <p:cNvSpPr txBox="1"/>
          <p:nvPr/>
        </p:nvSpPr>
        <p:spPr>
          <a:xfrm>
            <a:off x="1080000" y="467640"/>
            <a:ext cx="7854480" cy="1018800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 anchor="ctr"/>
          <a:lstStyle/>
          <a:p>
            <a:pPr algn="ctr">
              <a:lnSpc>
                <a:spcPct val="100000"/>
              </a:lnSpc>
            </a:pPr>
            <a:r>
              <a:rPr lang="ru-RU" sz="3500" b="1" strike="noStrike" dirty="0">
                <a:solidFill>
                  <a:srgbClr val="404040"/>
                </a:solidFill>
                <a:latin typeface="Verdana"/>
              </a:rPr>
              <a:t>Пример внутренней перелинковки</a:t>
            </a:r>
            <a:endParaRPr dirty="0"/>
          </a:p>
        </p:txBody>
      </p:sp>
      <p:sp>
        <p:nvSpPr>
          <p:cNvPr id="401" name="TextShape 2"/>
          <p:cNvSpPr txBox="1"/>
          <p:nvPr/>
        </p:nvSpPr>
        <p:spPr>
          <a:xfrm>
            <a:off x="1112760" y="1992240"/>
            <a:ext cx="7854480" cy="4465440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 anchor="ctr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832" y="323453"/>
            <a:ext cx="7854480" cy="1018800"/>
          </a:xfrm>
        </p:spPr>
        <p:txBody>
          <a:bodyPr/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31800" y="2051645"/>
            <a:ext cx="9145016" cy="446544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Разработка нормативной базы, регламентирующей формирование и функционирование ЭОР.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Разработка системы мер по выявлению потенциальных вкладчиков.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Стимулирование авторов  АПО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Создание экспертного сообщества для оценки материалов.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Создание условий для распространения актуального опыта в РСО.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Shape 1"/>
          <p:cNvSpPr txBox="1"/>
          <p:nvPr/>
        </p:nvSpPr>
        <p:spPr>
          <a:xfrm>
            <a:off x="1937520" y="3528000"/>
            <a:ext cx="7854480" cy="1018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ru-RU" sz="4400" b="1">
                <a:latin typeface="Times New Roman"/>
              </a:rPr>
              <a:t>Спасибо за внимание!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extShape 1"/>
          <p:cNvSpPr txBox="1"/>
          <p:nvPr/>
        </p:nvSpPr>
        <p:spPr>
          <a:xfrm>
            <a:off x="1112760" y="744840"/>
            <a:ext cx="7854480" cy="1018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/>
          </a:p>
        </p:txBody>
      </p:sp>
      <p:pic>
        <p:nvPicPr>
          <p:cNvPr id="414" name="Рисунок 413"/>
          <p:cNvPicPr/>
          <p:nvPr/>
        </p:nvPicPr>
        <p:blipFill>
          <a:blip r:embed="rId2" cstate="print"/>
          <a:stretch/>
        </p:blipFill>
        <p:spPr>
          <a:xfrm>
            <a:off x="33120" y="965160"/>
            <a:ext cx="10080360" cy="567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TextShape 1"/>
          <p:cNvSpPr txBox="1"/>
          <p:nvPr/>
        </p:nvSpPr>
        <p:spPr>
          <a:xfrm>
            <a:off x="502920" y="395640"/>
            <a:ext cx="9072360" cy="1261800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 anchor="ctr"/>
          <a:lstStyle/>
          <a:p>
            <a:pPr algn="ctr">
              <a:lnSpc>
                <a:spcPct val="100000"/>
              </a:lnSpc>
            </a:pPr>
            <a:r>
              <a:rPr lang="ru-RU" sz="3500" b="1" strike="noStrike">
                <a:solidFill>
                  <a:srgbClr val="404040"/>
                </a:solidFill>
                <a:latin typeface="Times New Roman"/>
              </a:rPr>
              <a:t>Региональный банк актуального педагогического опыта</a:t>
            </a:r>
            <a:endParaRPr/>
          </a:p>
        </p:txBody>
      </p:sp>
      <p:pic>
        <p:nvPicPr>
          <p:cNvPr id="384" name="Рисунок 383"/>
          <p:cNvPicPr/>
          <p:nvPr/>
        </p:nvPicPr>
        <p:blipFill>
          <a:blip r:embed="rId2" cstate="print"/>
          <a:srcRect t="4768" b="12226"/>
          <a:stretch/>
        </p:blipFill>
        <p:spPr>
          <a:xfrm>
            <a:off x="-1080" y="2051640"/>
            <a:ext cx="10080360" cy="550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extShape 1"/>
          <p:cNvSpPr txBox="1"/>
          <p:nvPr/>
        </p:nvSpPr>
        <p:spPr>
          <a:xfrm>
            <a:off x="575816" y="1187549"/>
            <a:ext cx="9144544" cy="5688631"/>
          </a:xfrm>
          <a:prstGeom prst="rect">
            <a:avLst/>
          </a:prstGeom>
          <a:noFill/>
          <a:ln>
            <a:solidFill>
              <a:srgbClr val="9EE128"/>
            </a:solidFill>
          </a:ln>
        </p:spPr>
        <p:txBody>
          <a:bodyPr lIns="100800" tIns="50400" rIns="100800" bIns="50400" anchor="ctr"/>
          <a:lstStyle/>
          <a:p>
            <a:pPr>
              <a:lnSpc>
                <a:spcPct val="100000"/>
              </a:lnSpc>
            </a:pPr>
            <a:r>
              <a:rPr lang="ru-RU" sz="2000" b="1" strike="noStrike" dirty="0">
                <a:solidFill>
                  <a:srgbClr val="404040"/>
                </a:solidFill>
                <a:ea typeface="Microsoft YaHei"/>
              </a:rPr>
              <a:t>Источник изменений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ru-RU" sz="2000" strike="noStrike" dirty="0">
                <a:solidFill>
                  <a:srgbClr val="404040"/>
                </a:solidFill>
                <a:ea typeface="Microsoft YaHei"/>
              </a:rPr>
              <a:t>Сегодня любой созданный в сети проект нуждается в постоянном развитии. Оно необходимо не только для поддержания работоспособности ресурса, но и для привлечения посетителей сайта. Сайт должен быть «живым</a:t>
            </a:r>
            <a:r>
              <a:rPr lang="ru-RU" sz="2000" strike="noStrike" dirty="0" smtClean="0">
                <a:solidFill>
                  <a:srgbClr val="404040"/>
                </a:solidFill>
                <a:ea typeface="Microsoft YaHei"/>
              </a:rPr>
              <a:t>».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ru-RU" sz="2000" b="1" strike="noStrike" dirty="0">
                <a:solidFill>
                  <a:srgbClr val="404040"/>
                </a:solidFill>
                <a:ea typeface="Microsoft YaHei"/>
              </a:rPr>
              <a:t>ЭОР «Энциклопедия им. Г.К. </a:t>
            </a:r>
            <a:r>
              <a:rPr lang="ru-RU" sz="2000" b="1" strike="noStrike" dirty="0" err="1">
                <a:solidFill>
                  <a:srgbClr val="404040"/>
                </a:solidFill>
                <a:ea typeface="Microsoft YaHei"/>
              </a:rPr>
              <a:t>Селевко</a:t>
            </a:r>
            <a:r>
              <a:rPr lang="ru-RU" sz="2000" b="1" strike="noStrike" dirty="0">
                <a:solidFill>
                  <a:srgbClr val="404040"/>
                </a:solidFill>
                <a:ea typeface="Microsoft YaHei"/>
              </a:rPr>
              <a:t>» </a:t>
            </a:r>
            <a:r>
              <a:rPr lang="ru-RU" sz="2000" strike="noStrike" dirty="0">
                <a:solidFill>
                  <a:srgbClr val="404040"/>
                </a:solidFill>
                <a:ea typeface="Microsoft YaHei"/>
              </a:rPr>
              <a:t>- это электронный образовательный ресурс, включающий теоретическое описание  образовательных технологий и </a:t>
            </a:r>
            <a:r>
              <a:rPr lang="ru-RU" sz="2000" strike="noStrike" dirty="0" smtClean="0">
                <a:solidFill>
                  <a:srgbClr val="404040"/>
                </a:solidFill>
                <a:ea typeface="Microsoft YaHei"/>
              </a:rPr>
              <a:t>практические: </a:t>
            </a:r>
            <a:r>
              <a:rPr lang="ru-RU" sz="2000" strike="noStrike" dirty="0">
                <a:solidFill>
                  <a:srgbClr val="404040"/>
                </a:solidFill>
                <a:ea typeface="Microsoft YaHei"/>
              </a:rPr>
              <a:t>учебные и методические материалы инновационной педагогической и управленческой деятельности работников образования Ярославской области, а так же привлеченные информационные ресурсы из других регионов.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ru-RU" sz="2000" b="1" strike="noStrike" dirty="0">
                <a:solidFill>
                  <a:srgbClr val="404040"/>
                </a:solidFill>
                <a:ea typeface="Microsoft YaHei"/>
              </a:rPr>
              <a:t>Цель создания ЭОР «Энциклопедия им. Г.К. </a:t>
            </a:r>
            <a:r>
              <a:rPr lang="ru-RU" sz="2000" b="1" strike="noStrike" dirty="0" err="1">
                <a:solidFill>
                  <a:srgbClr val="404040"/>
                </a:solidFill>
                <a:ea typeface="Microsoft YaHei"/>
              </a:rPr>
              <a:t>Селевко</a:t>
            </a:r>
            <a:r>
              <a:rPr lang="ru-RU" sz="2000" b="1" strike="noStrike" dirty="0">
                <a:solidFill>
                  <a:srgbClr val="404040"/>
                </a:solidFill>
                <a:ea typeface="Microsoft YaHei"/>
              </a:rPr>
              <a:t>»</a:t>
            </a:r>
            <a:endParaRPr sz="2000" dirty="0"/>
          </a:p>
          <a:p>
            <a:pPr>
              <a:lnSpc>
                <a:spcPct val="100000"/>
              </a:lnSpc>
              <a:buSzPct val="45000"/>
              <a:buFont typeface="Wingdings" charset="2"/>
              <a:buChar char=""/>
            </a:pPr>
            <a:r>
              <a:rPr lang="ru-RU" sz="2000" strike="noStrike" dirty="0">
                <a:solidFill>
                  <a:srgbClr val="404040"/>
                </a:solidFill>
                <a:ea typeface="Microsoft YaHei"/>
              </a:rPr>
              <a:t>накопление, распространение и популяризация передового педагогического опыта на основе нового профессионального мышления, изучения результатов научно-методической, инновационной работы ОО, инновационного педагогического и управленческого опыта педагогов и руководителей образовательных организаций области.</a:t>
            </a:r>
            <a:endParaRPr sz="2000" dirty="0"/>
          </a:p>
          <a:p>
            <a:pPr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TextShape 1"/>
          <p:cNvSpPr txBox="1"/>
          <p:nvPr/>
        </p:nvSpPr>
        <p:spPr>
          <a:xfrm>
            <a:off x="432000" y="178200"/>
            <a:ext cx="9072360" cy="1261800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 anchor="ctr"/>
          <a:lstStyle/>
          <a:p>
            <a:pPr>
              <a:lnSpc>
                <a:spcPct val="100000"/>
              </a:lnSpc>
            </a:pPr>
            <a:r>
              <a:rPr lang="ru-RU" sz="4400" b="1" strike="noStrike" dirty="0" smtClean="0">
                <a:solidFill>
                  <a:srgbClr val="404040"/>
                </a:solidFill>
                <a:latin typeface="Times New Roman"/>
              </a:rPr>
              <a:t>Этапы реализации проекта</a:t>
            </a:r>
            <a:endParaRPr sz="4400" dirty="0"/>
          </a:p>
        </p:txBody>
      </p:sp>
      <p:sp>
        <p:nvSpPr>
          <p:cNvPr id="386" name="TextShape 2"/>
          <p:cNvSpPr txBox="1"/>
          <p:nvPr/>
        </p:nvSpPr>
        <p:spPr>
          <a:xfrm>
            <a:off x="144265" y="1619597"/>
            <a:ext cx="9936360" cy="4384440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 anchor="ctr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sz="4000" dirty="0">
                <a:latin typeface="Times New Roman" pitchFamily="18" charset="0"/>
                <a:ea typeface="Microsoft YaHei"/>
                <a:cs typeface="Times New Roman" pitchFamily="18" charset="0"/>
              </a:rPr>
              <a:t>1</a:t>
            </a:r>
            <a:r>
              <a:rPr lang="ru-RU" sz="4000" strike="noStrike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. </a:t>
            </a:r>
            <a:r>
              <a:rPr lang="ru-RU" sz="4000" strike="noStrike" dirty="0">
                <a:latin typeface="Times New Roman" pitchFamily="18" charset="0"/>
                <a:ea typeface="Microsoft YaHei"/>
                <a:cs typeface="Times New Roman" pitchFamily="18" charset="0"/>
                <a:hlinkClick r:id="rId2" action="ppaction://hlinksldjump"/>
              </a:rPr>
              <a:t>Ревизия </a:t>
            </a:r>
            <a:r>
              <a:rPr lang="ru-RU" sz="4000" strike="noStrike" dirty="0" smtClean="0">
                <a:latin typeface="Times New Roman" pitchFamily="18" charset="0"/>
                <a:ea typeface="Microsoft YaHei"/>
                <a:cs typeface="Times New Roman" pitchFamily="18" charset="0"/>
                <a:hlinkClick r:id="rId2" action="ppaction://hlinksldjump"/>
              </a:rPr>
              <a:t>БАПО</a:t>
            </a:r>
            <a:endParaRPr sz="4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4000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2</a:t>
            </a:r>
            <a:r>
              <a:rPr lang="ru-RU" sz="4000" strike="noStrike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. </a:t>
            </a:r>
            <a:r>
              <a:rPr lang="ru-RU" sz="4000" strike="noStrike" dirty="0">
                <a:latin typeface="Times New Roman" pitchFamily="18" charset="0"/>
                <a:ea typeface="Microsoft YaHei"/>
                <a:cs typeface="Times New Roman" pitchFamily="18" charset="0"/>
                <a:hlinkClick r:id="rId3" action="ppaction://hlinkfile"/>
              </a:rPr>
              <a:t>Разработка требований к оформлению </a:t>
            </a:r>
            <a:r>
              <a:rPr lang="ru-RU" sz="4000" strike="noStrike" dirty="0" smtClean="0">
                <a:latin typeface="Times New Roman" pitchFamily="18" charset="0"/>
                <a:ea typeface="Microsoft YaHei"/>
                <a:cs typeface="Times New Roman" pitchFamily="18" charset="0"/>
                <a:hlinkClick r:id="rId3" action="ppaction://hlinkfile"/>
              </a:rPr>
              <a:t>материалов </a:t>
            </a:r>
            <a:r>
              <a:rPr lang="ru-RU" sz="4000" strike="noStrike" dirty="0" smtClean="0">
                <a:latin typeface="Times New Roman" pitchFamily="18" charset="0"/>
                <a:ea typeface="Microsoft YaHei"/>
                <a:cs typeface="Times New Roman" pitchFamily="18" charset="0"/>
                <a:hlinkClick r:id="rId4" action="ppaction://hlinksldjump"/>
              </a:rPr>
              <a:t>(альтернатива ИК)</a:t>
            </a:r>
            <a:endParaRPr sz="4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4000" dirty="0">
                <a:latin typeface="Times New Roman" pitchFamily="18" charset="0"/>
                <a:ea typeface="Microsoft YaHei"/>
                <a:cs typeface="Times New Roman" pitchFamily="18" charset="0"/>
              </a:rPr>
              <a:t>3</a:t>
            </a:r>
            <a:r>
              <a:rPr lang="ru-RU" sz="4000" strike="noStrike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. </a:t>
            </a:r>
            <a:r>
              <a:rPr lang="ru-RU" sz="4000" strike="noStrike" dirty="0">
                <a:latin typeface="Times New Roman" pitchFamily="18" charset="0"/>
                <a:ea typeface="Microsoft YaHei"/>
                <a:cs typeface="Times New Roman" pitchFamily="18" charset="0"/>
              </a:rPr>
              <a:t>Оцифровка энциклопедии Г.К. </a:t>
            </a:r>
            <a:r>
              <a:rPr lang="ru-RU" sz="4000" strike="noStrike" dirty="0" err="1">
                <a:latin typeface="Times New Roman" pitchFamily="18" charset="0"/>
                <a:ea typeface="Microsoft YaHei"/>
                <a:cs typeface="Times New Roman" pitchFamily="18" charset="0"/>
              </a:rPr>
              <a:t>Селевко</a:t>
            </a:r>
            <a:endParaRPr sz="4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4000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4</a:t>
            </a:r>
            <a:r>
              <a:rPr lang="ru-RU" sz="4000" strike="noStrike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. </a:t>
            </a:r>
            <a:r>
              <a:rPr lang="ru-RU" sz="4000" strike="noStrike" dirty="0" smtClean="0">
                <a:latin typeface="Times New Roman" pitchFamily="18" charset="0"/>
                <a:ea typeface="Microsoft YaHei"/>
                <a:cs typeface="Times New Roman" pitchFamily="18" charset="0"/>
                <a:hlinkClick r:id="rId5" action="ppaction://hlinksldjump"/>
              </a:rPr>
              <a:t>Разработка  проекта сайта</a:t>
            </a:r>
            <a:endParaRPr sz="4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4000" dirty="0">
                <a:latin typeface="Times New Roman" pitchFamily="18" charset="0"/>
                <a:ea typeface="Microsoft YaHei"/>
                <a:cs typeface="Times New Roman" pitchFamily="18" charset="0"/>
              </a:rPr>
              <a:t>5</a:t>
            </a:r>
            <a:r>
              <a:rPr lang="ru-RU" sz="4000" strike="noStrike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. </a:t>
            </a:r>
            <a:r>
              <a:rPr lang="ru-RU" sz="4000" strike="noStrike" dirty="0">
                <a:latin typeface="Times New Roman" pitchFamily="18" charset="0"/>
                <a:ea typeface="Microsoft YaHei"/>
                <a:cs typeface="Times New Roman" pitchFamily="18" charset="0"/>
              </a:rPr>
              <a:t>Игровые </a:t>
            </a:r>
            <a:r>
              <a:rPr lang="ru-RU" sz="4000" strike="noStrike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технологии (как пример) </a:t>
            </a:r>
            <a:endParaRPr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Рисунок 387"/>
          <p:cNvPicPr/>
          <p:nvPr/>
        </p:nvPicPr>
        <p:blipFill>
          <a:blip r:embed="rId2" cstate="print"/>
          <a:srcRect l="17354" t="17839" r="18550" b="10104"/>
          <a:stretch/>
        </p:blipFill>
        <p:spPr>
          <a:xfrm>
            <a:off x="0" y="939960"/>
            <a:ext cx="10080360" cy="6691680"/>
          </a:xfrm>
          <a:prstGeom prst="rect">
            <a:avLst/>
          </a:prstGeom>
          <a:ln>
            <a:noFill/>
          </a:ln>
        </p:spPr>
      </p:pic>
      <p:sp>
        <p:nvSpPr>
          <p:cNvPr id="389" name="TextShape 1"/>
          <p:cNvSpPr txBox="1"/>
          <p:nvPr/>
        </p:nvSpPr>
        <p:spPr>
          <a:xfrm>
            <a:off x="1296000" y="3600"/>
            <a:ext cx="7845840" cy="935640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 anchor="b"/>
          <a:lstStyle/>
          <a:p>
            <a:pPr algn="ctr">
              <a:lnSpc>
                <a:spcPct val="100000"/>
              </a:lnSpc>
            </a:pPr>
            <a:r>
              <a:rPr lang="ru-RU" sz="4000" b="1" strike="noStrike">
                <a:solidFill>
                  <a:srgbClr val="404040"/>
                </a:solidFill>
                <a:latin typeface="Times New Roman"/>
              </a:rPr>
              <a:t>Ревизия БАПО</a:t>
            </a:r>
            <a:endParaRPr/>
          </a:p>
        </p:txBody>
      </p:sp>
      <p:sp>
        <p:nvSpPr>
          <p:cNvPr id="390" name="TextShape 2"/>
          <p:cNvSpPr txBox="1"/>
          <p:nvPr/>
        </p:nvSpPr>
        <p:spPr>
          <a:xfrm>
            <a:off x="1112760" y="5266080"/>
            <a:ext cx="7845840" cy="949320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Picture 2"/>
          <p:cNvPicPr/>
          <p:nvPr/>
        </p:nvPicPr>
        <p:blipFill>
          <a:blip r:embed="rId2" cstate="print"/>
          <a:srcRect t="5083" b="11789"/>
          <a:stretch/>
        </p:blipFill>
        <p:spPr>
          <a:xfrm>
            <a:off x="-76680" y="1763640"/>
            <a:ext cx="10152360" cy="5792400"/>
          </a:xfrm>
          <a:prstGeom prst="rect">
            <a:avLst/>
          </a:prstGeom>
          <a:ln>
            <a:noFill/>
          </a:ln>
        </p:spPr>
      </p:pic>
      <p:sp>
        <p:nvSpPr>
          <p:cNvPr id="393" name="TextShape 1"/>
          <p:cNvSpPr txBox="1"/>
          <p:nvPr/>
        </p:nvSpPr>
        <p:spPr>
          <a:xfrm>
            <a:off x="1072080" y="323280"/>
            <a:ext cx="7854480" cy="1018800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 anchor="ctr"/>
          <a:lstStyle/>
          <a:p>
            <a:pPr algn="ctr">
              <a:lnSpc>
                <a:spcPct val="100000"/>
              </a:lnSpc>
            </a:pPr>
            <a:r>
              <a:rPr lang="ru-RU" sz="3500" b="1" strike="noStrike">
                <a:solidFill>
                  <a:srgbClr val="404040"/>
                </a:solidFill>
                <a:latin typeface="Verdana"/>
              </a:rPr>
              <a:t>Главная страница</a:t>
            </a:r>
            <a:endParaRPr/>
          </a:p>
        </p:txBody>
      </p:sp>
      <p:sp>
        <p:nvSpPr>
          <p:cNvPr id="394" name="TextShape 2"/>
          <p:cNvSpPr txBox="1"/>
          <p:nvPr/>
        </p:nvSpPr>
        <p:spPr>
          <a:xfrm>
            <a:off x="1112760" y="1835640"/>
            <a:ext cx="7854480" cy="4622400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 anchor="ctr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TextShape 1"/>
          <p:cNvSpPr txBox="1"/>
          <p:nvPr/>
        </p:nvSpPr>
        <p:spPr>
          <a:xfrm>
            <a:off x="1001520" y="432000"/>
            <a:ext cx="7854480" cy="1018800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 anchor="ctr"/>
          <a:lstStyle/>
          <a:p>
            <a:pPr algn="ctr">
              <a:lnSpc>
                <a:spcPct val="100000"/>
              </a:lnSpc>
            </a:pPr>
            <a:r>
              <a:rPr lang="ru-RU" sz="3500" b="1" strike="noStrike">
                <a:solidFill>
                  <a:srgbClr val="404040"/>
                </a:solidFill>
                <a:latin typeface="Verdana"/>
              </a:rPr>
              <a:t>Главная страница</a:t>
            </a:r>
            <a:endParaRPr/>
          </a:p>
        </p:txBody>
      </p:sp>
      <p:pic>
        <p:nvPicPr>
          <p:cNvPr id="396" name="Рисунок 395"/>
          <p:cNvPicPr/>
          <p:nvPr/>
        </p:nvPicPr>
        <p:blipFill>
          <a:blip r:embed="rId2" cstate="print"/>
          <a:srcRect t="2537" b="3490"/>
          <a:stretch/>
        </p:blipFill>
        <p:spPr>
          <a:xfrm>
            <a:off x="-9720" y="2176560"/>
            <a:ext cx="10080360" cy="532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Picture 2"/>
          <p:cNvPicPr/>
          <p:nvPr/>
        </p:nvPicPr>
        <p:blipFill>
          <a:blip r:embed="rId2" cstate="print"/>
          <a:srcRect l="9404" t="6688" b="14628"/>
          <a:stretch/>
        </p:blipFill>
        <p:spPr>
          <a:xfrm>
            <a:off x="-35280" y="1509840"/>
            <a:ext cx="10101600" cy="6049440"/>
          </a:xfrm>
          <a:prstGeom prst="rect">
            <a:avLst/>
          </a:prstGeom>
          <a:ln>
            <a:noFill/>
          </a:ln>
        </p:spPr>
      </p:pic>
      <p:sp>
        <p:nvSpPr>
          <p:cNvPr id="405" name="TextShape 1"/>
          <p:cNvSpPr txBox="1"/>
          <p:nvPr/>
        </p:nvSpPr>
        <p:spPr>
          <a:xfrm>
            <a:off x="1296000" y="395640"/>
            <a:ext cx="7854480" cy="1018800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 anchor="ctr"/>
          <a:lstStyle/>
          <a:p>
            <a:pPr algn="ctr">
              <a:lnSpc>
                <a:spcPct val="100000"/>
              </a:lnSpc>
            </a:pPr>
            <a:r>
              <a:rPr lang="ru-RU" sz="3500" b="1" strike="noStrike">
                <a:solidFill>
                  <a:srgbClr val="404040"/>
                </a:solidFill>
                <a:latin typeface="Verdana"/>
              </a:rPr>
              <a:t>Биография Г.К. Селевко</a:t>
            </a:r>
            <a:endParaRPr/>
          </a:p>
        </p:txBody>
      </p:sp>
      <p:sp>
        <p:nvSpPr>
          <p:cNvPr id="406" name="TextShape 2"/>
          <p:cNvSpPr txBox="1"/>
          <p:nvPr/>
        </p:nvSpPr>
        <p:spPr>
          <a:xfrm>
            <a:off x="1112760" y="1992240"/>
            <a:ext cx="7854480" cy="4465440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 anchor="ctr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Picture 2"/>
          <p:cNvPicPr/>
          <p:nvPr/>
        </p:nvPicPr>
        <p:blipFill>
          <a:blip r:embed="rId2" cstate="print"/>
          <a:srcRect t="6307" r="43934" b="17475"/>
          <a:stretch/>
        </p:blipFill>
        <p:spPr>
          <a:xfrm>
            <a:off x="0" y="0"/>
            <a:ext cx="10080360" cy="7707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1807</TotalTime>
  <Words>235</Words>
  <Application>Microsoft Office PowerPoint</Application>
  <PresentationFormat>Произвольный</PresentationFormat>
  <Paragraphs>27</Paragraphs>
  <Slides>16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Office Theme</vt:lpstr>
      <vt:lpstr>Тема Office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Задачи: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ЭЛЕКТРОННЫЙ ОБРАЗОВАТЕЛЬНЫЙ РЕСУРС  «ЭНЦИКЛОПЕДИЯ  ИМ. Г.К. СЕЛЕВКО»</dc:title>
  <dc:creator>Елена Евгеньевна Метенова</dc:creator>
  <cp:lastModifiedBy>Пользователь Windows</cp:lastModifiedBy>
  <cp:revision>62</cp:revision>
  <dcterms:created xsi:type="dcterms:W3CDTF">2015-09-06T18:57:31Z</dcterms:created>
  <dcterms:modified xsi:type="dcterms:W3CDTF">2015-09-09T07:00:06Z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7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