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1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8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1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3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9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69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7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3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0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7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0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A7CA80-02F1-4FBB-8B02-CA9FDD23F77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FEC296-C6FC-453B-8330-5CD47A62C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1100" y="4241802"/>
            <a:ext cx="9609667" cy="1193797"/>
          </a:xfrm>
        </p:spPr>
        <p:txBody>
          <a:bodyPr/>
          <a:lstStyle/>
          <a:p>
            <a:r>
              <a:rPr lang="ru-RU" sz="4000" dirty="0"/>
              <a:t>ОСОБЕННОСТИ РЕЧЕВОГО РАЗВИТИЯ </a:t>
            </a:r>
            <a:r>
              <a:rPr lang="ru-RU" sz="4000" dirty="0" smtClean="0"/>
              <a:t>ДЕТЕЙ </a:t>
            </a:r>
            <a:r>
              <a:rPr lang="ru-RU" sz="4000" dirty="0"/>
              <a:t>С УЧЕТОМ ИНДИВИДУАЛЬНЫХ </a:t>
            </a:r>
            <a:r>
              <a:rPr lang="ru-RU" sz="4000" dirty="0" smtClean="0"/>
              <a:t>ОСОБЕННОСТЕЙ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В СООТВЕТСТВИИ С ФГОС ДО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398" y="5880099"/>
            <a:ext cx="6815669" cy="132080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Подготовил: учитель-логопед Грунчева К. 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0" y="368300"/>
            <a:ext cx="611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ФГОС в работе с детьми раннего возраста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7366" y="2071100"/>
            <a:ext cx="97917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25721" y="2367517"/>
            <a:ext cx="2908300" cy="19177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60923" y="2797973"/>
            <a:ext cx="2311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РЕЧЕВОЕ 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86632" y="2568005"/>
            <a:ext cx="288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76848" y="5096099"/>
            <a:ext cx="288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83654" y="2696016"/>
            <a:ext cx="288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19226" y="4430019"/>
            <a:ext cx="288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обучения грамоте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02776" y="725042"/>
            <a:ext cx="288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96869" y="755552"/>
            <a:ext cx="288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общения и культуры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940674" y="4410968"/>
            <a:ext cx="288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458489" y="1088335"/>
            <a:ext cx="256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3563" y="303807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4154" y="4734520"/>
            <a:ext cx="263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культуры речи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stCxn id="6" idx="7"/>
            <a:endCxn id="6" idx="7"/>
          </p:cNvCxnSpPr>
          <p:nvPr/>
        </p:nvCxnSpPr>
        <p:spPr>
          <a:xfrm>
            <a:off x="7208110" y="264835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 rot="13179459">
            <a:off x="7112189" y="1888122"/>
            <a:ext cx="563880" cy="64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8117686">
            <a:off x="4561352" y="1956210"/>
            <a:ext cx="563880" cy="64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839227">
            <a:off x="7796824" y="3030487"/>
            <a:ext cx="563880" cy="64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5022770">
            <a:off x="3984163" y="3095441"/>
            <a:ext cx="563880" cy="64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9324487">
            <a:off x="7536664" y="3991561"/>
            <a:ext cx="563880" cy="64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897931" y="4361736"/>
            <a:ext cx="563880" cy="64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3092842">
            <a:off x="4357321" y="4051794"/>
            <a:ext cx="563880" cy="648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1720" y="742949"/>
            <a:ext cx="11207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Общение - основная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форма воспитания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0791" y="1756516"/>
            <a:ext cx="4389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451" y="2014968"/>
            <a:ext cx="6096000" cy="30562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еятельность: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событийна;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ритмична;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процессуальна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33" y="1756516"/>
            <a:ext cx="6811524" cy="38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5880" y="774115"/>
            <a:ext cx="984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Организация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совместной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ребёнка и взрослого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996" y="2095173"/>
            <a:ext cx="4389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16" y="1968173"/>
            <a:ext cx="6279403" cy="3924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996" y="2095173"/>
            <a:ext cx="47396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Игры-занятия;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поручений;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дидактики;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6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280" y="954316"/>
            <a:ext cx="10408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Создание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образовательного пространства, предоставляющего необходимые и достаточные возможности  для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развития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 разными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материалами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40" y="2523976"/>
            <a:ext cx="5105503" cy="3648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7448" y="2650976"/>
            <a:ext cx="5678799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Различные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виды дидактических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игр;</a:t>
            </a:r>
          </a:p>
          <a:p>
            <a:pPr marL="285750" indent="-285750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</a:rPr>
              <a:t>Наборы картинок;</a:t>
            </a:r>
          </a:p>
          <a:p>
            <a:pPr marL="285750" indent="-285750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</a:rPr>
              <a:t>Различные материалы и вещества</a:t>
            </a:r>
          </a:p>
          <a:p>
            <a:r>
              <a:rPr lang="ru-RU" sz="2600" dirty="0" smtClean="0">
                <a:latin typeface="Times New Roman" panose="02020603050405020304" pitchFamily="18" charset="0"/>
              </a:rPr>
              <a:t>(песок, вода тесто);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</a:rPr>
              <a:t>Звучащие игрушки;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</a:rPr>
              <a:t>Уголок с зеркалом;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</a:rPr>
              <a:t>Книжная зона;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</a:rPr>
              <a:t>Театральная зона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52051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1900" y="883335"/>
            <a:ext cx="957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Обеспечение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психолого-педагогической поддержки семьи и повышение компетентности родителей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11" y="1955801"/>
            <a:ext cx="5739129" cy="43043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1900" y="1955801"/>
            <a:ext cx="4389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1400" y="2413001"/>
            <a:ext cx="4483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контакта специалистов с родителями;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практикумы</a:t>
            </a:r>
          </a:p>
          <a:p>
            <a:pPr marL="342900" indent="-34290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4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99" y="660400"/>
            <a:ext cx="8007213" cy="5565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0291" y="1917284"/>
            <a:ext cx="16167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14891" y="2044284"/>
            <a:ext cx="16167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0291" y="1917284"/>
            <a:ext cx="982090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29995" y="1135955"/>
            <a:ext cx="9461500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ФГОС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ошкольного образования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Г.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Арушанова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«Речь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речевое общение детей». М., 1999 г.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Галигузова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Л.Н. Педагогика детей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раннего;возраста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Л.Н.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Галигузова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С.Ю. Мещерякова. М: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Гуманитар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изд. Центр ВЛАДОС, 2007.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Грибова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О.Е. Что делать, если ваш ребёнок не говорит: Книга для тех, кому интересно / О. Е. Грибова. – М.: Айрис-пресс, 2004.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М. Козырева «Развитие речи. Дети от рождения до 5 лет',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Ярославль,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Холдинг. 2001 г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65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811</TotalTime>
  <Words>265</Words>
  <Application>Microsoft Office PowerPoint</Application>
  <PresentationFormat>Произвольный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ОСОБЕННОСТИ РЕЧЕВОГО РАЗВИТИЯ ДЕТЕЙ С УЧЕТОМ ИНДИВИДУАЛЬНЫХ ОСОБЕННОСТЕЙ  В СООТВЕТСТВИИ С ФГОС ДО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Алонзи</dc:creator>
  <cp:lastModifiedBy>Елена Вадимовна Коточигова</cp:lastModifiedBy>
  <cp:revision>28</cp:revision>
  <dcterms:created xsi:type="dcterms:W3CDTF">2015-11-19T05:46:36Z</dcterms:created>
  <dcterms:modified xsi:type="dcterms:W3CDTF">2015-12-07T13:36:55Z</dcterms:modified>
</cp:coreProperties>
</file>