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A0CA8-5634-409A-9E4F-69FB92CEBB0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CD32B-24C9-494A-89D5-0932612DF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6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CD32B-24C9-494A-89D5-0932612DF9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CD32B-24C9-494A-89D5-0932612DF9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2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9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3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0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8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0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7C98BF"/>
            </a:gs>
            <a:gs pos="0">
              <a:srgbClr val="AEC3E9"/>
            </a:gs>
            <a:gs pos="1000">
              <a:schemeClr val="accent1">
                <a:tint val="66000"/>
                <a:satMod val="160000"/>
              </a:schemeClr>
            </a:gs>
            <a:gs pos="100000">
              <a:schemeClr val="accent1">
                <a:lumMod val="75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33C3-C118-415F-BDDE-EB720FC2842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D3B4-03BE-4E5E-B92B-7FAF2824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2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scaling="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" y="28065"/>
            <a:ext cx="4248472" cy="318635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9290" y="404664"/>
            <a:ext cx="5244710" cy="147002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муниципальное общеобразовательное учреждение «Средняя школа с углубленным изучением отдельных предметов «Провинциальный колледж»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852936"/>
            <a:ext cx="8640960" cy="1944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  <a:scene3d>
            <a:camera prst="orthographicFront"/>
            <a:lightRig rig="threePt" dir="t"/>
          </a:scene3d>
          <a:sp3d prstMaterial="metal">
            <a:bevelT w="196850" h="114300" prst="slope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00" y="4746302"/>
            <a:ext cx="1763688" cy="21088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018023"/>
            <a:ext cx="84249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Организационные проблемы, возникающие при введении ФГОС СОО, и возможные пути их решения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122" y="5065723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bg1"/>
                </a:solidFill>
              </a:rPr>
              <a:t>Директор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Елена Романовна Семко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2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81" y="0"/>
            <a:ext cx="1422419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680" y="306834"/>
            <a:ext cx="80215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индивидуального выбора </a:t>
            </a:r>
            <a:r>
              <a:rPr lang="ru-RU" sz="3200" b="1" i="1" dirty="0" smtClean="0">
                <a:solidFill>
                  <a:schemeClr val="bg1"/>
                </a:solidFill>
              </a:rPr>
              <a:t>(набор предметов, уровень изучения, индивидуальный проект).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122" y="5065723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5396" y="87858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7" y="2060847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5511" y="2348880"/>
            <a:ext cx="80215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>
                <a:solidFill>
                  <a:schemeClr val="bg1"/>
                </a:solidFill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</a:rPr>
              <a:t>воевременная подготовка учащихся и их родителей к переходу на ФГОС СОО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H:\Files\АрхивПК-ФОТО\2011-2012\Рисунок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48807"/>
            <a:ext cx="4943270" cy="33091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3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81" y="0"/>
            <a:ext cx="1422419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0574" y="489012"/>
            <a:ext cx="8021582" cy="2423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преобразования индивидуального выбора учащихся в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индивидуальный учебный план;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индивидуальное расписание;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200" b="1" i="1" dirty="0">
                <a:solidFill>
                  <a:schemeClr val="bg1"/>
                </a:solidFill>
              </a:rPr>
              <a:t>у</a:t>
            </a:r>
            <a:r>
              <a:rPr lang="ru-RU" sz="3200" b="1" i="1" dirty="0" smtClean="0">
                <a:solidFill>
                  <a:schemeClr val="bg1"/>
                </a:solidFill>
              </a:rPr>
              <a:t>чет в классных журналах.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122" y="5065723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48" y="260648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05" y="3235623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6668" y="3617129"/>
            <a:ext cx="6059618" cy="2221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подготовленные администраторы и необходимое ПО 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</a:rPr>
              <a:t>(в том числе работающий электронный журнал).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H:\Files\АрхивПК-ФОТО\2012-2013\_MG_2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22154"/>
          <a:stretch/>
        </p:blipFill>
        <p:spPr bwMode="auto">
          <a:xfrm>
            <a:off x="5758832" y="2708920"/>
            <a:ext cx="3244948" cy="39371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4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81" y="0"/>
            <a:ext cx="1422419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7476" y="965795"/>
            <a:ext cx="80215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смены индивидуального учебного плана и внесения записей в аттестат.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122" y="5065723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64" y="715343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307" y="4389784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3553" y="4653136"/>
            <a:ext cx="802158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разработанные локальные акты, предусматривающие особые ситуации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H:\Files\АрхивПК-ФОТО\2014-2015\Сочинение_20.11.2014\_MG_4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2" y="2006852"/>
            <a:ext cx="4146190" cy="27641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81" y="5157192"/>
            <a:ext cx="1422419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2227" y="2535039"/>
            <a:ext cx="827356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включения индивидуального проекта в учебный план.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122" y="5065723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796" y="2276872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0796" y="3933056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37425" y="4149080"/>
            <a:ext cx="8744269" cy="253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3600" b="1" dirty="0" smtClean="0">
                <a:solidFill>
                  <a:schemeClr val="bg1"/>
                </a:solidFill>
              </a:rPr>
              <a:t>индивидуальный проект включается в учебный план в форме специального курса, сам проект выполняется в рамках  урочной и внеурочной деятельности.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70">
            <a:off x="5189234" y="316264"/>
            <a:ext cx="3839393" cy="25595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6" b="5453"/>
          <a:stretch/>
        </p:blipFill>
        <p:spPr bwMode="auto">
          <a:xfrm>
            <a:off x="120796" y="69449"/>
            <a:ext cx="4800237" cy="23591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4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 trans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38026"/>
            <a:ext cx="1422419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8121" y="617447"/>
            <a:ext cx="8510343" cy="185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2800" b="1" dirty="0" smtClean="0">
                <a:solidFill>
                  <a:schemeClr val="bg1"/>
                </a:solidFill>
              </a:rPr>
              <a:t>организации внеурочной деятельности для старшеклассников, ориентированных на высокий уровень знаний по предметам (олимпиады, задания повышенного уровня ЕГЭ).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4967216"/>
            <a:ext cx="52447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46" y="260648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63" y="2564904"/>
            <a:ext cx="2699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3741" y="2479160"/>
            <a:ext cx="8784395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425700" algn="l"/>
            <a:r>
              <a:rPr lang="ru-RU" sz="2800" b="1" dirty="0" smtClean="0">
                <a:solidFill>
                  <a:schemeClr val="bg1"/>
                </a:solidFill>
              </a:rPr>
              <a:t>часть внеурочных занятий выводить в каникулярное время и связывать с дополнительной подготовкой по предметам </a:t>
            </a:r>
            <a:r>
              <a:rPr lang="ru-RU" sz="2000" b="1" i="1" dirty="0" smtClean="0">
                <a:solidFill>
                  <a:schemeClr val="bg1"/>
                </a:solidFill>
              </a:rPr>
              <a:t>(летняя и зимняя школы, образовательные лагеря, интеллектуальные игры, клубы любителей математики, физики  и др.</a:t>
            </a:r>
            <a:r>
              <a:rPr lang="ru-RU" sz="1800" b="1" i="1" dirty="0" smtClean="0">
                <a:solidFill>
                  <a:schemeClr val="bg1"/>
                </a:solidFill>
              </a:rPr>
              <a:t>)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Picture 7" descr="img_0089_w400_h2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14788" r="4522" b="6489"/>
          <a:stretch/>
        </p:blipFill>
        <p:spPr bwMode="auto">
          <a:xfrm>
            <a:off x="4960466" y="4370228"/>
            <a:ext cx="4079240" cy="25028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7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205</Words>
  <Application>Microsoft Office PowerPoint</Application>
  <PresentationFormat>Экран (4:3)</PresentationFormat>
  <Paragraphs>30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общеобразовательное учреждение «Средняя школа с углубленным изучением отдельных предметов «Провинциальный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ПКолледж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15</cp:revision>
  <dcterms:created xsi:type="dcterms:W3CDTF">2015-12-02T11:44:31Z</dcterms:created>
  <dcterms:modified xsi:type="dcterms:W3CDTF">2015-12-02T14:28:50Z</dcterms:modified>
</cp:coreProperties>
</file>