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74" r:id="rId12"/>
    <p:sldId id="266" r:id="rId13"/>
    <p:sldId id="268" r:id="rId14"/>
    <p:sldId id="269" r:id="rId15"/>
    <p:sldId id="271" r:id="rId16"/>
    <p:sldId id="272" r:id="rId17"/>
    <p:sldId id="273" r:id="rId18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2D168-191E-4755-BE7F-14CE8E409F4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CF9A55-62F2-41D3-BAB9-DE7BCD157CC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СЦК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B97543B-346F-41AD-BE36-B2096FB9B472}" type="parTrans" cxnId="{98B71499-5729-4154-9CEE-69B3BAA4491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E0475-D969-4A40-82A3-92961ECAD2EF}" type="sibTrans" cxnId="{98B71499-5729-4154-9CEE-69B3BAA4491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1D067-B9A0-4F2F-9179-3CFF3CE5EB3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Современное оборудование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gm:t>
    </dgm:pt>
    <dgm:pt modelId="{49D10E5A-9321-4C41-AC1E-CE4589EA9E9B}" type="parTrans" cxnId="{4AE2E92C-385C-4CFE-844B-18D074912CB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86825-83DA-4690-98C8-632A643E4E97}" type="sibTrans" cxnId="{4AE2E92C-385C-4CFE-844B-18D074912CB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A5259F-0D80-43B7-8099-6E31D5EA682B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Технологии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gm:t>
    </dgm:pt>
    <dgm:pt modelId="{7E8DE598-C82D-470C-90AA-60E1A0E8648D}" type="parTrans" cxnId="{1C918429-D609-4847-8141-BCB4C619FAC8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7A880D-00CF-4BE9-932E-FA643784DE23}" type="sibTrans" cxnId="{1C918429-D609-4847-8141-BCB4C619FAC8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D76902-7420-4DEF-AA73-D55AD2DA03BD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Кадровые ресурсы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gm:t>
    </dgm:pt>
    <dgm:pt modelId="{D8BCA025-6C5E-41E7-87A4-C3251A353F6E}" type="parTrans" cxnId="{DFB0F88A-A856-4AC7-B859-68CE56ADDB5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8AC7AD-7664-4D00-8642-1A8B50B929D2}" type="sibTrans" cxnId="{DFB0F88A-A856-4AC7-B859-68CE56ADDB54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E20A5-716C-42C5-AC3F-2143DCBE7EE1}" type="pres">
      <dgm:prSet presAssocID="{3132D168-191E-4755-BE7F-14CE8E409F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308965-11AF-4125-9CD3-0E86782A0B82}" type="pres">
      <dgm:prSet presAssocID="{77CF9A55-62F2-41D3-BAB9-DE7BCD157CC7}" presName="root" presStyleCnt="0"/>
      <dgm:spPr/>
      <dgm:t>
        <a:bodyPr/>
        <a:lstStyle/>
        <a:p>
          <a:endParaRPr lang="ru-RU"/>
        </a:p>
      </dgm:t>
    </dgm:pt>
    <dgm:pt modelId="{DFFDF666-D2EF-4B75-9F97-C4AAEE84923F}" type="pres">
      <dgm:prSet presAssocID="{77CF9A55-62F2-41D3-BAB9-DE7BCD157CC7}" presName="rootComposite" presStyleCnt="0"/>
      <dgm:spPr/>
      <dgm:t>
        <a:bodyPr/>
        <a:lstStyle/>
        <a:p>
          <a:endParaRPr lang="ru-RU"/>
        </a:p>
      </dgm:t>
    </dgm:pt>
    <dgm:pt modelId="{67AB1E1E-DF3A-4FDB-BDC6-0316917E253C}" type="pres">
      <dgm:prSet presAssocID="{77CF9A55-62F2-41D3-BAB9-DE7BCD157CC7}" presName="rootText" presStyleLbl="node1" presStyleIdx="0" presStyleCnt="1"/>
      <dgm:spPr/>
      <dgm:t>
        <a:bodyPr/>
        <a:lstStyle/>
        <a:p>
          <a:endParaRPr lang="ru-RU"/>
        </a:p>
      </dgm:t>
    </dgm:pt>
    <dgm:pt modelId="{28121B88-0564-4BB0-B3FE-8371CA09DD26}" type="pres">
      <dgm:prSet presAssocID="{77CF9A55-62F2-41D3-BAB9-DE7BCD157C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4F456E2-F780-431E-9B07-39D3DA68F70D}" type="pres">
      <dgm:prSet presAssocID="{77CF9A55-62F2-41D3-BAB9-DE7BCD157CC7}" presName="childShape" presStyleCnt="0"/>
      <dgm:spPr/>
      <dgm:t>
        <a:bodyPr/>
        <a:lstStyle/>
        <a:p>
          <a:endParaRPr lang="ru-RU"/>
        </a:p>
      </dgm:t>
    </dgm:pt>
    <dgm:pt modelId="{E4D0D5A1-339B-4810-95CA-33C6F935D878}" type="pres">
      <dgm:prSet presAssocID="{49D10E5A-9321-4C41-AC1E-CE4589EA9E9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9CABD14-8619-455B-9E0F-522AAA1EE191}" type="pres">
      <dgm:prSet presAssocID="{5881D067-B9A0-4F2F-9179-3CFF3CE5EB3C}" presName="childText" presStyleLbl="bgAcc1" presStyleIdx="0" presStyleCnt="3" custScaleX="373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3AB24-3E2F-4428-B562-A92C2D570966}" type="pres">
      <dgm:prSet presAssocID="{7E8DE598-C82D-470C-90AA-60E1A0E8648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186725E-F9B3-48B0-9293-135418B6A04B}" type="pres">
      <dgm:prSet presAssocID="{34A5259F-0D80-43B7-8099-6E31D5EA682B}" presName="childText" presStyleLbl="bgAcc1" presStyleIdx="1" presStyleCnt="3" custScaleX="374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1E31D-DF62-4195-BCDD-BECE80DB0A53}" type="pres">
      <dgm:prSet presAssocID="{D8BCA025-6C5E-41E7-87A4-C3251A353F6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B4C2F65-B023-4AA5-9E7C-4520A1E54261}" type="pres">
      <dgm:prSet presAssocID="{0DD76902-7420-4DEF-AA73-D55AD2DA03BD}" presName="childText" presStyleLbl="bgAcc1" presStyleIdx="2" presStyleCnt="3" custScaleX="37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8765B-10B7-45CC-8CFE-ABF18566B4B2}" type="presOf" srcId="{3132D168-191E-4755-BE7F-14CE8E409F4F}" destId="{2B9E20A5-716C-42C5-AC3F-2143DCBE7EE1}" srcOrd="0" destOrd="0" presId="urn:microsoft.com/office/officeart/2005/8/layout/hierarchy3"/>
    <dgm:cxn modelId="{C7D9D042-68CA-45A4-8AE9-56699E3807D5}" type="presOf" srcId="{5881D067-B9A0-4F2F-9179-3CFF3CE5EB3C}" destId="{A9CABD14-8619-455B-9E0F-522AAA1EE191}" srcOrd="0" destOrd="0" presId="urn:microsoft.com/office/officeart/2005/8/layout/hierarchy3"/>
    <dgm:cxn modelId="{1C918429-D609-4847-8141-BCB4C619FAC8}" srcId="{77CF9A55-62F2-41D3-BAB9-DE7BCD157CC7}" destId="{34A5259F-0D80-43B7-8099-6E31D5EA682B}" srcOrd="1" destOrd="0" parTransId="{7E8DE598-C82D-470C-90AA-60E1A0E8648D}" sibTransId="{9D7A880D-00CF-4BE9-932E-FA643784DE23}"/>
    <dgm:cxn modelId="{8586C7A2-2C77-463E-BE00-B347174B3F92}" type="presOf" srcId="{0DD76902-7420-4DEF-AA73-D55AD2DA03BD}" destId="{9B4C2F65-B023-4AA5-9E7C-4520A1E54261}" srcOrd="0" destOrd="0" presId="urn:microsoft.com/office/officeart/2005/8/layout/hierarchy3"/>
    <dgm:cxn modelId="{B2A92239-4B78-47B7-ACDA-FAB242898807}" type="presOf" srcId="{D8BCA025-6C5E-41E7-87A4-C3251A353F6E}" destId="{8111E31D-DF62-4195-BCDD-BECE80DB0A53}" srcOrd="0" destOrd="0" presId="urn:microsoft.com/office/officeart/2005/8/layout/hierarchy3"/>
    <dgm:cxn modelId="{98B71499-5729-4154-9CEE-69B3BAA44914}" srcId="{3132D168-191E-4755-BE7F-14CE8E409F4F}" destId="{77CF9A55-62F2-41D3-BAB9-DE7BCD157CC7}" srcOrd="0" destOrd="0" parTransId="{8B97543B-346F-41AD-BE36-B2096FB9B472}" sibTransId="{AE2E0475-D969-4A40-82A3-92961ECAD2EF}"/>
    <dgm:cxn modelId="{4AE2E92C-385C-4CFE-844B-18D074912CB4}" srcId="{77CF9A55-62F2-41D3-BAB9-DE7BCD157CC7}" destId="{5881D067-B9A0-4F2F-9179-3CFF3CE5EB3C}" srcOrd="0" destOrd="0" parTransId="{49D10E5A-9321-4C41-AC1E-CE4589EA9E9B}" sibTransId="{66886825-83DA-4690-98C8-632A643E4E97}"/>
    <dgm:cxn modelId="{AACB5892-E916-43A3-9478-23BA197E9561}" type="presOf" srcId="{77CF9A55-62F2-41D3-BAB9-DE7BCD157CC7}" destId="{67AB1E1E-DF3A-4FDB-BDC6-0316917E253C}" srcOrd="0" destOrd="0" presId="urn:microsoft.com/office/officeart/2005/8/layout/hierarchy3"/>
    <dgm:cxn modelId="{DFB0F88A-A856-4AC7-B859-68CE56ADDB54}" srcId="{77CF9A55-62F2-41D3-BAB9-DE7BCD157CC7}" destId="{0DD76902-7420-4DEF-AA73-D55AD2DA03BD}" srcOrd="2" destOrd="0" parTransId="{D8BCA025-6C5E-41E7-87A4-C3251A353F6E}" sibTransId="{3F8AC7AD-7664-4D00-8642-1A8B50B929D2}"/>
    <dgm:cxn modelId="{F06D40DC-59FF-4DA9-BEF9-8CC50227B261}" type="presOf" srcId="{34A5259F-0D80-43B7-8099-6E31D5EA682B}" destId="{2186725E-F9B3-48B0-9293-135418B6A04B}" srcOrd="0" destOrd="0" presId="urn:microsoft.com/office/officeart/2005/8/layout/hierarchy3"/>
    <dgm:cxn modelId="{D38A995E-3D85-446C-A73C-3B147EF9D521}" type="presOf" srcId="{49D10E5A-9321-4C41-AC1E-CE4589EA9E9B}" destId="{E4D0D5A1-339B-4810-95CA-33C6F935D878}" srcOrd="0" destOrd="0" presId="urn:microsoft.com/office/officeart/2005/8/layout/hierarchy3"/>
    <dgm:cxn modelId="{BACAC85A-0C9E-4A3D-9417-2C5F5ABAB6A2}" type="presOf" srcId="{77CF9A55-62F2-41D3-BAB9-DE7BCD157CC7}" destId="{28121B88-0564-4BB0-B3FE-8371CA09DD26}" srcOrd="1" destOrd="0" presId="urn:microsoft.com/office/officeart/2005/8/layout/hierarchy3"/>
    <dgm:cxn modelId="{1E478964-504E-4F5A-8C23-AE6D45661ABA}" type="presOf" srcId="{7E8DE598-C82D-470C-90AA-60E1A0E8648D}" destId="{EF33AB24-3E2F-4428-B562-A92C2D570966}" srcOrd="0" destOrd="0" presId="urn:microsoft.com/office/officeart/2005/8/layout/hierarchy3"/>
    <dgm:cxn modelId="{1CE7FF8B-73BC-49D3-8F41-03B832A47614}" type="presParOf" srcId="{2B9E20A5-716C-42C5-AC3F-2143DCBE7EE1}" destId="{58308965-11AF-4125-9CD3-0E86782A0B82}" srcOrd="0" destOrd="0" presId="urn:microsoft.com/office/officeart/2005/8/layout/hierarchy3"/>
    <dgm:cxn modelId="{2A1C41A4-9589-4C82-B65D-9E08F4EF752D}" type="presParOf" srcId="{58308965-11AF-4125-9CD3-0E86782A0B82}" destId="{DFFDF666-D2EF-4B75-9F97-C4AAEE84923F}" srcOrd="0" destOrd="0" presId="urn:microsoft.com/office/officeart/2005/8/layout/hierarchy3"/>
    <dgm:cxn modelId="{E4488A72-7DEE-4AE5-B73D-28C9C1B36BE9}" type="presParOf" srcId="{DFFDF666-D2EF-4B75-9F97-C4AAEE84923F}" destId="{67AB1E1E-DF3A-4FDB-BDC6-0316917E253C}" srcOrd="0" destOrd="0" presId="urn:microsoft.com/office/officeart/2005/8/layout/hierarchy3"/>
    <dgm:cxn modelId="{0B986138-8D5B-448D-B721-7A2DAA28D240}" type="presParOf" srcId="{DFFDF666-D2EF-4B75-9F97-C4AAEE84923F}" destId="{28121B88-0564-4BB0-B3FE-8371CA09DD26}" srcOrd="1" destOrd="0" presId="urn:microsoft.com/office/officeart/2005/8/layout/hierarchy3"/>
    <dgm:cxn modelId="{B42854D6-C055-488D-8CF7-0506D390E9C1}" type="presParOf" srcId="{58308965-11AF-4125-9CD3-0E86782A0B82}" destId="{24F456E2-F780-431E-9B07-39D3DA68F70D}" srcOrd="1" destOrd="0" presId="urn:microsoft.com/office/officeart/2005/8/layout/hierarchy3"/>
    <dgm:cxn modelId="{7E64AC90-D7AD-4221-AA91-1642C378963C}" type="presParOf" srcId="{24F456E2-F780-431E-9B07-39D3DA68F70D}" destId="{E4D0D5A1-339B-4810-95CA-33C6F935D878}" srcOrd="0" destOrd="0" presId="urn:microsoft.com/office/officeart/2005/8/layout/hierarchy3"/>
    <dgm:cxn modelId="{DA6C4C32-BC79-4BCB-99DA-6C2C3D12B495}" type="presParOf" srcId="{24F456E2-F780-431E-9B07-39D3DA68F70D}" destId="{A9CABD14-8619-455B-9E0F-522AAA1EE191}" srcOrd="1" destOrd="0" presId="urn:microsoft.com/office/officeart/2005/8/layout/hierarchy3"/>
    <dgm:cxn modelId="{B491D081-0C23-4275-AEEB-627500E3BE6D}" type="presParOf" srcId="{24F456E2-F780-431E-9B07-39D3DA68F70D}" destId="{EF33AB24-3E2F-4428-B562-A92C2D570966}" srcOrd="2" destOrd="0" presId="urn:microsoft.com/office/officeart/2005/8/layout/hierarchy3"/>
    <dgm:cxn modelId="{54D1CAA4-4DF5-4A54-8301-9AEA86B7E29B}" type="presParOf" srcId="{24F456E2-F780-431E-9B07-39D3DA68F70D}" destId="{2186725E-F9B3-48B0-9293-135418B6A04B}" srcOrd="3" destOrd="0" presId="urn:microsoft.com/office/officeart/2005/8/layout/hierarchy3"/>
    <dgm:cxn modelId="{4BDC9B80-1F21-4D44-8E29-4730649EB411}" type="presParOf" srcId="{24F456E2-F780-431E-9B07-39D3DA68F70D}" destId="{8111E31D-DF62-4195-BCDD-BECE80DB0A53}" srcOrd="4" destOrd="0" presId="urn:microsoft.com/office/officeart/2005/8/layout/hierarchy3"/>
    <dgm:cxn modelId="{31A95455-F02F-4638-8789-6DD4534872CF}" type="presParOf" srcId="{24F456E2-F780-431E-9B07-39D3DA68F70D}" destId="{9B4C2F65-B023-4AA5-9E7C-4520A1E5426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14E9E-2D17-4A1A-804F-F18DC4B18E54}" type="doc">
      <dgm:prSet loTypeId="urn:microsoft.com/office/officeart/2008/layout/RadialCluster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A57B02-08DA-4635-9173-5CF998CF6A1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СЦК должно быть направлено на решение следующих задач: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6BEAF-6759-416A-9CCD-9C74908917CF}" type="parTrans" cxnId="{0F48F973-28C5-4CF5-92A9-50188DE29B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729D9-0B1F-464F-8476-6B06C043A3CF}" type="sibTrans" cxnId="{0F48F973-28C5-4CF5-92A9-50188DE29B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C6F1C-D732-44E6-889D-F52DD42D77F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услуг в области профессиональной ориентации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6C6D0-71FE-44E6-BEEE-2592D0BF3F6E}" type="sibTrans" cxnId="{88C46AB5-CE0B-4ABB-B0D9-B615EAE9B4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E984CD-E47C-4F0E-A7A5-C6743FCF0797}" type="parTrans" cxnId="{88C46AB5-CE0B-4ABB-B0D9-B615EAE9B4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DB5EB-7F38-4CA4-B865-F805114AC42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резерва для сборной команды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83CFA-6897-4E43-A432-D0CB6764FD36}" type="sibTrans" cxnId="{795F824D-7330-4658-AFA0-D3ABA3E9D4E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43CD87-4C94-49AB-9532-445138E650AB}" type="parTrans" cxnId="{795F824D-7330-4658-AFA0-D3ABA3E9D4E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D23E6D-36C8-41B9-B67C-1CA78800CE9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конкурентоспособных участников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CB350-7A89-4DB6-9DBB-31BC11D87E02}" type="sibTrans" cxnId="{12DF6849-4C30-4DB6-9481-CAEAE21BE9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49D7DA-BF87-4654-89DE-C0EE5E9DD2A2}" type="parTrans" cxnId="{12DF6849-4C30-4DB6-9481-CAEAE21BE9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3D1A-F629-4A45-AC68-D15EA31E23F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экспертов и профессиональное развитие экспертного сообщества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C0849-4D36-4C31-80B8-ED0F08C530EC}" type="parTrans" cxnId="{926AA0DE-6A94-41A2-9F8D-6E6861D3F8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05582-689F-4D7C-807D-51AEC987E631}" type="sibTrans" cxnId="{926AA0DE-6A94-41A2-9F8D-6E6861D3F8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88A8B-08BE-4F39-869C-53294D6B2042}" type="pres">
      <dgm:prSet presAssocID="{3D914E9E-2D17-4A1A-804F-F18DC4B18E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D1E087-18C4-44EA-BA36-26C650022C20}" type="pres">
      <dgm:prSet presAssocID="{18A57B02-08DA-4635-9173-5CF998CF6A1A}" presName="singleCycle" presStyleCnt="0"/>
      <dgm:spPr/>
    </dgm:pt>
    <dgm:pt modelId="{CF9BCBEF-BCE6-43D4-AC5A-6B7E609BA635}" type="pres">
      <dgm:prSet presAssocID="{18A57B02-08DA-4635-9173-5CF998CF6A1A}" presName="singleCenter" presStyleLbl="node1" presStyleIdx="0" presStyleCnt="5" custScaleX="221240" custScaleY="154939" custLinFactNeighborX="41053" custLinFactNeighborY="508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2D1CBA9-106C-47A9-A8E5-7243DBC43A4E}" type="pres">
      <dgm:prSet presAssocID="{E349D7DA-BF87-4654-89DE-C0EE5E9DD2A2}" presName="Name56" presStyleLbl="parChTrans1D2" presStyleIdx="0" presStyleCnt="4"/>
      <dgm:spPr/>
      <dgm:t>
        <a:bodyPr/>
        <a:lstStyle/>
        <a:p>
          <a:endParaRPr lang="ru-RU"/>
        </a:p>
      </dgm:t>
    </dgm:pt>
    <dgm:pt modelId="{C412919E-9489-4208-A07F-E6083B18FCFE}" type="pres">
      <dgm:prSet presAssocID="{08D23E6D-36C8-41B9-B67C-1CA78800CE91}" presName="text0" presStyleLbl="node1" presStyleIdx="1" presStyleCnt="5" custScaleX="627401" custScaleY="75734" custRadScaleRad="114070" custRadScaleInc="-7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02ED-9E02-4357-8F45-57C84CF0DC38}" type="pres">
      <dgm:prSet presAssocID="{3843CD87-4C94-49AB-9532-445138E650AB}" presName="Name56" presStyleLbl="parChTrans1D2" presStyleIdx="1" presStyleCnt="4"/>
      <dgm:spPr/>
      <dgm:t>
        <a:bodyPr/>
        <a:lstStyle/>
        <a:p>
          <a:endParaRPr lang="ru-RU"/>
        </a:p>
      </dgm:t>
    </dgm:pt>
    <dgm:pt modelId="{59D5F2A9-BC79-409B-85D5-297459D691EA}" type="pres">
      <dgm:prSet presAssocID="{288DB5EB-7F38-4CA4-B865-F805114AC42A}" presName="text0" presStyleLbl="node1" presStyleIdx="2" presStyleCnt="5" custScaleX="328620" custRadScaleRad="143024" custRadScaleInc="-36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75FEE-A258-4B6B-8E66-3D9777300CC7}" type="pres">
      <dgm:prSet presAssocID="{D1E984CD-E47C-4F0E-A7A5-C6743FCF0797}" presName="Name56" presStyleLbl="parChTrans1D2" presStyleIdx="2" presStyleCnt="4"/>
      <dgm:spPr/>
      <dgm:t>
        <a:bodyPr/>
        <a:lstStyle/>
        <a:p>
          <a:endParaRPr lang="ru-RU"/>
        </a:p>
      </dgm:t>
    </dgm:pt>
    <dgm:pt modelId="{60A1096F-734B-4A8F-8696-4AABE6228661}" type="pres">
      <dgm:prSet presAssocID="{839C6F1C-D732-44E6-889D-F52DD42D77F3}" presName="text0" presStyleLbl="node1" presStyleIdx="3" presStyleCnt="5" custScaleX="336854" custScaleY="121579" custRadScaleRad="144080" custRadScaleInc="166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C8F20-1A83-47BF-B631-E86C38796670}" type="pres">
      <dgm:prSet presAssocID="{F4AC0849-4D36-4C31-80B8-ED0F08C530EC}" presName="Name56" presStyleLbl="parChTrans1D2" presStyleIdx="3" presStyleCnt="4"/>
      <dgm:spPr/>
      <dgm:t>
        <a:bodyPr/>
        <a:lstStyle/>
        <a:p>
          <a:endParaRPr lang="ru-RU"/>
        </a:p>
      </dgm:t>
    </dgm:pt>
    <dgm:pt modelId="{B41527BE-1872-4D4C-8B74-AB033B63C0B4}" type="pres">
      <dgm:prSet presAssocID="{9A293D1A-F629-4A45-AC68-D15EA31E23FC}" presName="text0" presStyleLbl="node1" presStyleIdx="4" presStyleCnt="5" custScaleX="672589" custScaleY="90446" custRadScaleRad="131679" custRadScaleInc="-145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8F973-28C5-4CF5-92A9-50188DE29BC3}" srcId="{3D914E9E-2D17-4A1A-804F-F18DC4B18E54}" destId="{18A57B02-08DA-4635-9173-5CF998CF6A1A}" srcOrd="0" destOrd="0" parTransId="{7296BEAF-6759-416A-9CCD-9C74908917CF}" sibTransId="{E0F729D9-0B1F-464F-8476-6B06C043A3CF}"/>
    <dgm:cxn modelId="{2EBCBF82-A43E-4D2D-9EBD-F5D1257024E0}" type="presOf" srcId="{D1E984CD-E47C-4F0E-A7A5-C6743FCF0797}" destId="{03F75FEE-A258-4B6B-8E66-3D9777300CC7}" srcOrd="0" destOrd="0" presId="urn:microsoft.com/office/officeart/2008/layout/RadialCluster"/>
    <dgm:cxn modelId="{795F824D-7330-4658-AFA0-D3ABA3E9D4E1}" srcId="{18A57B02-08DA-4635-9173-5CF998CF6A1A}" destId="{288DB5EB-7F38-4CA4-B865-F805114AC42A}" srcOrd="1" destOrd="0" parTransId="{3843CD87-4C94-49AB-9532-445138E650AB}" sibTransId="{FCB83CFA-6897-4E43-A432-D0CB6764FD36}"/>
    <dgm:cxn modelId="{905297B9-3D17-4D2D-8797-E656415E5C58}" type="presOf" srcId="{E349D7DA-BF87-4654-89DE-C0EE5E9DD2A2}" destId="{42D1CBA9-106C-47A9-A8E5-7243DBC43A4E}" srcOrd="0" destOrd="0" presId="urn:microsoft.com/office/officeart/2008/layout/RadialCluster"/>
    <dgm:cxn modelId="{88C46AB5-CE0B-4ABB-B0D9-B615EAE9B4D1}" srcId="{18A57B02-08DA-4635-9173-5CF998CF6A1A}" destId="{839C6F1C-D732-44E6-889D-F52DD42D77F3}" srcOrd="2" destOrd="0" parTransId="{D1E984CD-E47C-4F0E-A7A5-C6743FCF0797}" sibTransId="{F5A6C6D0-71FE-44E6-BEEE-2592D0BF3F6E}"/>
    <dgm:cxn modelId="{12DF6849-4C30-4DB6-9481-CAEAE21BE9DC}" srcId="{18A57B02-08DA-4635-9173-5CF998CF6A1A}" destId="{08D23E6D-36C8-41B9-B67C-1CA78800CE91}" srcOrd="0" destOrd="0" parTransId="{E349D7DA-BF87-4654-89DE-C0EE5E9DD2A2}" sibTransId="{87CCB350-7A89-4DB6-9DBB-31BC11D87E02}"/>
    <dgm:cxn modelId="{8D937A6D-89BB-4526-B930-A0F65D4B3660}" type="presOf" srcId="{18A57B02-08DA-4635-9173-5CF998CF6A1A}" destId="{CF9BCBEF-BCE6-43D4-AC5A-6B7E609BA635}" srcOrd="0" destOrd="0" presId="urn:microsoft.com/office/officeart/2008/layout/RadialCluster"/>
    <dgm:cxn modelId="{73C556BE-A087-4E87-A169-1C5D28F0926E}" type="presOf" srcId="{F4AC0849-4D36-4C31-80B8-ED0F08C530EC}" destId="{1EBC8F20-1A83-47BF-B631-E86C38796670}" srcOrd="0" destOrd="0" presId="urn:microsoft.com/office/officeart/2008/layout/RadialCluster"/>
    <dgm:cxn modelId="{926AA0DE-6A94-41A2-9F8D-6E6861D3F869}" srcId="{18A57B02-08DA-4635-9173-5CF998CF6A1A}" destId="{9A293D1A-F629-4A45-AC68-D15EA31E23FC}" srcOrd="3" destOrd="0" parTransId="{F4AC0849-4D36-4C31-80B8-ED0F08C530EC}" sibTransId="{6C805582-689F-4D7C-807D-51AEC987E631}"/>
    <dgm:cxn modelId="{B0BC4F3A-46F7-48D0-A0FB-9B517D1AB0A8}" type="presOf" srcId="{08D23E6D-36C8-41B9-B67C-1CA78800CE91}" destId="{C412919E-9489-4208-A07F-E6083B18FCFE}" srcOrd="0" destOrd="0" presId="urn:microsoft.com/office/officeart/2008/layout/RadialCluster"/>
    <dgm:cxn modelId="{985E0714-ECDA-4F1B-A087-D3C28BDF9CA2}" type="presOf" srcId="{3D914E9E-2D17-4A1A-804F-F18DC4B18E54}" destId="{5D688A8B-08BE-4F39-869C-53294D6B2042}" srcOrd="0" destOrd="0" presId="urn:microsoft.com/office/officeart/2008/layout/RadialCluster"/>
    <dgm:cxn modelId="{E21B5632-3DF4-4A83-BE61-30A00D9F5ADC}" type="presOf" srcId="{3843CD87-4C94-49AB-9532-445138E650AB}" destId="{510A02ED-9E02-4357-8F45-57C84CF0DC38}" srcOrd="0" destOrd="0" presId="urn:microsoft.com/office/officeart/2008/layout/RadialCluster"/>
    <dgm:cxn modelId="{49A0C1E8-AD09-40DB-B7D0-9C8BB502DDBD}" type="presOf" srcId="{288DB5EB-7F38-4CA4-B865-F805114AC42A}" destId="{59D5F2A9-BC79-409B-85D5-297459D691EA}" srcOrd="0" destOrd="0" presId="urn:microsoft.com/office/officeart/2008/layout/RadialCluster"/>
    <dgm:cxn modelId="{7CA80920-9BDF-4C3F-A6D9-11A12918D8E3}" type="presOf" srcId="{9A293D1A-F629-4A45-AC68-D15EA31E23FC}" destId="{B41527BE-1872-4D4C-8B74-AB033B63C0B4}" srcOrd="0" destOrd="0" presId="urn:microsoft.com/office/officeart/2008/layout/RadialCluster"/>
    <dgm:cxn modelId="{360FBC0F-4A4E-4CC5-9BB5-AF3739CD6792}" type="presOf" srcId="{839C6F1C-D732-44E6-889D-F52DD42D77F3}" destId="{60A1096F-734B-4A8F-8696-4AABE6228661}" srcOrd="0" destOrd="0" presId="urn:microsoft.com/office/officeart/2008/layout/RadialCluster"/>
    <dgm:cxn modelId="{610EC1A5-2C1F-4F1D-A23E-B2EA10A7B8F6}" type="presParOf" srcId="{5D688A8B-08BE-4F39-869C-53294D6B2042}" destId="{E8D1E087-18C4-44EA-BA36-26C650022C20}" srcOrd="0" destOrd="0" presId="urn:microsoft.com/office/officeart/2008/layout/RadialCluster"/>
    <dgm:cxn modelId="{82445E5D-6B14-4E17-B416-0167AB1A91BA}" type="presParOf" srcId="{E8D1E087-18C4-44EA-BA36-26C650022C20}" destId="{CF9BCBEF-BCE6-43D4-AC5A-6B7E609BA635}" srcOrd="0" destOrd="0" presId="urn:microsoft.com/office/officeart/2008/layout/RadialCluster"/>
    <dgm:cxn modelId="{8836A3FA-C959-4192-8A38-21B2EB0645EC}" type="presParOf" srcId="{E8D1E087-18C4-44EA-BA36-26C650022C20}" destId="{42D1CBA9-106C-47A9-A8E5-7243DBC43A4E}" srcOrd="1" destOrd="0" presId="urn:microsoft.com/office/officeart/2008/layout/RadialCluster"/>
    <dgm:cxn modelId="{39C54B13-3A09-4146-B7C4-403E33EF18A4}" type="presParOf" srcId="{E8D1E087-18C4-44EA-BA36-26C650022C20}" destId="{C412919E-9489-4208-A07F-E6083B18FCFE}" srcOrd="2" destOrd="0" presId="urn:microsoft.com/office/officeart/2008/layout/RadialCluster"/>
    <dgm:cxn modelId="{93533FD0-0CE7-4C7D-BB98-8A1E096578EE}" type="presParOf" srcId="{E8D1E087-18C4-44EA-BA36-26C650022C20}" destId="{510A02ED-9E02-4357-8F45-57C84CF0DC38}" srcOrd="3" destOrd="0" presId="urn:microsoft.com/office/officeart/2008/layout/RadialCluster"/>
    <dgm:cxn modelId="{EB508802-247A-4E58-B597-E28580E4B933}" type="presParOf" srcId="{E8D1E087-18C4-44EA-BA36-26C650022C20}" destId="{59D5F2A9-BC79-409B-85D5-297459D691EA}" srcOrd="4" destOrd="0" presId="urn:microsoft.com/office/officeart/2008/layout/RadialCluster"/>
    <dgm:cxn modelId="{334E9692-A1CD-4685-A7A3-A3212CD4E385}" type="presParOf" srcId="{E8D1E087-18C4-44EA-BA36-26C650022C20}" destId="{03F75FEE-A258-4B6B-8E66-3D9777300CC7}" srcOrd="5" destOrd="0" presId="urn:microsoft.com/office/officeart/2008/layout/RadialCluster"/>
    <dgm:cxn modelId="{E8A4DE03-AB7A-43BD-8DEB-688421C6BF4E}" type="presParOf" srcId="{E8D1E087-18C4-44EA-BA36-26C650022C20}" destId="{60A1096F-734B-4A8F-8696-4AABE6228661}" srcOrd="6" destOrd="0" presId="urn:microsoft.com/office/officeart/2008/layout/RadialCluster"/>
    <dgm:cxn modelId="{FE80636B-443B-4864-8141-24E25D52632C}" type="presParOf" srcId="{E8D1E087-18C4-44EA-BA36-26C650022C20}" destId="{1EBC8F20-1A83-47BF-B631-E86C38796670}" srcOrd="7" destOrd="0" presId="urn:microsoft.com/office/officeart/2008/layout/RadialCluster"/>
    <dgm:cxn modelId="{4E9DCC70-7AD0-4B16-83E1-294564F9DDAB}" type="presParOf" srcId="{E8D1E087-18C4-44EA-BA36-26C650022C20}" destId="{B41527BE-1872-4D4C-8B74-AB033B63C0B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14E9E-2D17-4A1A-804F-F18DC4B18E54}" type="doc">
      <dgm:prSet loTypeId="urn:microsoft.com/office/officeart/2008/layout/RadialCluster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A57B02-08DA-4635-9173-5CF998CF6A1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СЦК должно быть направлено на решение следующих задач: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6BEAF-6759-416A-9CCD-9C74908917CF}" type="parTrans" cxnId="{0F48F973-28C5-4CF5-92A9-50188DE29B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729D9-0B1F-464F-8476-6B06C043A3CF}" type="sibTrans" cxnId="{0F48F973-28C5-4CF5-92A9-50188DE29B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C6F1C-D732-44E6-889D-F52DD42D77F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стратегического партнерства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6C6D0-71FE-44E6-BEEE-2592D0BF3F6E}" type="sibTrans" cxnId="{88C46AB5-CE0B-4ABB-B0D9-B615EAE9B4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E984CD-E47C-4F0E-A7A5-C6743FCF0797}" type="parTrans" cxnId="{88C46AB5-CE0B-4ABB-B0D9-B615EAE9B4D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DB5EB-7F38-4CA4-B865-F805114AC42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и эффективное использование материально-технической базы для подготовки профессионалов по компетенции Флористика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83CFA-6897-4E43-A432-D0CB6764FD36}" type="sibTrans" cxnId="{795F824D-7330-4658-AFA0-D3ABA3E9D4E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43CD87-4C94-49AB-9532-445138E650AB}" type="parTrans" cxnId="{795F824D-7330-4658-AFA0-D3ABA3E9D4E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D23E6D-36C8-41B9-B67C-1CA78800CE9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и проведение тренировочных сборов и иных мероприятий WSR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CB350-7A89-4DB6-9DBB-31BC11D87E02}" type="sibTrans" cxnId="{12DF6849-4C30-4DB6-9481-CAEAE21BE9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49D7DA-BF87-4654-89DE-C0EE5E9DD2A2}" type="parTrans" cxnId="{12DF6849-4C30-4DB6-9481-CAEAE21BE9D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3D1A-F629-4A45-AC68-D15EA31E23F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методической базы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C0849-4D36-4C31-80B8-ED0F08C530EC}" type="parTrans" cxnId="{926AA0DE-6A94-41A2-9F8D-6E6861D3F8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05582-689F-4D7C-807D-51AEC987E631}" type="sibTrans" cxnId="{926AA0DE-6A94-41A2-9F8D-6E6861D3F86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9B5F1-781F-469F-BD4C-B478ACB4201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популяризация специальности в частности и рабочих профессий в целом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908AB-4C60-4425-8973-3F200FE7598D}" type="parTrans" cxnId="{9F2E9261-6875-4164-9162-03E9EBC098C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E01B2-1886-45F2-8D29-D057D8B9D329}" type="sibTrans" cxnId="{9F2E9261-6875-4164-9162-03E9EBC098C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88A8B-08BE-4F39-869C-53294D6B2042}" type="pres">
      <dgm:prSet presAssocID="{3D914E9E-2D17-4A1A-804F-F18DC4B18E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D1E087-18C4-44EA-BA36-26C650022C20}" type="pres">
      <dgm:prSet presAssocID="{18A57B02-08DA-4635-9173-5CF998CF6A1A}" presName="singleCycle" presStyleCnt="0"/>
      <dgm:spPr/>
    </dgm:pt>
    <dgm:pt modelId="{CF9BCBEF-BCE6-43D4-AC5A-6B7E609BA635}" type="pres">
      <dgm:prSet presAssocID="{18A57B02-08DA-4635-9173-5CF998CF6A1A}" presName="singleCenter" presStyleLbl="node1" presStyleIdx="0" presStyleCnt="6" custScaleX="221240" custScaleY="154939" custLinFactNeighborX="53101" custLinFactNeighborY="-209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2D1CBA9-106C-47A9-A8E5-7243DBC43A4E}" type="pres">
      <dgm:prSet presAssocID="{E349D7DA-BF87-4654-89DE-C0EE5E9DD2A2}" presName="Name56" presStyleLbl="parChTrans1D2" presStyleIdx="0" presStyleCnt="5"/>
      <dgm:spPr/>
      <dgm:t>
        <a:bodyPr/>
        <a:lstStyle/>
        <a:p>
          <a:endParaRPr lang="ru-RU"/>
        </a:p>
      </dgm:t>
    </dgm:pt>
    <dgm:pt modelId="{C412919E-9489-4208-A07F-E6083B18FCFE}" type="pres">
      <dgm:prSet presAssocID="{08D23E6D-36C8-41B9-B67C-1CA78800CE91}" presName="text0" presStyleLbl="node1" presStyleIdx="1" presStyleCnt="6" custScaleX="627401" custScaleY="75734" custRadScaleRad="114070" custRadScaleInc="-7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02ED-9E02-4357-8F45-57C84CF0DC38}" type="pres">
      <dgm:prSet presAssocID="{3843CD87-4C94-49AB-9532-445138E650AB}" presName="Name56" presStyleLbl="parChTrans1D2" presStyleIdx="1" presStyleCnt="5"/>
      <dgm:spPr/>
      <dgm:t>
        <a:bodyPr/>
        <a:lstStyle/>
        <a:p>
          <a:endParaRPr lang="ru-RU"/>
        </a:p>
      </dgm:t>
    </dgm:pt>
    <dgm:pt modelId="{59D5F2A9-BC79-409B-85D5-297459D691EA}" type="pres">
      <dgm:prSet presAssocID="{288DB5EB-7F38-4CA4-B865-F805114AC42A}" presName="text0" presStyleLbl="node1" presStyleIdx="2" presStyleCnt="6" custScaleX="328620" custScaleY="152223" custRadScaleRad="94708" custRadScaleInc="-386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75FEE-A258-4B6B-8E66-3D9777300CC7}" type="pres">
      <dgm:prSet presAssocID="{D1E984CD-E47C-4F0E-A7A5-C6743FCF0797}" presName="Name56" presStyleLbl="parChTrans1D2" presStyleIdx="2" presStyleCnt="5"/>
      <dgm:spPr/>
      <dgm:t>
        <a:bodyPr/>
        <a:lstStyle/>
        <a:p>
          <a:endParaRPr lang="ru-RU"/>
        </a:p>
      </dgm:t>
    </dgm:pt>
    <dgm:pt modelId="{60A1096F-734B-4A8F-8696-4AABE6228661}" type="pres">
      <dgm:prSet presAssocID="{839C6F1C-D732-44E6-889D-F52DD42D77F3}" presName="text0" presStyleLbl="node1" presStyleIdx="3" presStyleCnt="6" custScaleX="336854" custScaleY="73294" custRadScaleRad="90241" custRadScaleInc="30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C8F20-1A83-47BF-B631-E86C38796670}" type="pres">
      <dgm:prSet presAssocID="{F4AC0849-4D36-4C31-80B8-ED0F08C530EC}" presName="Name56" presStyleLbl="parChTrans1D2" presStyleIdx="3" presStyleCnt="5"/>
      <dgm:spPr/>
      <dgm:t>
        <a:bodyPr/>
        <a:lstStyle/>
        <a:p>
          <a:endParaRPr lang="ru-RU"/>
        </a:p>
      </dgm:t>
    </dgm:pt>
    <dgm:pt modelId="{B41527BE-1872-4D4C-8B74-AB033B63C0B4}" type="pres">
      <dgm:prSet presAssocID="{9A293D1A-F629-4A45-AC68-D15EA31E23FC}" presName="text0" presStyleLbl="node1" presStyleIdx="4" presStyleCnt="6" custScaleX="337635" custScaleY="90446" custRadScaleRad="118944" custRadScaleInc="2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3C71-DBB3-4FA0-994D-9C6B4A2D8190}" type="pres">
      <dgm:prSet presAssocID="{119908AB-4C60-4425-8973-3F200FE7598D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B62443B-D8C1-40A2-8AFA-0408B57B6B8B}" type="pres">
      <dgm:prSet presAssocID="{4FE9B5F1-781F-469F-BD4C-B478ACB42012}" presName="text0" presStyleLbl="node1" presStyleIdx="5" presStyleCnt="6" custScaleX="347607" custRadScaleRad="169932" custRadScaleInc="-45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8F973-28C5-4CF5-92A9-50188DE29BC3}" srcId="{3D914E9E-2D17-4A1A-804F-F18DC4B18E54}" destId="{18A57B02-08DA-4635-9173-5CF998CF6A1A}" srcOrd="0" destOrd="0" parTransId="{7296BEAF-6759-416A-9CCD-9C74908917CF}" sibTransId="{E0F729D9-0B1F-464F-8476-6B06C043A3CF}"/>
    <dgm:cxn modelId="{DE0663E7-B491-4132-A532-5B22AC857EFC}" type="presOf" srcId="{D1E984CD-E47C-4F0E-A7A5-C6743FCF0797}" destId="{03F75FEE-A258-4B6B-8E66-3D9777300CC7}" srcOrd="0" destOrd="0" presId="urn:microsoft.com/office/officeart/2008/layout/RadialCluster"/>
    <dgm:cxn modelId="{795F824D-7330-4658-AFA0-D3ABA3E9D4E1}" srcId="{18A57B02-08DA-4635-9173-5CF998CF6A1A}" destId="{288DB5EB-7F38-4CA4-B865-F805114AC42A}" srcOrd="1" destOrd="0" parTransId="{3843CD87-4C94-49AB-9532-445138E650AB}" sibTransId="{FCB83CFA-6897-4E43-A432-D0CB6764FD36}"/>
    <dgm:cxn modelId="{C68D289D-3C7B-427D-923D-57D5D02116E7}" type="presOf" srcId="{288DB5EB-7F38-4CA4-B865-F805114AC42A}" destId="{59D5F2A9-BC79-409B-85D5-297459D691EA}" srcOrd="0" destOrd="0" presId="urn:microsoft.com/office/officeart/2008/layout/RadialCluster"/>
    <dgm:cxn modelId="{9F2E9261-6875-4164-9162-03E9EBC098CC}" srcId="{18A57B02-08DA-4635-9173-5CF998CF6A1A}" destId="{4FE9B5F1-781F-469F-BD4C-B478ACB42012}" srcOrd="4" destOrd="0" parTransId="{119908AB-4C60-4425-8973-3F200FE7598D}" sibTransId="{616E01B2-1886-45F2-8D29-D057D8B9D329}"/>
    <dgm:cxn modelId="{88C46AB5-CE0B-4ABB-B0D9-B615EAE9B4D1}" srcId="{18A57B02-08DA-4635-9173-5CF998CF6A1A}" destId="{839C6F1C-D732-44E6-889D-F52DD42D77F3}" srcOrd="2" destOrd="0" parTransId="{D1E984CD-E47C-4F0E-A7A5-C6743FCF0797}" sibTransId="{F5A6C6D0-71FE-44E6-BEEE-2592D0BF3F6E}"/>
    <dgm:cxn modelId="{879B8B11-DDC7-4B08-BE9E-A0E94B38EC56}" type="presOf" srcId="{839C6F1C-D732-44E6-889D-F52DD42D77F3}" destId="{60A1096F-734B-4A8F-8696-4AABE6228661}" srcOrd="0" destOrd="0" presId="urn:microsoft.com/office/officeart/2008/layout/RadialCluster"/>
    <dgm:cxn modelId="{12DF6849-4C30-4DB6-9481-CAEAE21BE9DC}" srcId="{18A57B02-08DA-4635-9173-5CF998CF6A1A}" destId="{08D23E6D-36C8-41B9-B67C-1CA78800CE91}" srcOrd="0" destOrd="0" parTransId="{E349D7DA-BF87-4654-89DE-C0EE5E9DD2A2}" sibTransId="{87CCB350-7A89-4DB6-9DBB-31BC11D87E02}"/>
    <dgm:cxn modelId="{F20C1E1A-1EA8-42A2-8DDD-A21309F1CAAF}" type="presOf" srcId="{F4AC0849-4D36-4C31-80B8-ED0F08C530EC}" destId="{1EBC8F20-1A83-47BF-B631-E86C38796670}" srcOrd="0" destOrd="0" presId="urn:microsoft.com/office/officeart/2008/layout/RadialCluster"/>
    <dgm:cxn modelId="{C73A582F-FB08-4025-9C53-1C61FC3C80B6}" type="presOf" srcId="{3843CD87-4C94-49AB-9532-445138E650AB}" destId="{510A02ED-9E02-4357-8F45-57C84CF0DC38}" srcOrd="0" destOrd="0" presId="urn:microsoft.com/office/officeart/2008/layout/RadialCluster"/>
    <dgm:cxn modelId="{83D81924-0323-48FF-B2A2-BCB5B2EFB128}" type="presOf" srcId="{18A57B02-08DA-4635-9173-5CF998CF6A1A}" destId="{CF9BCBEF-BCE6-43D4-AC5A-6B7E609BA635}" srcOrd="0" destOrd="0" presId="urn:microsoft.com/office/officeart/2008/layout/RadialCluster"/>
    <dgm:cxn modelId="{D6AFD046-62A8-4FAE-ACFB-C43ACA7C2ECF}" type="presOf" srcId="{4FE9B5F1-781F-469F-BD4C-B478ACB42012}" destId="{EB62443B-D8C1-40A2-8AFA-0408B57B6B8B}" srcOrd="0" destOrd="0" presId="urn:microsoft.com/office/officeart/2008/layout/RadialCluster"/>
    <dgm:cxn modelId="{926AA0DE-6A94-41A2-9F8D-6E6861D3F869}" srcId="{18A57B02-08DA-4635-9173-5CF998CF6A1A}" destId="{9A293D1A-F629-4A45-AC68-D15EA31E23FC}" srcOrd="3" destOrd="0" parTransId="{F4AC0849-4D36-4C31-80B8-ED0F08C530EC}" sibTransId="{6C805582-689F-4D7C-807D-51AEC987E631}"/>
    <dgm:cxn modelId="{AD70E5A5-4411-4DBD-A78D-77DF6321BA8A}" type="presOf" srcId="{3D914E9E-2D17-4A1A-804F-F18DC4B18E54}" destId="{5D688A8B-08BE-4F39-869C-53294D6B2042}" srcOrd="0" destOrd="0" presId="urn:microsoft.com/office/officeart/2008/layout/RadialCluster"/>
    <dgm:cxn modelId="{061C0D4C-B024-40B8-9BD0-68CA14BA82D6}" type="presOf" srcId="{08D23E6D-36C8-41B9-B67C-1CA78800CE91}" destId="{C412919E-9489-4208-A07F-E6083B18FCFE}" srcOrd="0" destOrd="0" presId="urn:microsoft.com/office/officeart/2008/layout/RadialCluster"/>
    <dgm:cxn modelId="{A4CBD764-6265-4445-81CD-D32184F3ACE9}" type="presOf" srcId="{9A293D1A-F629-4A45-AC68-D15EA31E23FC}" destId="{B41527BE-1872-4D4C-8B74-AB033B63C0B4}" srcOrd="0" destOrd="0" presId="urn:microsoft.com/office/officeart/2008/layout/RadialCluster"/>
    <dgm:cxn modelId="{F77A19F1-5E16-480B-AE5D-D622EB4E101D}" type="presOf" srcId="{E349D7DA-BF87-4654-89DE-C0EE5E9DD2A2}" destId="{42D1CBA9-106C-47A9-A8E5-7243DBC43A4E}" srcOrd="0" destOrd="0" presId="urn:microsoft.com/office/officeart/2008/layout/RadialCluster"/>
    <dgm:cxn modelId="{FC9FC810-2710-4DCD-923C-4F4F9A651549}" type="presOf" srcId="{119908AB-4C60-4425-8973-3F200FE7598D}" destId="{2AD93C71-DBB3-4FA0-994D-9C6B4A2D8190}" srcOrd="0" destOrd="0" presId="urn:microsoft.com/office/officeart/2008/layout/RadialCluster"/>
    <dgm:cxn modelId="{C4330425-62C4-4B60-93C1-98E15D33EB06}" type="presParOf" srcId="{5D688A8B-08BE-4F39-869C-53294D6B2042}" destId="{E8D1E087-18C4-44EA-BA36-26C650022C20}" srcOrd="0" destOrd="0" presId="urn:microsoft.com/office/officeart/2008/layout/RadialCluster"/>
    <dgm:cxn modelId="{110807F1-6A2D-49AC-AE83-5692A338F1F9}" type="presParOf" srcId="{E8D1E087-18C4-44EA-BA36-26C650022C20}" destId="{CF9BCBEF-BCE6-43D4-AC5A-6B7E609BA635}" srcOrd="0" destOrd="0" presId="urn:microsoft.com/office/officeart/2008/layout/RadialCluster"/>
    <dgm:cxn modelId="{720B09B1-BF34-42B0-9BC7-F4CE12952C93}" type="presParOf" srcId="{E8D1E087-18C4-44EA-BA36-26C650022C20}" destId="{42D1CBA9-106C-47A9-A8E5-7243DBC43A4E}" srcOrd="1" destOrd="0" presId="urn:microsoft.com/office/officeart/2008/layout/RadialCluster"/>
    <dgm:cxn modelId="{8B5E8448-6E57-4197-B932-789F09B5CB12}" type="presParOf" srcId="{E8D1E087-18C4-44EA-BA36-26C650022C20}" destId="{C412919E-9489-4208-A07F-E6083B18FCFE}" srcOrd="2" destOrd="0" presId="urn:microsoft.com/office/officeart/2008/layout/RadialCluster"/>
    <dgm:cxn modelId="{E0A22AEF-CDFD-4034-BD8B-8BF10F5C3625}" type="presParOf" srcId="{E8D1E087-18C4-44EA-BA36-26C650022C20}" destId="{510A02ED-9E02-4357-8F45-57C84CF0DC38}" srcOrd="3" destOrd="0" presId="urn:microsoft.com/office/officeart/2008/layout/RadialCluster"/>
    <dgm:cxn modelId="{3F7D305A-4201-4461-83A2-BB8C994B4C87}" type="presParOf" srcId="{E8D1E087-18C4-44EA-BA36-26C650022C20}" destId="{59D5F2A9-BC79-409B-85D5-297459D691EA}" srcOrd="4" destOrd="0" presId="urn:microsoft.com/office/officeart/2008/layout/RadialCluster"/>
    <dgm:cxn modelId="{D5CA8D30-C2A1-4B35-B540-2634AE6AB958}" type="presParOf" srcId="{E8D1E087-18C4-44EA-BA36-26C650022C20}" destId="{03F75FEE-A258-4B6B-8E66-3D9777300CC7}" srcOrd="5" destOrd="0" presId="urn:microsoft.com/office/officeart/2008/layout/RadialCluster"/>
    <dgm:cxn modelId="{8F1DC7C5-73F1-4CA4-ACC4-9839249F3017}" type="presParOf" srcId="{E8D1E087-18C4-44EA-BA36-26C650022C20}" destId="{60A1096F-734B-4A8F-8696-4AABE6228661}" srcOrd="6" destOrd="0" presId="urn:microsoft.com/office/officeart/2008/layout/RadialCluster"/>
    <dgm:cxn modelId="{C50ED8A8-BBB6-4380-81C7-414682EE578A}" type="presParOf" srcId="{E8D1E087-18C4-44EA-BA36-26C650022C20}" destId="{1EBC8F20-1A83-47BF-B631-E86C38796670}" srcOrd="7" destOrd="0" presId="urn:microsoft.com/office/officeart/2008/layout/RadialCluster"/>
    <dgm:cxn modelId="{0199AAAA-45C6-4690-B9CD-CE6D7DB0D04D}" type="presParOf" srcId="{E8D1E087-18C4-44EA-BA36-26C650022C20}" destId="{B41527BE-1872-4D4C-8B74-AB033B63C0B4}" srcOrd="8" destOrd="0" presId="urn:microsoft.com/office/officeart/2008/layout/RadialCluster"/>
    <dgm:cxn modelId="{E6C93D58-84F0-4DAD-822E-27219A992E4C}" type="presParOf" srcId="{E8D1E087-18C4-44EA-BA36-26C650022C20}" destId="{2AD93C71-DBB3-4FA0-994D-9C6B4A2D8190}" srcOrd="9" destOrd="0" presId="urn:microsoft.com/office/officeart/2008/layout/RadialCluster"/>
    <dgm:cxn modelId="{93E6C9AE-8187-4533-86CD-C0A9FB3A1FA9}" type="presParOf" srcId="{E8D1E087-18C4-44EA-BA36-26C650022C20}" destId="{EB62443B-D8C1-40A2-8AFA-0408B57B6B8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7B9C24-DB72-4090-B752-E76F9FBEC5B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81D0FF-83CB-4A7C-900A-4558A456B0F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СЦК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2EDA8A-2BAF-4B5E-8190-926F974D0563}" type="parTrans" cxnId="{81A436D0-B2C6-4C3C-B8C8-048D0FCF2467}">
      <dgm:prSet/>
      <dgm:spPr/>
      <dgm:t>
        <a:bodyPr/>
        <a:lstStyle/>
        <a:p>
          <a:endParaRPr lang="ru-RU"/>
        </a:p>
      </dgm:t>
    </dgm:pt>
    <dgm:pt modelId="{8CF00B69-CF5F-4EF9-AEC6-A64D9A5D9286}" type="sibTrans" cxnId="{81A436D0-B2C6-4C3C-B8C8-048D0FCF2467}">
      <dgm:prSet/>
      <dgm:spPr/>
      <dgm:t>
        <a:bodyPr/>
        <a:lstStyle/>
        <a:p>
          <a:endParaRPr lang="ru-RU"/>
        </a:p>
      </dgm:t>
    </dgm:pt>
    <dgm:pt modelId="{948DB247-7529-45DC-A4E4-7B19CDE39DF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профессиональные образовательные организации, ведущие подготовку по компетенции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A65A36-B31F-41CD-BD25-64FF95EB48F2}" type="parTrans" cxnId="{DCDC5E33-2F27-486C-9EA6-346388AB8221}">
      <dgm:prSet/>
      <dgm:spPr/>
      <dgm:t>
        <a:bodyPr/>
        <a:lstStyle/>
        <a:p>
          <a:endParaRPr lang="ru-RU"/>
        </a:p>
      </dgm:t>
    </dgm:pt>
    <dgm:pt modelId="{4A4B365D-7F53-4068-BF19-19D3A09DE425}" type="sibTrans" cxnId="{DCDC5E33-2F27-486C-9EA6-346388AB8221}">
      <dgm:prSet/>
      <dgm:spPr/>
      <dgm:t>
        <a:bodyPr/>
        <a:lstStyle/>
        <a:p>
          <a:endParaRPr lang="ru-RU"/>
        </a:p>
      </dgm:t>
    </dgm:pt>
    <dgm:pt modelId="{354867DF-0ABB-4440-93AC-A463DE6AD89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эксперты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WorldSkills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Russia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9EF86C-9B26-405D-A5C3-81B292EE7FAD}" type="parTrans" cxnId="{8458015B-9B5D-4DFA-8763-21F6481327EE}">
      <dgm:prSet/>
      <dgm:spPr/>
      <dgm:t>
        <a:bodyPr/>
        <a:lstStyle/>
        <a:p>
          <a:endParaRPr lang="ru-RU"/>
        </a:p>
      </dgm:t>
    </dgm:pt>
    <dgm:pt modelId="{7F4FD608-D4ED-453E-8CE8-E934AEA2AC43}" type="sibTrans" cxnId="{8458015B-9B5D-4DFA-8763-21F6481327EE}">
      <dgm:prSet/>
      <dgm:spPr/>
      <dgm:t>
        <a:bodyPr/>
        <a:lstStyle/>
        <a:p>
          <a:endParaRPr lang="ru-RU"/>
        </a:p>
      </dgm:t>
    </dgm:pt>
    <dgm:pt modelId="{04CE72BC-A594-4A08-A86B-210A4DE2A19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Представители предприятий и организаций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EFA55-58AD-4107-928C-C7ED7378B39A}" type="parTrans" cxnId="{FF21EC25-07CF-477A-ACFA-2102B3FEF9D6}">
      <dgm:prSet/>
      <dgm:spPr/>
      <dgm:t>
        <a:bodyPr/>
        <a:lstStyle/>
        <a:p>
          <a:endParaRPr lang="ru-RU"/>
        </a:p>
      </dgm:t>
    </dgm:pt>
    <dgm:pt modelId="{69A26DBA-2FC1-42A4-B8FB-E627A12B9B45}" type="sibTrans" cxnId="{FF21EC25-07CF-477A-ACFA-2102B3FEF9D6}">
      <dgm:prSet/>
      <dgm:spPr/>
      <dgm:t>
        <a:bodyPr/>
        <a:lstStyle/>
        <a:p>
          <a:endParaRPr lang="ru-RU"/>
        </a:p>
      </dgm:t>
    </dgm:pt>
    <dgm:pt modelId="{330EC12D-C4D7-48FE-8D63-766E104C05AF}" type="pres">
      <dgm:prSet presAssocID="{6B7B9C24-DB72-4090-B752-E76F9FBEC5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16685-942E-48B7-968F-505E54A22057}" type="pres">
      <dgm:prSet presAssocID="{7381D0FF-83CB-4A7C-900A-4558A456B0F9}" presName="centerShape" presStyleLbl="node0" presStyleIdx="0" presStyleCnt="1"/>
      <dgm:spPr/>
      <dgm:t>
        <a:bodyPr/>
        <a:lstStyle/>
        <a:p>
          <a:endParaRPr lang="ru-RU"/>
        </a:p>
      </dgm:t>
    </dgm:pt>
    <dgm:pt modelId="{EE0913D4-F313-4EDD-A852-A42BD1481CAF}" type="pres">
      <dgm:prSet presAssocID="{FBA65A36-B31F-41CD-BD25-64FF95EB48F2}" presName="parTrans" presStyleLbl="bgSibTrans2D1" presStyleIdx="0" presStyleCnt="3" custLinFactNeighborX="6124" custLinFactNeighborY="8922"/>
      <dgm:spPr/>
      <dgm:t>
        <a:bodyPr/>
        <a:lstStyle/>
        <a:p>
          <a:endParaRPr lang="ru-RU"/>
        </a:p>
      </dgm:t>
    </dgm:pt>
    <dgm:pt modelId="{56DAC67B-57ED-40CF-9E54-58617B0804E9}" type="pres">
      <dgm:prSet presAssocID="{948DB247-7529-45DC-A4E4-7B19CDE39DF9}" presName="node" presStyleLbl="node1" presStyleIdx="0" presStyleCnt="3" custScaleX="116043" custRadScaleRad="105191" custRadScaleInc="-1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90B2-E25B-46A5-9FFC-FEEE1C2DBE45}" type="pres">
      <dgm:prSet presAssocID="{339EF86C-9B26-405D-A5C3-81B292EE7FAD}" presName="parTrans" presStyleLbl="bgSibTrans2D1" presStyleIdx="1" presStyleCnt="3" custLinFactNeighborY="24982"/>
      <dgm:spPr/>
      <dgm:t>
        <a:bodyPr/>
        <a:lstStyle/>
        <a:p>
          <a:endParaRPr lang="ru-RU"/>
        </a:p>
      </dgm:t>
    </dgm:pt>
    <dgm:pt modelId="{AD4AD01D-751C-490B-BE77-06979924BAF1}" type="pres">
      <dgm:prSet presAssocID="{354867DF-0ABB-4440-93AC-A463DE6AD89C}" presName="node" presStyleLbl="node1" presStyleIdx="1" presStyleCnt="3" custScaleX="160316" custScaleY="7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C543C-4761-4ABF-B800-BD2BAEDD45BA}" type="pres">
      <dgm:prSet presAssocID="{816EFA55-58AD-4107-928C-C7ED7378B39A}" presName="parTrans" presStyleLbl="bgSibTrans2D1" presStyleIdx="2" presStyleCnt="3" custLinFactNeighborX="-7326" custLinFactNeighborY="8922"/>
      <dgm:spPr/>
      <dgm:t>
        <a:bodyPr/>
        <a:lstStyle/>
        <a:p>
          <a:endParaRPr lang="ru-RU"/>
        </a:p>
      </dgm:t>
    </dgm:pt>
    <dgm:pt modelId="{86243E2F-8E84-4A55-AD7F-0077E3B721A3}" type="pres">
      <dgm:prSet presAssocID="{04CE72BC-A594-4A08-A86B-210A4DE2A197}" presName="node" presStyleLbl="node1" presStyleIdx="2" presStyleCnt="3" custScaleX="112829" custRadScaleRad="103604" custRadScaleInc="1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6C0DA-3348-4527-AED5-DEE6F8D3442B}" type="presOf" srcId="{FBA65A36-B31F-41CD-BD25-64FF95EB48F2}" destId="{EE0913D4-F313-4EDD-A852-A42BD1481CAF}" srcOrd="0" destOrd="0" presId="urn:microsoft.com/office/officeart/2005/8/layout/radial4"/>
    <dgm:cxn modelId="{A7597BFB-92AC-48C3-978D-537E566FBA8C}" type="presOf" srcId="{948DB247-7529-45DC-A4E4-7B19CDE39DF9}" destId="{56DAC67B-57ED-40CF-9E54-58617B0804E9}" srcOrd="0" destOrd="0" presId="urn:microsoft.com/office/officeart/2005/8/layout/radial4"/>
    <dgm:cxn modelId="{264F2A01-259C-4BB8-A526-5602EFEC4AA3}" type="presOf" srcId="{7381D0FF-83CB-4A7C-900A-4558A456B0F9}" destId="{72216685-942E-48B7-968F-505E54A22057}" srcOrd="0" destOrd="0" presId="urn:microsoft.com/office/officeart/2005/8/layout/radial4"/>
    <dgm:cxn modelId="{DCDC5E33-2F27-486C-9EA6-346388AB8221}" srcId="{7381D0FF-83CB-4A7C-900A-4558A456B0F9}" destId="{948DB247-7529-45DC-A4E4-7B19CDE39DF9}" srcOrd="0" destOrd="0" parTransId="{FBA65A36-B31F-41CD-BD25-64FF95EB48F2}" sibTransId="{4A4B365D-7F53-4068-BF19-19D3A09DE425}"/>
    <dgm:cxn modelId="{D8937FA4-C42C-42B3-B77A-A987E0AC33F3}" type="presOf" srcId="{6B7B9C24-DB72-4090-B752-E76F9FBEC5B4}" destId="{330EC12D-C4D7-48FE-8D63-766E104C05AF}" srcOrd="0" destOrd="0" presId="urn:microsoft.com/office/officeart/2005/8/layout/radial4"/>
    <dgm:cxn modelId="{94A9820C-63BA-4684-A9C3-06B0DB3D8C8F}" type="presOf" srcId="{339EF86C-9B26-405D-A5C3-81B292EE7FAD}" destId="{2FA390B2-E25B-46A5-9FFC-FEEE1C2DBE45}" srcOrd="0" destOrd="0" presId="urn:microsoft.com/office/officeart/2005/8/layout/radial4"/>
    <dgm:cxn modelId="{FF21EC25-07CF-477A-ACFA-2102B3FEF9D6}" srcId="{7381D0FF-83CB-4A7C-900A-4558A456B0F9}" destId="{04CE72BC-A594-4A08-A86B-210A4DE2A197}" srcOrd="2" destOrd="0" parTransId="{816EFA55-58AD-4107-928C-C7ED7378B39A}" sibTransId="{69A26DBA-2FC1-42A4-B8FB-E627A12B9B45}"/>
    <dgm:cxn modelId="{81A436D0-B2C6-4C3C-B8C8-048D0FCF2467}" srcId="{6B7B9C24-DB72-4090-B752-E76F9FBEC5B4}" destId="{7381D0FF-83CB-4A7C-900A-4558A456B0F9}" srcOrd="0" destOrd="0" parTransId="{7B2EDA8A-2BAF-4B5E-8190-926F974D0563}" sibTransId="{8CF00B69-CF5F-4EF9-AEC6-A64D9A5D9286}"/>
    <dgm:cxn modelId="{EDB21152-D490-41C5-9EB4-D37049B08FB6}" type="presOf" srcId="{354867DF-0ABB-4440-93AC-A463DE6AD89C}" destId="{AD4AD01D-751C-490B-BE77-06979924BAF1}" srcOrd="0" destOrd="0" presId="urn:microsoft.com/office/officeart/2005/8/layout/radial4"/>
    <dgm:cxn modelId="{6A31D7CD-D2A6-4CE8-8897-7B22D665E2C3}" type="presOf" srcId="{816EFA55-58AD-4107-928C-C7ED7378B39A}" destId="{F91C543C-4761-4ABF-B800-BD2BAEDD45BA}" srcOrd="0" destOrd="0" presId="urn:microsoft.com/office/officeart/2005/8/layout/radial4"/>
    <dgm:cxn modelId="{8458015B-9B5D-4DFA-8763-21F6481327EE}" srcId="{7381D0FF-83CB-4A7C-900A-4558A456B0F9}" destId="{354867DF-0ABB-4440-93AC-A463DE6AD89C}" srcOrd="1" destOrd="0" parTransId="{339EF86C-9B26-405D-A5C3-81B292EE7FAD}" sibTransId="{7F4FD608-D4ED-453E-8CE8-E934AEA2AC43}"/>
    <dgm:cxn modelId="{A939DD64-6191-4B07-A8DE-821C61CAA473}" type="presOf" srcId="{04CE72BC-A594-4A08-A86B-210A4DE2A197}" destId="{86243E2F-8E84-4A55-AD7F-0077E3B721A3}" srcOrd="0" destOrd="0" presId="urn:microsoft.com/office/officeart/2005/8/layout/radial4"/>
    <dgm:cxn modelId="{6E1F3A9A-4675-4625-AD5E-46D1F2E61552}" type="presParOf" srcId="{330EC12D-C4D7-48FE-8D63-766E104C05AF}" destId="{72216685-942E-48B7-968F-505E54A22057}" srcOrd="0" destOrd="0" presId="urn:microsoft.com/office/officeart/2005/8/layout/radial4"/>
    <dgm:cxn modelId="{62A8586E-72CE-4BFA-9016-A9C42D64E1DE}" type="presParOf" srcId="{330EC12D-C4D7-48FE-8D63-766E104C05AF}" destId="{EE0913D4-F313-4EDD-A852-A42BD1481CAF}" srcOrd="1" destOrd="0" presId="urn:microsoft.com/office/officeart/2005/8/layout/radial4"/>
    <dgm:cxn modelId="{155B71E5-02CC-46EA-B5ED-A08A01F5739F}" type="presParOf" srcId="{330EC12D-C4D7-48FE-8D63-766E104C05AF}" destId="{56DAC67B-57ED-40CF-9E54-58617B0804E9}" srcOrd="2" destOrd="0" presId="urn:microsoft.com/office/officeart/2005/8/layout/radial4"/>
    <dgm:cxn modelId="{03AFEF33-E3E1-4997-922E-DDE7C9C02D8A}" type="presParOf" srcId="{330EC12D-C4D7-48FE-8D63-766E104C05AF}" destId="{2FA390B2-E25B-46A5-9FFC-FEEE1C2DBE45}" srcOrd="3" destOrd="0" presId="urn:microsoft.com/office/officeart/2005/8/layout/radial4"/>
    <dgm:cxn modelId="{6BDE32C5-3F77-4E7D-85CC-DA88C8F178E0}" type="presParOf" srcId="{330EC12D-C4D7-48FE-8D63-766E104C05AF}" destId="{AD4AD01D-751C-490B-BE77-06979924BAF1}" srcOrd="4" destOrd="0" presId="urn:microsoft.com/office/officeart/2005/8/layout/radial4"/>
    <dgm:cxn modelId="{3936E028-5692-49D4-A839-6046217F5CF9}" type="presParOf" srcId="{330EC12D-C4D7-48FE-8D63-766E104C05AF}" destId="{F91C543C-4761-4ABF-B800-BD2BAEDD45BA}" srcOrd="5" destOrd="0" presId="urn:microsoft.com/office/officeart/2005/8/layout/radial4"/>
    <dgm:cxn modelId="{56E1DEE9-18AA-4882-8137-03376C3BF0CA}" type="presParOf" srcId="{330EC12D-C4D7-48FE-8D63-766E104C05AF}" destId="{86243E2F-8E84-4A55-AD7F-0077E3B721A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6EAA0-24F3-4A9C-972F-CE31087C5C4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7F36E3-0C32-4FB1-A213-DE9E99B60A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ПРИОРИТЕТНЫЕ</a:t>
          </a:r>
          <a:r>
            <a:rPr lang="ru-RU" b="1" dirty="0" smtClean="0"/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</a:t>
          </a:r>
          <a:r>
            <a:rPr lang="ru-RU" b="1" dirty="0" smtClean="0"/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</a:t>
          </a:r>
          <a:r>
            <a:rPr lang="ru-RU" b="1" dirty="0" smtClean="0"/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</a:t>
          </a:r>
          <a:r>
            <a:rPr lang="ru-RU" b="1" dirty="0" smtClean="0"/>
            <a:t>:</a:t>
          </a:r>
          <a:endParaRPr lang="ru-RU" b="1" dirty="0"/>
        </a:p>
      </dgm:t>
    </dgm:pt>
    <dgm:pt modelId="{9C9C556C-CA8F-4BCB-A1C0-F7C2C7CD6037}" type="parTrans" cxnId="{D499E978-7715-4E89-9129-5E0484C0F312}">
      <dgm:prSet/>
      <dgm:spPr/>
      <dgm:t>
        <a:bodyPr/>
        <a:lstStyle/>
        <a:p>
          <a:endParaRPr lang="ru-RU"/>
        </a:p>
      </dgm:t>
    </dgm:pt>
    <dgm:pt modelId="{B69584F9-52FE-4DE4-926D-ED6883375685}" type="sibTrans" cxnId="{D499E978-7715-4E89-9129-5E0484C0F312}">
      <dgm:prSet/>
      <dgm:spPr/>
      <dgm:t>
        <a:bodyPr/>
        <a:lstStyle/>
        <a:p>
          <a:endParaRPr lang="ru-RU"/>
        </a:p>
      </dgm:t>
    </dgm:pt>
    <dgm:pt modelId="{60F81607-7DDC-4675-9729-FD64346C644C}">
      <dgm:prSet phldrT="[Текст]"/>
      <dgm:spPr/>
      <dgm:t>
        <a:bodyPr/>
        <a:lstStyle/>
        <a:p>
          <a:r>
            <a:rPr lang="ru-RU" b="1" dirty="0" smtClean="0"/>
            <a:t>Реализация обучения по международным стандартам </a:t>
          </a:r>
          <a:endParaRPr lang="ru-RU" b="1" dirty="0"/>
        </a:p>
      </dgm:t>
    </dgm:pt>
    <dgm:pt modelId="{BEDAD8B6-3D00-4E8E-8A41-D524589E0337}" type="parTrans" cxnId="{42DFBC0C-C62B-415E-A055-6BE080A8CCAF}">
      <dgm:prSet/>
      <dgm:spPr/>
      <dgm:t>
        <a:bodyPr/>
        <a:lstStyle/>
        <a:p>
          <a:endParaRPr lang="ru-RU"/>
        </a:p>
      </dgm:t>
    </dgm:pt>
    <dgm:pt modelId="{BCF3E28C-2D43-48AB-B93B-113AAACB5C7C}" type="sibTrans" cxnId="{42DFBC0C-C62B-415E-A055-6BE080A8CCAF}">
      <dgm:prSet/>
      <dgm:spPr/>
      <dgm:t>
        <a:bodyPr/>
        <a:lstStyle/>
        <a:p>
          <a:endParaRPr lang="ru-RU"/>
        </a:p>
      </dgm:t>
    </dgm:pt>
    <dgm:pt modelId="{5AC734D9-95AE-4E93-BCAF-A8CB3EE9D0CF}">
      <dgm:prSet phldrT="[Текст]"/>
      <dgm:spPr/>
      <dgm:t>
        <a:bodyPr/>
        <a:lstStyle/>
        <a:p>
          <a:r>
            <a:rPr lang="ru-RU" b="1" dirty="0" smtClean="0"/>
            <a:t>Совершенствование и развитие МТБ</a:t>
          </a:r>
          <a:endParaRPr lang="ru-RU" b="1" dirty="0"/>
        </a:p>
      </dgm:t>
    </dgm:pt>
    <dgm:pt modelId="{F232972F-FC05-4D76-A702-7C8B7815294E}" type="parTrans" cxnId="{4ED3225E-961B-4766-A7CB-81D0FF44320C}">
      <dgm:prSet/>
      <dgm:spPr/>
      <dgm:t>
        <a:bodyPr/>
        <a:lstStyle/>
        <a:p>
          <a:endParaRPr lang="ru-RU"/>
        </a:p>
      </dgm:t>
    </dgm:pt>
    <dgm:pt modelId="{7373FA70-3408-4D2C-A675-5D649F9B6171}" type="sibTrans" cxnId="{4ED3225E-961B-4766-A7CB-81D0FF44320C}">
      <dgm:prSet/>
      <dgm:spPr/>
      <dgm:t>
        <a:bodyPr/>
        <a:lstStyle/>
        <a:p>
          <a:endParaRPr lang="ru-RU"/>
        </a:p>
      </dgm:t>
    </dgm:pt>
    <dgm:pt modelId="{B65276E8-4681-4687-9F7D-D58B598A854F}">
      <dgm:prSet phldrT="[Текст]"/>
      <dgm:spPr/>
      <dgm:t>
        <a:bodyPr/>
        <a:lstStyle/>
        <a:p>
          <a:r>
            <a:rPr lang="ru-RU" b="1" dirty="0" smtClean="0"/>
            <a:t>Формирование новых подходов к профориентационной деятельности</a:t>
          </a:r>
          <a:endParaRPr lang="ru-RU" b="1" dirty="0"/>
        </a:p>
      </dgm:t>
    </dgm:pt>
    <dgm:pt modelId="{06F6D65A-682E-4C6C-9BE8-1FBED5D44BEC}" type="parTrans" cxnId="{E0321140-81C5-446D-93CA-34A3AB10ACF0}">
      <dgm:prSet/>
      <dgm:spPr/>
      <dgm:t>
        <a:bodyPr/>
        <a:lstStyle/>
        <a:p>
          <a:endParaRPr lang="ru-RU"/>
        </a:p>
      </dgm:t>
    </dgm:pt>
    <dgm:pt modelId="{C8552863-3D3D-45F3-92DE-793D1DBB8CA8}" type="sibTrans" cxnId="{E0321140-81C5-446D-93CA-34A3AB10ACF0}">
      <dgm:prSet/>
      <dgm:spPr/>
      <dgm:t>
        <a:bodyPr/>
        <a:lstStyle/>
        <a:p>
          <a:endParaRPr lang="ru-RU"/>
        </a:p>
      </dgm:t>
    </dgm:pt>
    <dgm:pt modelId="{B3F8149F-30BE-4DCD-99B5-DF6EE7577F48}" type="pres">
      <dgm:prSet presAssocID="{3AB6EAA0-24F3-4A9C-972F-CE31087C5C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6C052-2B63-46C4-B869-E656EC626869}" type="pres">
      <dgm:prSet presAssocID="{BC7F36E3-0C32-4FB1-A213-DE9E99B60A6D}" presName="root1" presStyleCnt="0"/>
      <dgm:spPr/>
    </dgm:pt>
    <dgm:pt modelId="{2510D4D0-082E-48D8-A160-97AFCA83744E}" type="pres">
      <dgm:prSet presAssocID="{BC7F36E3-0C32-4FB1-A213-DE9E99B60A6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63C0F3-086A-478F-B510-76D40C18D2E3}" type="pres">
      <dgm:prSet presAssocID="{BC7F36E3-0C32-4FB1-A213-DE9E99B60A6D}" presName="level2hierChild" presStyleCnt="0"/>
      <dgm:spPr/>
    </dgm:pt>
    <dgm:pt modelId="{A7FAA353-CB60-4D53-AC0D-814F42D47853}" type="pres">
      <dgm:prSet presAssocID="{BEDAD8B6-3D00-4E8E-8A41-D524589E03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1CFCAF2-A42B-4E8C-96CA-E75CBBFAA909}" type="pres">
      <dgm:prSet presAssocID="{BEDAD8B6-3D00-4E8E-8A41-D524589E03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BF4AC0F-0242-4D6C-8C7F-2928E261CCC5}" type="pres">
      <dgm:prSet presAssocID="{60F81607-7DDC-4675-9729-FD64346C644C}" presName="root2" presStyleCnt="0"/>
      <dgm:spPr/>
    </dgm:pt>
    <dgm:pt modelId="{5222E9EB-4971-4E17-A13F-F61BD90B2596}" type="pres">
      <dgm:prSet presAssocID="{60F81607-7DDC-4675-9729-FD64346C644C}" presName="LevelTwoTextNode" presStyleLbl="node2" presStyleIdx="0" presStyleCnt="3" custScaleX="20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C6FBE9-E9E7-4575-9E56-687AD8DCBC43}" type="pres">
      <dgm:prSet presAssocID="{60F81607-7DDC-4675-9729-FD64346C644C}" presName="level3hierChild" presStyleCnt="0"/>
      <dgm:spPr/>
    </dgm:pt>
    <dgm:pt modelId="{AF7C9ED0-93CE-4282-8FDB-5C6DE9FE446D}" type="pres">
      <dgm:prSet presAssocID="{F232972F-FC05-4D76-A702-7C8B7815294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E756495-DA8A-4F91-97D2-F092D568DCB0}" type="pres">
      <dgm:prSet presAssocID="{F232972F-FC05-4D76-A702-7C8B7815294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FCD7928-F9F7-4150-8FD6-F0FB0E069D95}" type="pres">
      <dgm:prSet presAssocID="{5AC734D9-95AE-4E93-BCAF-A8CB3EE9D0CF}" presName="root2" presStyleCnt="0"/>
      <dgm:spPr/>
    </dgm:pt>
    <dgm:pt modelId="{6B2F1D6D-F765-448D-8F11-4745C101C77E}" type="pres">
      <dgm:prSet presAssocID="{5AC734D9-95AE-4E93-BCAF-A8CB3EE9D0CF}" presName="LevelTwoTextNode" presStyleLbl="node2" presStyleIdx="1" presStyleCnt="3" custScaleX="20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2A75D9-7A32-4AD2-A451-927CFD88AFA4}" type="pres">
      <dgm:prSet presAssocID="{5AC734D9-95AE-4E93-BCAF-A8CB3EE9D0CF}" presName="level3hierChild" presStyleCnt="0"/>
      <dgm:spPr/>
    </dgm:pt>
    <dgm:pt modelId="{ACAB1B5E-5A06-487D-AE49-F86E67E2F085}" type="pres">
      <dgm:prSet presAssocID="{06F6D65A-682E-4C6C-9BE8-1FBED5D44BE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2481285-8E9D-4BAB-A2F1-C3C34CABC8BD}" type="pres">
      <dgm:prSet presAssocID="{06F6D65A-682E-4C6C-9BE8-1FBED5D44BE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230E286-233E-4E79-95FA-0A35D3C26B81}" type="pres">
      <dgm:prSet presAssocID="{B65276E8-4681-4687-9F7D-D58B598A854F}" presName="root2" presStyleCnt="0"/>
      <dgm:spPr/>
    </dgm:pt>
    <dgm:pt modelId="{903CB015-AE30-4D3D-B3B6-902FF7675345}" type="pres">
      <dgm:prSet presAssocID="{B65276E8-4681-4687-9F7D-D58B598A854F}" presName="LevelTwoTextNode" presStyleLbl="node2" presStyleIdx="2" presStyleCnt="3" custScaleX="20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387B7-383C-4007-99AD-8F3E1A597E15}" type="pres">
      <dgm:prSet presAssocID="{B65276E8-4681-4687-9F7D-D58B598A854F}" presName="level3hierChild" presStyleCnt="0"/>
      <dgm:spPr/>
    </dgm:pt>
  </dgm:ptLst>
  <dgm:cxnLst>
    <dgm:cxn modelId="{42DFBC0C-C62B-415E-A055-6BE080A8CCAF}" srcId="{BC7F36E3-0C32-4FB1-A213-DE9E99B60A6D}" destId="{60F81607-7DDC-4675-9729-FD64346C644C}" srcOrd="0" destOrd="0" parTransId="{BEDAD8B6-3D00-4E8E-8A41-D524589E0337}" sibTransId="{BCF3E28C-2D43-48AB-B93B-113AAACB5C7C}"/>
    <dgm:cxn modelId="{A320FB86-DD75-4DE8-9A31-71C0AB676F50}" type="presOf" srcId="{BEDAD8B6-3D00-4E8E-8A41-D524589E0337}" destId="{A7FAA353-CB60-4D53-AC0D-814F42D47853}" srcOrd="0" destOrd="0" presId="urn:microsoft.com/office/officeart/2008/layout/HorizontalMultiLevelHierarchy"/>
    <dgm:cxn modelId="{09E59BCA-2978-44C0-945A-7C53A44EF98C}" type="presOf" srcId="{F232972F-FC05-4D76-A702-7C8B7815294E}" destId="{0E756495-DA8A-4F91-97D2-F092D568DCB0}" srcOrd="1" destOrd="0" presId="urn:microsoft.com/office/officeart/2008/layout/HorizontalMultiLevelHierarchy"/>
    <dgm:cxn modelId="{A09C953F-FFB4-4FE9-A531-E72712B47720}" type="presOf" srcId="{BEDAD8B6-3D00-4E8E-8A41-D524589E0337}" destId="{C1CFCAF2-A42B-4E8C-96CA-E75CBBFAA909}" srcOrd="1" destOrd="0" presId="urn:microsoft.com/office/officeart/2008/layout/HorizontalMultiLevelHierarchy"/>
    <dgm:cxn modelId="{1D11E578-E161-44A6-9EDD-DD6B8C6F864A}" type="presOf" srcId="{3AB6EAA0-24F3-4A9C-972F-CE31087C5C4C}" destId="{B3F8149F-30BE-4DCD-99B5-DF6EE7577F48}" srcOrd="0" destOrd="0" presId="urn:microsoft.com/office/officeart/2008/layout/HorizontalMultiLevelHierarchy"/>
    <dgm:cxn modelId="{EC3CBABE-3D43-48BA-955E-8B376B4A222E}" type="presOf" srcId="{60F81607-7DDC-4675-9729-FD64346C644C}" destId="{5222E9EB-4971-4E17-A13F-F61BD90B2596}" srcOrd="0" destOrd="0" presId="urn:microsoft.com/office/officeart/2008/layout/HorizontalMultiLevelHierarchy"/>
    <dgm:cxn modelId="{2E933B8C-B2F1-4568-B6D5-8DD7BB1B19AB}" type="presOf" srcId="{F232972F-FC05-4D76-A702-7C8B7815294E}" destId="{AF7C9ED0-93CE-4282-8FDB-5C6DE9FE446D}" srcOrd="0" destOrd="0" presId="urn:microsoft.com/office/officeart/2008/layout/HorizontalMultiLevelHierarchy"/>
    <dgm:cxn modelId="{E0321140-81C5-446D-93CA-34A3AB10ACF0}" srcId="{BC7F36E3-0C32-4FB1-A213-DE9E99B60A6D}" destId="{B65276E8-4681-4687-9F7D-D58B598A854F}" srcOrd="2" destOrd="0" parTransId="{06F6D65A-682E-4C6C-9BE8-1FBED5D44BEC}" sibTransId="{C8552863-3D3D-45F3-92DE-793D1DBB8CA8}"/>
    <dgm:cxn modelId="{4ED3225E-961B-4766-A7CB-81D0FF44320C}" srcId="{BC7F36E3-0C32-4FB1-A213-DE9E99B60A6D}" destId="{5AC734D9-95AE-4E93-BCAF-A8CB3EE9D0CF}" srcOrd="1" destOrd="0" parTransId="{F232972F-FC05-4D76-A702-7C8B7815294E}" sibTransId="{7373FA70-3408-4D2C-A675-5D649F9B6171}"/>
    <dgm:cxn modelId="{7BA4EEBE-1AAD-42FD-A33F-E41445479D6B}" type="presOf" srcId="{5AC734D9-95AE-4E93-BCAF-A8CB3EE9D0CF}" destId="{6B2F1D6D-F765-448D-8F11-4745C101C77E}" srcOrd="0" destOrd="0" presId="urn:microsoft.com/office/officeart/2008/layout/HorizontalMultiLevelHierarchy"/>
    <dgm:cxn modelId="{D499E978-7715-4E89-9129-5E0484C0F312}" srcId="{3AB6EAA0-24F3-4A9C-972F-CE31087C5C4C}" destId="{BC7F36E3-0C32-4FB1-A213-DE9E99B60A6D}" srcOrd="0" destOrd="0" parTransId="{9C9C556C-CA8F-4BCB-A1C0-F7C2C7CD6037}" sibTransId="{B69584F9-52FE-4DE4-926D-ED6883375685}"/>
    <dgm:cxn modelId="{BC1409BA-1B16-439B-9AA8-B28B6054C2F4}" type="presOf" srcId="{06F6D65A-682E-4C6C-9BE8-1FBED5D44BEC}" destId="{ACAB1B5E-5A06-487D-AE49-F86E67E2F085}" srcOrd="0" destOrd="0" presId="urn:microsoft.com/office/officeart/2008/layout/HorizontalMultiLevelHierarchy"/>
    <dgm:cxn modelId="{E4AEE1EE-7BB2-491B-B583-566C51C035C7}" type="presOf" srcId="{06F6D65A-682E-4C6C-9BE8-1FBED5D44BEC}" destId="{02481285-8E9D-4BAB-A2F1-C3C34CABC8BD}" srcOrd="1" destOrd="0" presId="urn:microsoft.com/office/officeart/2008/layout/HorizontalMultiLevelHierarchy"/>
    <dgm:cxn modelId="{6C86C9FA-AD1E-4357-A7D2-775A93444E96}" type="presOf" srcId="{B65276E8-4681-4687-9F7D-D58B598A854F}" destId="{903CB015-AE30-4D3D-B3B6-902FF7675345}" srcOrd="0" destOrd="0" presId="urn:microsoft.com/office/officeart/2008/layout/HorizontalMultiLevelHierarchy"/>
    <dgm:cxn modelId="{E066ADB4-3776-4B3E-BB55-D30C0FD6D5FA}" type="presOf" srcId="{BC7F36E3-0C32-4FB1-A213-DE9E99B60A6D}" destId="{2510D4D0-082E-48D8-A160-97AFCA83744E}" srcOrd="0" destOrd="0" presId="urn:microsoft.com/office/officeart/2008/layout/HorizontalMultiLevelHierarchy"/>
    <dgm:cxn modelId="{F0411C92-9152-422D-9520-81D063DC5F6E}" type="presParOf" srcId="{B3F8149F-30BE-4DCD-99B5-DF6EE7577F48}" destId="{72C6C052-2B63-46C4-B869-E656EC626869}" srcOrd="0" destOrd="0" presId="urn:microsoft.com/office/officeart/2008/layout/HorizontalMultiLevelHierarchy"/>
    <dgm:cxn modelId="{17204B38-2AA3-46D4-8BCE-AEBEE1EA3997}" type="presParOf" srcId="{72C6C052-2B63-46C4-B869-E656EC626869}" destId="{2510D4D0-082E-48D8-A160-97AFCA83744E}" srcOrd="0" destOrd="0" presId="urn:microsoft.com/office/officeart/2008/layout/HorizontalMultiLevelHierarchy"/>
    <dgm:cxn modelId="{B92DC937-C178-4EA4-9FD2-7FC3A4E70E39}" type="presParOf" srcId="{72C6C052-2B63-46C4-B869-E656EC626869}" destId="{5763C0F3-086A-478F-B510-76D40C18D2E3}" srcOrd="1" destOrd="0" presId="urn:microsoft.com/office/officeart/2008/layout/HorizontalMultiLevelHierarchy"/>
    <dgm:cxn modelId="{2300B6B4-C3BD-4FD7-874E-79B13C07562C}" type="presParOf" srcId="{5763C0F3-086A-478F-B510-76D40C18D2E3}" destId="{A7FAA353-CB60-4D53-AC0D-814F42D47853}" srcOrd="0" destOrd="0" presId="urn:microsoft.com/office/officeart/2008/layout/HorizontalMultiLevelHierarchy"/>
    <dgm:cxn modelId="{84C5FFB8-40DD-49F6-AD11-6662B1C3112E}" type="presParOf" srcId="{A7FAA353-CB60-4D53-AC0D-814F42D47853}" destId="{C1CFCAF2-A42B-4E8C-96CA-E75CBBFAA909}" srcOrd="0" destOrd="0" presId="urn:microsoft.com/office/officeart/2008/layout/HorizontalMultiLevelHierarchy"/>
    <dgm:cxn modelId="{6D3D7A9F-74D6-4ADC-BFB9-A2E980527C0C}" type="presParOf" srcId="{5763C0F3-086A-478F-B510-76D40C18D2E3}" destId="{5BF4AC0F-0242-4D6C-8C7F-2928E261CCC5}" srcOrd="1" destOrd="0" presId="urn:microsoft.com/office/officeart/2008/layout/HorizontalMultiLevelHierarchy"/>
    <dgm:cxn modelId="{479CDD3A-4B2F-4C98-B603-632A2820FF8B}" type="presParOf" srcId="{5BF4AC0F-0242-4D6C-8C7F-2928E261CCC5}" destId="{5222E9EB-4971-4E17-A13F-F61BD90B2596}" srcOrd="0" destOrd="0" presId="urn:microsoft.com/office/officeart/2008/layout/HorizontalMultiLevelHierarchy"/>
    <dgm:cxn modelId="{64F6BD7A-08F0-48F7-9CE4-B94C6FD1C00E}" type="presParOf" srcId="{5BF4AC0F-0242-4D6C-8C7F-2928E261CCC5}" destId="{0DC6FBE9-E9E7-4575-9E56-687AD8DCBC43}" srcOrd="1" destOrd="0" presId="urn:microsoft.com/office/officeart/2008/layout/HorizontalMultiLevelHierarchy"/>
    <dgm:cxn modelId="{B3F0C596-192F-402E-B506-E1CCCD84B441}" type="presParOf" srcId="{5763C0F3-086A-478F-B510-76D40C18D2E3}" destId="{AF7C9ED0-93CE-4282-8FDB-5C6DE9FE446D}" srcOrd="2" destOrd="0" presId="urn:microsoft.com/office/officeart/2008/layout/HorizontalMultiLevelHierarchy"/>
    <dgm:cxn modelId="{BAF290A9-0D5E-4A6C-8DCD-00C5C79A7C9F}" type="presParOf" srcId="{AF7C9ED0-93CE-4282-8FDB-5C6DE9FE446D}" destId="{0E756495-DA8A-4F91-97D2-F092D568DCB0}" srcOrd="0" destOrd="0" presId="urn:microsoft.com/office/officeart/2008/layout/HorizontalMultiLevelHierarchy"/>
    <dgm:cxn modelId="{25F88464-DCDC-4778-9EA9-078D9D7BC959}" type="presParOf" srcId="{5763C0F3-086A-478F-B510-76D40C18D2E3}" destId="{BFCD7928-F9F7-4150-8FD6-F0FB0E069D95}" srcOrd="3" destOrd="0" presId="urn:microsoft.com/office/officeart/2008/layout/HorizontalMultiLevelHierarchy"/>
    <dgm:cxn modelId="{102CC499-E5A1-4CFE-937D-81DB1FCC92DA}" type="presParOf" srcId="{BFCD7928-F9F7-4150-8FD6-F0FB0E069D95}" destId="{6B2F1D6D-F765-448D-8F11-4745C101C77E}" srcOrd="0" destOrd="0" presId="urn:microsoft.com/office/officeart/2008/layout/HorizontalMultiLevelHierarchy"/>
    <dgm:cxn modelId="{9A82F13E-6CF6-4350-AA4F-6DA78CCFF4D6}" type="presParOf" srcId="{BFCD7928-F9F7-4150-8FD6-F0FB0E069D95}" destId="{8D2A75D9-7A32-4AD2-A451-927CFD88AFA4}" srcOrd="1" destOrd="0" presId="urn:microsoft.com/office/officeart/2008/layout/HorizontalMultiLevelHierarchy"/>
    <dgm:cxn modelId="{AA4268F5-D429-405C-8240-B463EBDB39E1}" type="presParOf" srcId="{5763C0F3-086A-478F-B510-76D40C18D2E3}" destId="{ACAB1B5E-5A06-487D-AE49-F86E67E2F085}" srcOrd="4" destOrd="0" presId="urn:microsoft.com/office/officeart/2008/layout/HorizontalMultiLevelHierarchy"/>
    <dgm:cxn modelId="{7A291674-7969-4718-9D41-BAE8AC93EBC8}" type="presParOf" srcId="{ACAB1B5E-5A06-487D-AE49-F86E67E2F085}" destId="{02481285-8E9D-4BAB-A2F1-C3C34CABC8BD}" srcOrd="0" destOrd="0" presId="urn:microsoft.com/office/officeart/2008/layout/HorizontalMultiLevelHierarchy"/>
    <dgm:cxn modelId="{219BE2FB-8A92-4A6E-A4D8-04AE2D6A5F5D}" type="presParOf" srcId="{5763C0F3-086A-478F-B510-76D40C18D2E3}" destId="{1230E286-233E-4E79-95FA-0A35D3C26B81}" srcOrd="5" destOrd="0" presId="urn:microsoft.com/office/officeart/2008/layout/HorizontalMultiLevelHierarchy"/>
    <dgm:cxn modelId="{948F41FF-C782-46B5-9EB3-D6FA7741D3FD}" type="presParOf" srcId="{1230E286-233E-4E79-95FA-0A35D3C26B81}" destId="{903CB015-AE30-4D3D-B3B6-902FF7675345}" srcOrd="0" destOrd="0" presId="urn:microsoft.com/office/officeart/2008/layout/HorizontalMultiLevelHierarchy"/>
    <dgm:cxn modelId="{5556A1CC-E577-4008-8928-00D1B23C1326}" type="presParOf" srcId="{1230E286-233E-4E79-95FA-0A35D3C26B81}" destId="{625387B7-383C-4007-99AD-8F3E1A597E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D54C4-D22F-4CBE-8D4E-1A24DCBA643E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C6ED13-BCF6-4538-8CEB-8BDE7E6779D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СЕРВИСОВ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2D34DD-4217-44AC-8982-FE3ACCA573D6}" type="parTrans" cxnId="{555E8E97-953A-45DE-A00A-B66A7A49A518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9DD8-D664-402B-A692-7535B151580C}" type="sibTrans" cxnId="{555E8E97-953A-45DE-A00A-B66A7A49A518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8AD61C-0DE7-4CB4-91C3-43259A964865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Методическое обеспечение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32EB1-4A04-46EA-AA4F-FF1B74981429}" type="parTrans" cxnId="{4B72C1BD-6F93-4609-9118-B6CF68AA30E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3D3631-4BB8-4B74-AA59-C92CA304F8C0}" type="sibTrans" cxnId="{4B72C1BD-6F93-4609-9118-B6CF68AA30E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998257-77FA-4AC8-BD4E-5F10C09E0CA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и психолого-педагогическое сопровождение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60CC3-9111-4155-9681-D6C4B27DE58F}" type="parTrans" cxnId="{3BB3AB49-A505-46A6-8580-32D3A605BB2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A2944-A7B0-47CA-ACF0-8089BF93DFAE}" type="sibTrans" cxnId="{3BB3AB49-A505-46A6-8580-32D3A605BB2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74012-0BA4-4F20-AAF6-1B88B6C80CF1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7E83E-F049-4653-A6CE-D85070823B50}" type="parTrans" cxnId="{5F9B4F38-3586-4983-A0CA-EC28649F9E2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6DEBA-8BEC-4DE1-8611-D143B2B9E455}" type="sibTrans" cxnId="{5F9B4F38-3586-4983-A0CA-EC28649F9E26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D25C6-F0BB-449A-A568-B400702BB2C0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Профессиональные коммуникации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098B9-CC60-4555-BC80-C155A12C06CE}" type="parTrans" cxnId="{CD6934D1-46B9-44D3-AE0F-50083176F45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4F519-76FD-4908-93B3-E22B0A9A6336}" type="sibTrans" cxnId="{CD6934D1-46B9-44D3-AE0F-50083176F45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73A36-BF2C-48AF-B109-EF75E79FA1F5}" type="pres">
      <dgm:prSet presAssocID="{0CBD54C4-D22F-4CBE-8D4E-1A24DCBA64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A9520-37E4-4993-B5AF-70AFB80730F6}" type="pres">
      <dgm:prSet presAssocID="{0CBD54C4-D22F-4CBE-8D4E-1A24DCBA643E}" presName="matrix" presStyleCnt="0"/>
      <dgm:spPr/>
    </dgm:pt>
    <dgm:pt modelId="{84CD0ECC-4F2B-4D85-824B-D17F6A14612D}" type="pres">
      <dgm:prSet presAssocID="{0CBD54C4-D22F-4CBE-8D4E-1A24DCBA643E}" presName="tile1" presStyleLbl="node1" presStyleIdx="0" presStyleCnt="4" custLinFactNeighborX="-22222" custLinFactNeighborY="-19689"/>
      <dgm:spPr/>
      <dgm:t>
        <a:bodyPr/>
        <a:lstStyle/>
        <a:p>
          <a:endParaRPr lang="ru-RU"/>
        </a:p>
      </dgm:t>
    </dgm:pt>
    <dgm:pt modelId="{E60F20D7-A075-4E92-9101-213BFAE34DF5}" type="pres">
      <dgm:prSet presAssocID="{0CBD54C4-D22F-4CBE-8D4E-1A24DCBA64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27DA-141A-48B0-B69A-9B9E59EB1E74}" type="pres">
      <dgm:prSet presAssocID="{0CBD54C4-D22F-4CBE-8D4E-1A24DCBA643E}" presName="tile2" presStyleLbl="node1" presStyleIdx="1" presStyleCnt="4"/>
      <dgm:spPr/>
      <dgm:t>
        <a:bodyPr/>
        <a:lstStyle/>
        <a:p>
          <a:endParaRPr lang="ru-RU"/>
        </a:p>
      </dgm:t>
    </dgm:pt>
    <dgm:pt modelId="{934FB32B-E225-437B-8B04-37C9361F4037}" type="pres">
      <dgm:prSet presAssocID="{0CBD54C4-D22F-4CBE-8D4E-1A24DCBA64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D378B-7E31-44C7-A98A-D4649652719B}" type="pres">
      <dgm:prSet presAssocID="{0CBD54C4-D22F-4CBE-8D4E-1A24DCBA643E}" presName="tile3" presStyleLbl="node1" presStyleIdx="2" presStyleCnt="4"/>
      <dgm:spPr/>
      <dgm:t>
        <a:bodyPr/>
        <a:lstStyle/>
        <a:p>
          <a:endParaRPr lang="ru-RU"/>
        </a:p>
      </dgm:t>
    </dgm:pt>
    <dgm:pt modelId="{1746E0F1-7FEA-457A-85A8-0DC16FD6C872}" type="pres">
      <dgm:prSet presAssocID="{0CBD54C4-D22F-4CBE-8D4E-1A24DCBA64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DC716-5452-411F-AED1-4D68F982CAC6}" type="pres">
      <dgm:prSet presAssocID="{0CBD54C4-D22F-4CBE-8D4E-1A24DCBA643E}" presName="tile4" presStyleLbl="node1" presStyleIdx="3" presStyleCnt="4"/>
      <dgm:spPr/>
      <dgm:t>
        <a:bodyPr/>
        <a:lstStyle/>
        <a:p>
          <a:endParaRPr lang="ru-RU"/>
        </a:p>
      </dgm:t>
    </dgm:pt>
    <dgm:pt modelId="{840FBFA4-E102-419D-B0AD-F0DB1104D1CE}" type="pres">
      <dgm:prSet presAssocID="{0CBD54C4-D22F-4CBE-8D4E-1A24DCBA64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F143-0C37-43A8-A4BE-D6CB90D8ECE4}" type="pres">
      <dgm:prSet presAssocID="{0CBD54C4-D22F-4CBE-8D4E-1A24DCBA643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3C557-10A6-4C8B-9C86-41AD84DEA26B}" type="presOf" srcId="{36998257-77FA-4AC8-BD4E-5F10C09E0CA9}" destId="{934FB32B-E225-437B-8B04-37C9361F4037}" srcOrd="1" destOrd="0" presId="urn:microsoft.com/office/officeart/2005/8/layout/matrix1"/>
    <dgm:cxn modelId="{53508B72-355D-4F4A-958F-2AAC570E62D3}" type="presOf" srcId="{662D25C6-F0BB-449A-A568-B400702BB2C0}" destId="{70BDC716-5452-411F-AED1-4D68F982CAC6}" srcOrd="0" destOrd="0" presId="urn:microsoft.com/office/officeart/2005/8/layout/matrix1"/>
    <dgm:cxn modelId="{555E8E97-953A-45DE-A00A-B66A7A49A518}" srcId="{0CBD54C4-D22F-4CBE-8D4E-1A24DCBA643E}" destId="{2FC6ED13-BCF6-4538-8CEB-8BDE7E6779D6}" srcOrd="0" destOrd="0" parTransId="{792D34DD-4217-44AC-8982-FE3ACCA573D6}" sibTransId="{36CD9DD8-D664-402B-A692-7535B151580C}"/>
    <dgm:cxn modelId="{4690DEF9-F4C2-45CE-B0ED-16EE8F74E300}" type="presOf" srcId="{F58AD61C-0DE7-4CB4-91C3-43259A964865}" destId="{E60F20D7-A075-4E92-9101-213BFAE34DF5}" srcOrd="1" destOrd="0" presId="urn:microsoft.com/office/officeart/2005/8/layout/matrix1"/>
    <dgm:cxn modelId="{ADE90D34-9C8F-43A6-8D9D-9BB5EC702DFA}" type="presOf" srcId="{81074012-0BA4-4F20-AAF6-1B88B6C80CF1}" destId="{E90D378B-7E31-44C7-A98A-D4649652719B}" srcOrd="0" destOrd="0" presId="urn:microsoft.com/office/officeart/2005/8/layout/matrix1"/>
    <dgm:cxn modelId="{53AA1591-BCB9-4360-A788-852F2C334041}" type="presOf" srcId="{36998257-77FA-4AC8-BD4E-5F10C09E0CA9}" destId="{04EE27DA-141A-48B0-B69A-9B9E59EB1E74}" srcOrd="0" destOrd="0" presId="urn:microsoft.com/office/officeart/2005/8/layout/matrix1"/>
    <dgm:cxn modelId="{3BB3AB49-A505-46A6-8580-32D3A605BB2A}" srcId="{2FC6ED13-BCF6-4538-8CEB-8BDE7E6779D6}" destId="{36998257-77FA-4AC8-BD4E-5F10C09E0CA9}" srcOrd="1" destOrd="0" parTransId="{22160CC3-9111-4155-9681-D6C4B27DE58F}" sibTransId="{5B4A2944-A7B0-47CA-ACF0-8089BF93DFAE}"/>
    <dgm:cxn modelId="{2BB7D2CB-959D-4A96-841A-F01D3AD124E0}" type="presOf" srcId="{2FC6ED13-BCF6-4538-8CEB-8BDE7E6779D6}" destId="{7F20F143-0C37-43A8-A4BE-D6CB90D8ECE4}" srcOrd="0" destOrd="0" presId="urn:microsoft.com/office/officeart/2005/8/layout/matrix1"/>
    <dgm:cxn modelId="{4B72C1BD-6F93-4609-9118-B6CF68AA30E1}" srcId="{2FC6ED13-BCF6-4538-8CEB-8BDE7E6779D6}" destId="{F58AD61C-0DE7-4CB4-91C3-43259A964865}" srcOrd="0" destOrd="0" parTransId="{4F732EB1-4A04-46EA-AA4F-FF1B74981429}" sibTransId="{EF3D3631-4BB8-4B74-AA59-C92CA304F8C0}"/>
    <dgm:cxn modelId="{1D68D9AC-9241-4D0A-BB90-332D5591B027}" type="presOf" srcId="{662D25C6-F0BB-449A-A568-B400702BB2C0}" destId="{840FBFA4-E102-419D-B0AD-F0DB1104D1CE}" srcOrd="1" destOrd="0" presId="urn:microsoft.com/office/officeart/2005/8/layout/matrix1"/>
    <dgm:cxn modelId="{5F9B4F38-3586-4983-A0CA-EC28649F9E26}" srcId="{2FC6ED13-BCF6-4538-8CEB-8BDE7E6779D6}" destId="{81074012-0BA4-4F20-AAF6-1B88B6C80CF1}" srcOrd="2" destOrd="0" parTransId="{FFC7E83E-F049-4653-A6CE-D85070823B50}" sibTransId="{9876DEBA-8BEC-4DE1-8611-D143B2B9E455}"/>
    <dgm:cxn modelId="{4D6CD9C7-9633-4C3C-B5C2-29FCEA1315A2}" type="presOf" srcId="{81074012-0BA4-4F20-AAF6-1B88B6C80CF1}" destId="{1746E0F1-7FEA-457A-85A8-0DC16FD6C872}" srcOrd="1" destOrd="0" presId="urn:microsoft.com/office/officeart/2005/8/layout/matrix1"/>
    <dgm:cxn modelId="{CD6934D1-46B9-44D3-AE0F-50083176F453}" srcId="{2FC6ED13-BCF6-4538-8CEB-8BDE7E6779D6}" destId="{662D25C6-F0BB-449A-A568-B400702BB2C0}" srcOrd="3" destOrd="0" parTransId="{935098B9-CC60-4555-BC80-C155A12C06CE}" sibTransId="{0E74F519-76FD-4908-93B3-E22B0A9A6336}"/>
    <dgm:cxn modelId="{59309FFD-B798-4640-AC92-5801613E459F}" type="presOf" srcId="{F58AD61C-0DE7-4CB4-91C3-43259A964865}" destId="{84CD0ECC-4F2B-4D85-824B-D17F6A14612D}" srcOrd="0" destOrd="0" presId="urn:microsoft.com/office/officeart/2005/8/layout/matrix1"/>
    <dgm:cxn modelId="{5BED9B92-2E8E-4E22-B320-08E415AA5606}" type="presOf" srcId="{0CBD54C4-D22F-4CBE-8D4E-1A24DCBA643E}" destId="{CDB73A36-BF2C-48AF-B109-EF75E79FA1F5}" srcOrd="0" destOrd="0" presId="urn:microsoft.com/office/officeart/2005/8/layout/matrix1"/>
    <dgm:cxn modelId="{D7BD082B-849D-4AA8-8584-4B7562D6D643}" type="presParOf" srcId="{CDB73A36-BF2C-48AF-B109-EF75E79FA1F5}" destId="{FD3A9520-37E4-4993-B5AF-70AFB80730F6}" srcOrd="0" destOrd="0" presId="urn:microsoft.com/office/officeart/2005/8/layout/matrix1"/>
    <dgm:cxn modelId="{4E3D0590-25A8-47CD-88B1-0260FA177A06}" type="presParOf" srcId="{FD3A9520-37E4-4993-B5AF-70AFB80730F6}" destId="{84CD0ECC-4F2B-4D85-824B-D17F6A14612D}" srcOrd="0" destOrd="0" presId="urn:microsoft.com/office/officeart/2005/8/layout/matrix1"/>
    <dgm:cxn modelId="{B9A9196E-43E2-450C-8E92-C10B6A0226F7}" type="presParOf" srcId="{FD3A9520-37E4-4993-B5AF-70AFB80730F6}" destId="{E60F20D7-A075-4E92-9101-213BFAE34DF5}" srcOrd="1" destOrd="0" presId="urn:microsoft.com/office/officeart/2005/8/layout/matrix1"/>
    <dgm:cxn modelId="{9BA4DDBF-316C-408A-9182-666A71532D98}" type="presParOf" srcId="{FD3A9520-37E4-4993-B5AF-70AFB80730F6}" destId="{04EE27DA-141A-48B0-B69A-9B9E59EB1E74}" srcOrd="2" destOrd="0" presId="urn:microsoft.com/office/officeart/2005/8/layout/matrix1"/>
    <dgm:cxn modelId="{89BAC660-593F-4FFE-93A7-3D78013D41A9}" type="presParOf" srcId="{FD3A9520-37E4-4993-B5AF-70AFB80730F6}" destId="{934FB32B-E225-437B-8B04-37C9361F4037}" srcOrd="3" destOrd="0" presId="urn:microsoft.com/office/officeart/2005/8/layout/matrix1"/>
    <dgm:cxn modelId="{4A8A068F-DF00-49F2-8C99-FDF721624CC3}" type="presParOf" srcId="{FD3A9520-37E4-4993-B5AF-70AFB80730F6}" destId="{E90D378B-7E31-44C7-A98A-D4649652719B}" srcOrd="4" destOrd="0" presId="urn:microsoft.com/office/officeart/2005/8/layout/matrix1"/>
    <dgm:cxn modelId="{5D588CD7-ADE4-45E2-AB3E-E0E7E75C4B80}" type="presParOf" srcId="{FD3A9520-37E4-4993-B5AF-70AFB80730F6}" destId="{1746E0F1-7FEA-457A-85A8-0DC16FD6C872}" srcOrd="5" destOrd="0" presId="urn:microsoft.com/office/officeart/2005/8/layout/matrix1"/>
    <dgm:cxn modelId="{DF4C1D59-B491-413B-A186-954369DBDB9C}" type="presParOf" srcId="{FD3A9520-37E4-4993-B5AF-70AFB80730F6}" destId="{70BDC716-5452-411F-AED1-4D68F982CAC6}" srcOrd="6" destOrd="0" presId="urn:microsoft.com/office/officeart/2005/8/layout/matrix1"/>
    <dgm:cxn modelId="{836FCB4D-AAE8-486C-8FA5-2DF36428ED6E}" type="presParOf" srcId="{FD3A9520-37E4-4993-B5AF-70AFB80730F6}" destId="{840FBFA4-E102-419D-B0AD-F0DB1104D1CE}" srcOrd="7" destOrd="0" presId="urn:microsoft.com/office/officeart/2005/8/layout/matrix1"/>
    <dgm:cxn modelId="{6F43C59A-6F49-427B-B948-4006F463E44C}" type="presParOf" srcId="{CDB73A36-BF2C-48AF-B109-EF75E79FA1F5}" destId="{7F20F143-0C37-43A8-A4BE-D6CB90D8ECE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B1E1E-DF3A-4FDB-BDC6-0316917E253C}">
      <dsp:nvSpPr>
        <dsp:cNvPr id="0" name=""/>
        <dsp:cNvSpPr/>
      </dsp:nvSpPr>
      <dsp:spPr>
        <a:xfrm>
          <a:off x="887936" y="4257"/>
          <a:ext cx="2260772" cy="1130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СЦК</a:t>
          </a:r>
          <a:endParaRPr lang="ru-RU" sz="5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921044" y="37365"/>
        <a:ext cx="2194556" cy="1064170"/>
      </dsp:txXfrm>
    </dsp:sp>
    <dsp:sp modelId="{E4D0D5A1-339B-4810-95CA-33C6F935D878}">
      <dsp:nvSpPr>
        <dsp:cNvPr id="0" name=""/>
        <dsp:cNvSpPr/>
      </dsp:nvSpPr>
      <dsp:spPr>
        <a:xfrm>
          <a:off x="1114013" y="1134644"/>
          <a:ext cx="226077" cy="84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9"/>
              </a:lnTo>
              <a:lnTo>
                <a:pt x="226077" y="847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ABD14-8619-455B-9E0F-522AAA1EE191}">
      <dsp:nvSpPr>
        <dsp:cNvPr id="0" name=""/>
        <dsp:cNvSpPr/>
      </dsp:nvSpPr>
      <dsp:spPr>
        <a:xfrm>
          <a:off x="1340090" y="1417240"/>
          <a:ext cx="6764212" cy="11303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Современное оборудование</a:t>
          </a:r>
          <a:endParaRPr lang="ru-RU" sz="4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sp:txBody>
      <dsp:txXfrm>
        <a:off x="1373198" y="1450348"/>
        <a:ext cx="6697996" cy="1064170"/>
      </dsp:txXfrm>
    </dsp:sp>
    <dsp:sp modelId="{EF33AB24-3E2F-4428-B562-A92C2D570966}">
      <dsp:nvSpPr>
        <dsp:cNvPr id="0" name=""/>
        <dsp:cNvSpPr/>
      </dsp:nvSpPr>
      <dsp:spPr>
        <a:xfrm>
          <a:off x="1114013" y="1134644"/>
          <a:ext cx="226077" cy="226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0772"/>
              </a:lnTo>
              <a:lnTo>
                <a:pt x="226077" y="22607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6725E-F9B3-48B0-9293-135418B6A04B}">
      <dsp:nvSpPr>
        <dsp:cNvPr id="0" name=""/>
        <dsp:cNvSpPr/>
      </dsp:nvSpPr>
      <dsp:spPr>
        <a:xfrm>
          <a:off x="1340090" y="2830223"/>
          <a:ext cx="6771989" cy="11303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Технологии</a:t>
          </a:r>
          <a:endParaRPr lang="ru-RU" sz="4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sp:txBody>
      <dsp:txXfrm>
        <a:off x="1373198" y="2863331"/>
        <a:ext cx="6705773" cy="1064170"/>
      </dsp:txXfrm>
    </dsp:sp>
    <dsp:sp modelId="{8111E31D-DF62-4195-BCDD-BECE80DB0A53}">
      <dsp:nvSpPr>
        <dsp:cNvPr id="0" name=""/>
        <dsp:cNvSpPr/>
      </dsp:nvSpPr>
      <dsp:spPr>
        <a:xfrm>
          <a:off x="1114013" y="1134644"/>
          <a:ext cx="226077" cy="367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754"/>
              </a:lnTo>
              <a:lnTo>
                <a:pt x="226077" y="36737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2F65-B023-4AA5-9E7C-4520A1E54261}">
      <dsp:nvSpPr>
        <dsp:cNvPr id="0" name=""/>
        <dsp:cNvSpPr/>
      </dsp:nvSpPr>
      <dsp:spPr>
        <a:xfrm>
          <a:off x="1340090" y="4243205"/>
          <a:ext cx="6779875" cy="11303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506020202030204" pitchFamily="34" charset="0"/>
            </a:rPr>
            <a:t>Кадровые ресурсы</a:t>
          </a:r>
          <a:endParaRPr lang="ru-RU" sz="4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506020202030204" pitchFamily="34" charset="0"/>
          </a:endParaRPr>
        </a:p>
      </dsp:txBody>
      <dsp:txXfrm>
        <a:off x="1373198" y="4276313"/>
        <a:ext cx="6713659" cy="1064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EF-BCE6-43D4-AC5A-6B7E609BA635}">
      <dsp:nvSpPr>
        <dsp:cNvPr id="0" name=""/>
        <dsp:cNvSpPr/>
      </dsp:nvSpPr>
      <dsp:spPr>
        <a:xfrm>
          <a:off x="5260575" y="1781267"/>
          <a:ext cx="4145630" cy="29032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СЦК должно быть направлено на решение следующих задач:</a:t>
          </a:r>
          <a:endParaRPr lang="ru-RU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2301" y="1922993"/>
        <a:ext cx="3862178" cy="2619820"/>
      </dsp:txXfrm>
    </dsp:sp>
    <dsp:sp modelId="{42D1CBA9-106C-47A9-A8E5-7243DBC43A4E}">
      <dsp:nvSpPr>
        <dsp:cNvPr id="0" name=""/>
        <dsp:cNvSpPr/>
      </dsp:nvSpPr>
      <dsp:spPr>
        <a:xfrm rot="13153761">
          <a:off x="4623478" y="1449166"/>
          <a:ext cx="1050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24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2919E-9489-4208-A07F-E6083B18FCFE}">
      <dsp:nvSpPr>
        <dsp:cNvPr id="0" name=""/>
        <dsp:cNvSpPr/>
      </dsp:nvSpPr>
      <dsp:spPr>
        <a:xfrm>
          <a:off x="221162" y="166259"/>
          <a:ext cx="7876748" cy="950807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конкурентоспособных участников 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577" y="212674"/>
        <a:ext cx="7783918" cy="857977"/>
      </dsp:txXfrm>
    </dsp:sp>
    <dsp:sp modelId="{510A02ED-9E02-4357-8F45-57C84CF0DC38}">
      <dsp:nvSpPr>
        <dsp:cNvPr id="0" name=""/>
        <dsp:cNvSpPr/>
      </dsp:nvSpPr>
      <dsp:spPr>
        <a:xfrm rot="11595536">
          <a:off x="4387278" y="2642979"/>
          <a:ext cx="885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09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F2A9-BC79-409B-85D5-297459D691EA}">
      <dsp:nvSpPr>
        <dsp:cNvPr id="0" name=""/>
        <dsp:cNvSpPr/>
      </dsp:nvSpPr>
      <dsp:spPr>
        <a:xfrm>
          <a:off x="273392" y="1427678"/>
          <a:ext cx="4125682" cy="1255456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резерва для сборной команды 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678" y="1488964"/>
        <a:ext cx="4003110" cy="1132884"/>
      </dsp:txXfrm>
    </dsp:sp>
    <dsp:sp modelId="{03F75FEE-A258-4B6B-8E66-3D9777300CC7}">
      <dsp:nvSpPr>
        <dsp:cNvPr id="0" name=""/>
        <dsp:cNvSpPr/>
      </dsp:nvSpPr>
      <dsp:spPr>
        <a:xfrm rot="10343991">
          <a:off x="4419902" y="3565320"/>
          <a:ext cx="844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38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096F-734B-4A8F-8696-4AABE6228661}">
      <dsp:nvSpPr>
        <dsp:cNvPr id="0" name=""/>
        <dsp:cNvSpPr/>
      </dsp:nvSpPr>
      <dsp:spPr>
        <a:xfrm>
          <a:off x="194554" y="3140116"/>
          <a:ext cx="4229056" cy="1526371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услуг в области профессиональной ориентации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065" y="3214627"/>
        <a:ext cx="4080034" cy="1377349"/>
      </dsp:txXfrm>
    </dsp:sp>
    <dsp:sp modelId="{1EBC8F20-1A83-47BF-B631-E86C38796670}">
      <dsp:nvSpPr>
        <dsp:cNvPr id="0" name=""/>
        <dsp:cNvSpPr/>
      </dsp:nvSpPr>
      <dsp:spPr>
        <a:xfrm rot="8398519">
          <a:off x="5020084" y="4897541"/>
          <a:ext cx="662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24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27BE-1872-4D4C-8B74-AB033B63C0B4}">
      <dsp:nvSpPr>
        <dsp:cNvPr id="0" name=""/>
        <dsp:cNvSpPr/>
      </dsp:nvSpPr>
      <dsp:spPr>
        <a:xfrm>
          <a:off x="199598" y="5110543"/>
          <a:ext cx="8444064" cy="113551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экспертов и профессиональное развитие экспертного сообщества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029" y="5165974"/>
        <a:ext cx="8333202" cy="10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BEF-BCE6-43D4-AC5A-6B7E609BA635}">
      <dsp:nvSpPr>
        <dsp:cNvPr id="0" name=""/>
        <dsp:cNvSpPr/>
      </dsp:nvSpPr>
      <dsp:spPr>
        <a:xfrm>
          <a:off x="5260575" y="1765935"/>
          <a:ext cx="4145630" cy="29032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СЦК должно быть направлено на решение следующих задач:</a:t>
          </a:r>
          <a:endParaRPr lang="ru-RU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2301" y="1907661"/>
        <a:ext cx="3862178" cy="2619820"/>
      </dsp:txXfrm>
    </dsp:sp>
    <dsp:sp modelId="{42D1CBA9-106C-47A9-A8E5-7243DBC43A4E}">
      <dsp:nvSpPr>
        <dsp:cNvPr id="0" name=""/>
        <dsp:cNvSpPr/>
      </dsp:nvSpPr>
      <dsp:spPr>
        <a:xfrm rot="13005738">
          <a:off x="4473504" y="1461298"/>
          <a:ext cx="1018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800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2919E-9489-4208-A07F-E6083B18FCFE}">
      <dsp:nvSpPr>
        <dsp:cNvPr id="0" name=""/>
        <dsp:cNvSpPr/>
      </dsp:nvSpPr>
      <dsp:spPr>
        <a:xfrm>
          <a:off x="0" y="205854"/>
          <a:ext cx="7876748" cy="950807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и проведение тренировочных сборов и иных мероприятий WSR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15" y="252269"/>
        <a:ext cx="7783918" cy="857977"/>
      </dsp:txXfrm>
    </dsp:sp>
    <dsp:sp modelId="{510A02ED-9E02-4357-8F45-57C84CF0DC38}">
      <dsp:nvSpPr>
        <dsp:cNvPr id="0" name=""/>
        <dsp:cNvSpPr/>
      </dsp:nvSpPr>
      <dsp:spPr>
        <a:xfrm rot="11396260">
          <a:off x="4529563" y="2790848"/>
          <a:ext cx="736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653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F2A9-BC79-409B-85D5-297459D691EA}">
      <dsp:nvSpPr>
        <dsp:cNvPr id="0" name=""/>
        <dsp:cNvSpPr/>
      </dsp:nvSpPr>
      <dsp:spPr>
        <a:xfrm>
          <a:off x="409406" y="1410325"/>
          <a:ext cx="4125682" cy="1911094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и эффективное использование материально-технической базы для подготовки профессионалов по компетенции Флористика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698" y="1503617"/>
        <a:ext cx="3939098" cy="1724510"/>
      </dsp:txXfrm>
    </dsp:sp>
    <dsp:sp modelId="{03F75FEE-A258-4B6B-8E66-3D9777300CC7}">
      <dsp:nvSpPr>
        <dsp:cNvPr id="0" name=""/>
        <dsp:cNvSpPr/>
      </dsp:nvSpPr>
      <dsp:spPr>
        <a:xfrm rot="10280002">
          <a:off x="4591841" y="3584194"/>
          <a:ext cx="672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57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096F-734B-4A8F-8696-4AABE6228661}">
      <dsp:nvSpPr>
        <dsp:cNvPr id="0" name=""/>
        <dsp:cNvSpPr/>
      </dsp:nvSpPr>
      <dsp:spPr>
        <a:xfrm>
          <a:off x="366624" y="3497088"/>
          <a:ext cx="4229056" cy="920174"/>
        </a:xfrm>
        <a:prstGeom prst="round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стратегического партнерства 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543" y="3542007"/>
        <a:ext cx="4139218" cy="830336"/>
      </dsp:txXfrm>
    </dsp:sp>
    <dsp:sp modelId="{1EBC8F20-1A83-47BF-B631-E86C38796670}">
      <dsp:nvSpPr>
        <dsp:cNvPr id="0" name=""/>
        <dsp:cNvSpPr/>
      </dsp:nvSpPr>
      <dsp:spPr>
        <a:xfrm rot="9296588">
          <a:off x="3635600" y="4547741"/>
          <a:ext cx="17052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21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27BE-1872-4D4C-8B74-AB033B63C0B4}">
      <dsp:nvSpPr>
        <dsp:cNvPr id="0" name=""/>
        <dsp:cNvSpPr/>
      </dsp:nvSpPr>
      <dsp:spPr>
        <a:xfrm>
          <a:off x="382004" y="4908835"/>
          <a:ext cx="4238861" cy="1135510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методической базы 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35" y="4964266"/>
        <a:ext cx="4127999" cy="1024648"/>
      </dsp:txXfrm>
    </dsp:sp>
    <dsp:sp modelId="{2AD93C71-DBB3-4FA0-994D-9C6B4A2D8190}">
      <dsp:nvSpPr>
        <dsp:cNvPr id="0" name=""/>
        <dsp:cNvSpPr/>
      </dsp:nvSpPr>
      <dsp:spPr>
        <a:xfrm rot="5556278">
          <a:off x="7099183" y="4829902"/>
          <a:ext cx="3217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72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2443B-D8C1-40A2-8AFA-0408B57B6B8B}">
      <dsp:nvSpPr>
        <dsp:cNvPr id="0" name=""/>
        <dsp:cNvSpPr/>
      </dsp:nvSpPr>
      <dsp:spPr>
        <a:xfrm>
          <a:off x="5042150" y="4990597"/>
          <a:ext cx="4364055" cy="125545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популяризация специальности в частности и рабочих профессий в целом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3436" y="5051883"/>
        <a:ext cx="4241483" cy="1132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16685-942E-48B7-968F-505E54A22057}">
      <dsp:nvSpPr>
        <dsp:cNvPr id="0" name=""/>
        <dsp:cNvSpPr/>
      </dsp:nvSpPr>
      <dsp:spPr>
        <a:xfrm>
          <a:off x="3727302" y="3031975"/>
          <a:ext cx="2644160" cy="2644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СЦК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4530" y="3419203"/>
        <a:ext cx="1869704" cy="1869704"/>
      </dsp:txXfrm>
    </dsp:sp>
    <dsp:sp modelId="{EE0913D4-F313-4EDD-A852-A42BD1481CAF}">
      <dsp:nvSpPr>
        <dsp:cNvPr id="0" name=""/>
        <dsp:cNvSpPr/>
      </dsp:nvSpPr>
      <dsp:spPr>
        <a:xfrm rot="12317556">
          <a:off x="1782420" y="2955984"/>
          <a:ext cx="2195790" cy="7535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AC67B-57ED-40CF-9E54-58617B0804E9}">
      <dsp:nvSpPr>
        <dsp:cNvPr id="0" name=""/>
        <dsp:cNvSpPr/>
      </dsp:nvSpPr>
      <dsp:spPr>
        <a:xfrm>
          <a:off x="295724" y="1791695"/>
          <a:ext cx="2914945" cy="20095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профессиональные образовательные организации, ведущие подготовку по компетенции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582" y="1850553"/>
        <a:ext cx="2797229" cy="1891846"/>
      </dsp:txXfrm>
    </dsp:sp>
    <dsp:sp modelId="{2FA390B2-E25B-46A5-9FFC-FEEE1C2DBE45}">
      <dsp:nvSpPr>
        <dsp:cNvPr id="0" name=""/>
        <dsp:cNvSpPr/>
      </dsp:nvSpPr>
      <dsp:spPr>
        <a:xfrm rot="16200000">
          <a:off x="4036494" y="1712652"/>
          <a:ext cx="2025777" cy="7535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AD01D-751C-490B-BE77-06979924BAF1}">
      <dsp:nvSpPr>
        <dsp:cNvPr id="0" name=""/>
        <dsp:cNvSpPr/>
      </dsp:nvSpPr>
      <dsp:spPr>
        <a:xfrm>
          <a:off x="3035852" y="119577"/>
          <a:ext cx="4027061" cy="153743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эксперты </a:t>
          </a:r>
          <a:r>
            <a:rPr lang="en-US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WorldSkills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Russia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0882" y="164607"/>
        <a:ext cx="3937001" cy="1447375"/>
      </dsp:txXfrm>
    </dsp:sp>
    <dsp:sp modelId="{F91C543C-4761-4ABF-B800-BD2BAEDD45BA}">
      <dsp:nvSpPr>
        <dsp:cNvPr id="0" name=""/>
        <dsp:cNvSpPr/>
      </dsp:nvSpPr>
      <dsp:spPr>
        <a:xfrm rot="20014512">
          <a:off x="6076017" y="2923592"/>
          <a:ext cx="2143813" cy="7535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43E2F-8E84-4A55-AD7F-0077E3B721A3}">
      <dsp:nvSpPr>
        <dsp:cNvPr id="0" name=""/>
        <dsp:cNvSpPr/>
      </dsp:nvSpPr>
      <dsp:spPr>
        <a:xfrm>
          <a:off x="6847788" y="1751346"/>
          <a:ext cx="2834210" cy="200956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Представители предприятий и организаций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06646" y="1810204"/>
        <a:ext cx="2716494" cy="1891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B1B5E-5A06-487D-AE49-F86E67E2F085}">
      <dsp:nvSpPr>
        <dsp:cNvPr id="0" name=""/>
        <dsp:cNvSpPr/>
      </dsp:nvSpPr>
      <dsp:spPr>
        <a:xfrm>
          <a:off x="1847260" y="2904564"/>
          <a:ext cx="724049" cy="137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024" y="0"/>
              </a:lnTo>
              <a:lnTo>
                <a:pt x="362024" y="1379668"/>
              </a:lnTo>
              <a:lnTo>
                <a:pt x="724049" y="13796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0332" y="3555445"/>
        <a:ext cx="77905" cy="77905"/>
      </dsp:txXfrm>
    </dsp:sp>
    <dsp:sp modelId="{AF7C9ED0-93CE-4282-8FDB-5C6DE9FE446D}">
      <dsp:nvSpPr>
        <dsp:cNvPr id="0" name=""/>
        <dsp:cNvSpPr/>
      </dsp:nvSpPr>
      <dsp:spPr>
        <a:xfrm>
          <a:off x="1847260" y="2858844"/>
          <a:ext cx="7240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049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1183" y="2886463"/>
        <a:ext cx="36202" cy="36202"/>
      </dsp:txXfrm>
    </dsp:sp>
    <dsp:sp modelId="{A7FAA353-CB60-4D53-AC0D-814F42D47853}">
      <dsp:nvSpPr>
        <dsp:cNvPr id="0" name=""/>
        <dsp:cNvSpPr/>
      </dsp:nvSpPr>
      <dsp:spPr>
        <a:xfrm>
          <a:off x="1847260" y="1524896"/>
          <a:ext cx="724049" cy="1379668"/>
        </a:xfrm>
        <a:custGeom>
          <a:avLst/>
          <a:gdLst/>
          <a:ahLst/>
          <a:cxnLst/>
          <a:rect l="0" t="0" r="0" b="0"/>
          <a:pathLst>
            <a:path>
              <a:moveTo>
                <a:pt x="0" y="1379668"/>
              </a:moveTo>
              <a:lnTo>
                <a:pt x="362024" y="1379668"/>
              </a:lnTo>
              <a:lnTo>
                <a:pt x="362024" y="0"/>
              </a:lnTo>
              <a:lnTo>
                <a:pt x="72404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0332" y="2175777"/>
        <a:ext cx="77905" cy="77905"/>
      </dsp:txXfrm>
    </dsp:sp>
    <dsp:sp modelId="{2510D4D0-082E-48D8-A160-97AFCA83744E}">
      <dsp:nvSpPr>
        <dsp:cNvPr id="0" name=""/>
        <dsp:cNvSpPr/>
      </dsp:nvSpPr>
      <dsp:spPr>
        <a:xfrm rot="16200000">
          <a:off x="-1609171" y="2352697"/>
          <a:ext cx="5809129" cy="1103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ПРИОРИТЕТНЫЕ</a:t>
          </a:r>
          <a:r>
            <a:rPr lang="ru-RU" sz="3200" b="1" kern="1200" dirty="0" smtClean="0"/>
            <a:t> 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</a:t>
          </a:r>
          <a:r>
            <a:rPr lang="ru-RU" sz="3200" b="1" kern="1200" dirty="0" smtClean="0"/>
            <a:t> 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</a:t>
          </a:r>
          <a:r>
            <a:rPr lang="ru-RU" sz="3200" b="1" kern="1200" dirty="0" smtClean="0"/>
            <a:t> 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</a:t>
          </a:r>
          <a:r>
            <a:rPr lang="ru-RU" sz="3200" b="1" kern="1200" dirty="0" smtClean="0"/>
            <a:t>:</a:t>
          </a:r>
          <a:endParaRPr lang="ru-RU" sz="3200" b="1" kern="1200" dirty="0"/>
        </a:p>
      </dsp:txBody>
      <dsp:txXfrm>
        <a:off x="-1609171" y="2352697"/>
        <a:ext cx="5809129" cy="1103734"/>
      </dsp:txXfrm>
    </dsp:sp>
    <dsp:sp modelId="{5222E9EB-4971-4E17-A13F-F61BD90B2596}">
      <dsp:nvSpPr>
        <dsp:cNvPr id="0" name=""/>
        <dsp:cNvSpPr/>
      </dsp:nvSpPr>
      <dsp:spPr>
        <a:xfrm>
          <a:off x="2571310" y="973029"/>
          <a:ext cx="7347187" cy="1103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Реализация обучения по международным стандартам </a:t>
          </a:r>
          <a:endParaRPr lang="ru-RU" sz="2600" b="1" kern="1200" dirty="0"/>
        </a:p>
      </dsp:txBody>
      <dsp:txXfrm>
        <a:off x="2571310" y="973029"/>
        <a:ext cx="7347187" cy="1103734"/>
      </dsp:txXfrm>
    </dsp:sp>
    <dsp:sp modelId="{6B2F1D6D-F765-448D-8F11-4745C101C77E}">
      <dsp:nvSpPr>
        <dsp:cNvPr id="0" name=""/>
        <dsp:cNvSpPr/>
      </dsp:nvSpPr>
      <dsp:spPr>
        <a:xfrm>
          <a:off x="2571310" y="2352697"/>
          <a:ext cx="7347187" cy="1103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Совершенствование и развитие МТБ</a:t>
          </a:r>
          <a:endParaRPr lang="ru-RU" sz="2600" b="1" kern="1200" dirty="0"/>
        </a:p>
      </dsp:txBody>
      <dsp:txXfrm>
        <a:off x="2571310" y="2352697"/>
        <a:ext cx="7347187" cy="1103734"/>
      </dsp:txXfrm>
    </dsp:sp>
    <dsp:sp modelId="{903CB015-AE30-4D3D-B3B6-902FF7675345}">
      <dsp:nvSpPr>
        <dsp:cNvPr id="0" name=""/>
        <dsp:cNvSpPr/>
      </dsp:nvSpPr>
      <dsp:spPr>
        <a:xfrm>
          <a:off x="2571310" y="3732365"/>
          <a:ext cx="7347187" cy="1103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Формирование новых подходов к профориентационной деятельности</a:t>
          </a:r>
          <a:endParaRPr lang="ru-RU" sz="2500" b="1" kern="1200" dirty="0"/>
        </a:p>
      </dsp:txBody>
      <dsp:txXfrm>
        <a:off x="2571310" y="3732365"/>
        <a:ext cx="7347187" cy="1103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0ECC-4F2B-4D85-824B-D17F6A14612D}">
      <dsp:nvSpPr>
        <dsp:cNvPr id="0" name=""/>
        <dsp:cNvSpPr/>
      </dsp:nvSpPr>
      <dsp:spPr>
        <a:xfrm rot="16200000">
          <a:off x="702608" y="-702608"/>
          <a:ext cx="2696135" cy="410135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Методическое обеспечение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4101352" cy="2022101"/>
      </dsp:txXfrm>
    </dsp:sp>
    <dsp:sp modelId="{04EE27DA-141A-48B0-B69A-9B9E59EB1E74}">
      <dsp:nvSpPr>
        <dsp:cNvPr id="0" name=""/>
        <dsp:cNvSpPr/>
      </dsp:nvSpPr>
      <dsp:spPr>
        <a:xfrm>
          <a:off x="4101352" y="0"/>
          <a:ext cx="4101352" cy="2696135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и психолого-педагогическое сопровождение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1352" y="0"/>
        <a:ext cx="4101352" cy="2022101"/>
      </dsp:txXfrm>
    </dsp:sp>
    <dsp:sp modelId="{E90D378B-7E31-44C7-A98A-D4649652719B}">
      <dsp:nvSpPr>
        <dsp:cNvPr id="0" name=""/>
        <dsp:cNvSpPr/>
      </dsp:nvSpPr>
      <dsp:spPr>
        <a:xfrm rot="10800000">
          <a:off x="0" y="2696135"/>
          <a:ext cx="4101352" cy="2696135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370169"/>
        <a:ext cx="4101352" cy="2022101"/>
      </dsp:txXfrm>
    </dsp:sp>
    <dsp:sp modelId="{70BDC716-5452-411F-AED1-4D68F982CAC6}">
      <dsp:nvSpPr>
        <dsp:cNvPr id="0" name=""/>
        <dsp:cNvSpPr/>
      </dsp:nvSpPr>
      <dsp:spPr>
        <a:xfrm rot="5400000">
          <a:off x="4803960" y="1993527"/>
          <a:ext cx="2696135" cy="4101352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Профессиональные коммуникации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01352" y="3370169"/>
        <a:ext cx="4101352" cy="2022101"/>
      </dsp:txXfrm>
    </dsp:sp>
    <dsp:sp modelId="{7F20F143-0C37-43A8-A4BE-D6CB90D8ECE4}">
      <dsp:nvSpPr>
        <dsp:cNvPr id="0" name=""/>
        <dsp:cNvSpPr/>
      </dsp:nvSpPr>
      <dsp:spPr>
        <a:xfrm>
          <a:off x="2870946" y="2022101"/>
          <a:ext cx="2460811" cy="1348067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СЕРВИСОВ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6753" y="2087908"/>
        <a:ext cx="2329197" cy="121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4BD5-6CF8-4A0E-8AB6-2E0149A038B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0FF8-3C8B-425B-B1B8-EEC4ED18E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5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435B-7E3E-4DFC-A841-4685463C8377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C237-4F00-4DD5-9E21-3A79ACFF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2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FC73-39C0-40C4-9137-D6255472FA4C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2766-D8B3-444D-9B72-CCA06B2E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DACE-E0BC-4ECA-B71A-A02ACC99E613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49A2-50B5-4A96-B735-4EB39074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5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8C45-42D5-48EF-9C5E-A06EAD96ACC6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E812-4684-4AA3-BAB4-EB61EB44A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8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1D47-52CE-4F8F-8958-1B69DA46F74E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8BE7-1BA1-41AC-BAD8-09CD437B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3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27F5-98FB-490F-8619-39C48217029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72F9-F115-4E35-B371-08155BE80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6020-8A66-4858-9571-F378A6E5981A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85C3-81B4-43B8-84D7-3AB07D2F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0719-FC43-4A2C-9A43-CAC433945236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F044-FF42-4046-9C73-4B06EB4B7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4E0-9010-4661-8166-735A8FD830A3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776B-67CE-4774-A1C7-6377AD27F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0769-D052-45A1-9D50-C11B1D1F3911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D0FD-BDFE-4BBC-A65A-4A0F14F8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F0AB8-8493-454A-BF44-D7DBE4587AF1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0451D-4317-440D-AF31-A5160CD9E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80988" y="3016250"/>
            <a:ext cx="49625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</a:rPr>
              <a:t>Особенности функционирования специализированного центра компетенции Флористика движения</a:t>
            </a:r>
            <a:r>
              <a:rPr lang="en-US" altLang="ru-RU" sz="3600" b="1">
                <a:solidFill>
                  <a:schemeClr val="bg1"/>
                </a:solidFill>
              </a:rPr>
              <a:t> WorldSkills</a:t>
            </a:r>
            <a:r>
              <a:rPr lang="ru-RU" altLang="ru-RU" sz="3600" b="1">
                <a:solidFill>
                  <a:schemeClr val="bg1"/>
                </a:solidFill>
              </a:rPr>
              <a:t> </a:t>
            </a:r>
            <a:r>
              <a:rPr lang="en-US" altLang="ru-RU" sz="3600" b="1">
                <a:solidFill>
                  <a:schemeClr val="bg1"/>
                </a:solidFill>
              </a:rPr>
              <a:t>Russia</a:t>
            </a:r>
            <a:endParaRPr lang="ru-RU" altLang="ru-RU" sz="36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0" y="255588"/>
            <a:ext cx="990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50"/>
                </a:solidFill>
                <a:latin typeface="Arial Black" panose="020B0A04020102020204" pitchFamily="34" charset="0"/>
              </a:rPr>
              <a:t>ГПОУ ЯО Великосельский аграрный колледж </a:t>
            </a: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5894388" y="5145088"/>
            <a:ext cx="3795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 Black" panose="020B0A04020102020204" pitchFamily="34" charset="0"/>
              </a:rPr>
              <a:t>М.С. Казакова</a:t>
            </a:r>
            <a:endParaRPr lang="en-US" altLang="ru-RU" sz="20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учебной работе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Великосельский аграрный колледж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3892" y="1"/>
          <a:ext cx="9406206" cy="624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3892" y="1"/>
          <a:ext cx="9406206" cy="624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309251"/>
          <a:ext cx="10058399" cy="579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419848" y="457199"/>
          <a:ext cx="10662023" cy="580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919" y="174812"/>
          <a:ext cx="8202704" cy="539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36525" y="214313"/>
            <a:ext cx="829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ПЕРСПЕКТИВНОСТЬ ВНЕДРЕНИЯ СЦК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ОПРЕДЕЛЯЕТСЯ ДОЛГОСРОЧНЫМИ ЦЕЛЯМИ,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КОТОРЫЕ ПОЗВОЛЯТ: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136525" y="1414463"/>
            <a:ext cx="97694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Интегрировать образовательные программы и интегрироваться в профессиональное международное сообщество;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Создать надежное стратегическое партнерство с бизнесом;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Отработать профессиональные стандарты;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Накопить положительный опыт проведения конкурсов профессионального мастерства;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Повысить имидж рабочих профессий;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Поднять статус образовательной организации;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Заимствовать технологии, оборудование, материалы;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Создать сообщество профессиональных экспертов международного уровня;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Вырастить международных победителей и призеров в компетенциях по стандартам WSR;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Извлекать непосредственную пользу из инвестиций, сделанных членами, партнерами и спонсорами WSR в развитие профессий, при проведении конкурсов и олимпиад;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FF0000"/>
                </a:solidFill>
                <a:latin typeface="Arial Narrow" panose="020B0506020202030204" pitchFamily="34" charset="0"/>
              </a:rPr>
              <a:t>Иметь доступ ко всем видам интеллектуальной собственности, производимой WorldSkills International.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219075" y="2511425"/>
            <a:ext cx="9531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ВНЕДРЕНИЕ ПРАКТИКИ СОЗДАНИЯ СЦК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ПО КАЖДОЙ КОМПЕТЕНЦИИ В КАЖДОМ РЕГИОНЕ.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433388" y="677863"/>
            <a:ext cx="384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ЦЕЛЕСООБРАЗНО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19075" y="2511425"/>
            <a:ext cx="953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221038" y="5041900"/>
            <a:ext cx="55832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152250, Ярославская область, Гаврилов-Ямский район, с. Великое, ул. Розы Люксембург, 12.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ГПОУ ЯО Великосельский аграрный колледж.</a:t>
            </a:r>
            <a:endParaRPr lang="en-US" altLang="ru-RU" sz="18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e-mail:</a:t>
            </a:r>
            <a:r>
              <a:rPr lang="en-US" altLang="ru-RU" sz="1800"/>
              <a:t> vat_2003@list.ru</a:t>
            </a:r>
            <a:br>
              <a:rPr lang="en-US" altLang="ru-RU" sz="1800"/>
            </a:br>
            <a:r>
              <a:rPr lang="ru-RU" altLang="ru-RU" sz="1800" b="1"/>
              <a:t>Тел.: +7 (48534) 3-81-47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035050" y="1684338"/>
            <a:ext cx="80819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Ничто не стоит на месте: время, действительность, проблемы, ценности, приоритеты, взгляд на вещи. Система образования, выступающая во все времена зеркалом социального запроса и общества в целом, меняется под стать времени.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25438" y="1384300"/>
            <a:ext cx="9356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повышение качества профессионального образования;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создание новых условий для развития профессиональных  компетенций через диалог и сотрудничество с работодателями;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внедрение в систему профессионального образования лучших международных практик; </a:t>
            </a:r>
            <a:endParaRPr lang="en-US" altLang="ru-RU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повышение престижа высококвалифицированного труда работников массовых профессий;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формирование позитивного общественного мнения в отношении профессий, находящих применение в экономике;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0000"/>
                </a:solidFill>
                <a:latin typeface="Arial Narrow" panose="020B0506020202030204" pitchFamily="34" charset="0"/>
              </a:rPr>
              <a:t>профессиональная ориентация молодежи.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25438" y="184150"/>
            <a:ext cx="786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НОВАЯ СИСТЕМА ОБРАЗОВАТЕЛЬНОГО ПРОЦЕССА ПОЗВОЛИТ РЕШИТЬ РЯД НАЗРЕВШИХ ПРОБЛЕМ: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575300" y="6027738"/>
            <a:ext cx="4330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chemeClr val="bg1"/>
                </a:solidFill>
                <a:latin typeface="Arial Black" panose="020B0A04020102020204" pitchFamily="34" charset="0"/>
              </a:rPr>
              <a:t>с 2012 года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894013" y="192088"/>
            <a:ext cx="47450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70C0"/>
                </a:solidFill>
                <a:latin typeface="Arial Black" panose="020B0A04020102020204" pitchFamily="34" charset="0"/>
              </a:rPr>
              <a:t>Молодые квалифицированные рабочие, студенты университетов и колледжей в возрасте до 22 лет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 rot="2374713">
            <a:off x="344488" y="2125663"/>
            <a:ext cx="6126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2 национальных чемпионата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 rot="2402917">
            <a:off x="-220663" y="2728913"/>
            <a:ext cx="650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latin typeface="Arial Black" panose="020B0A04020102020204" pitchFamily="34" charset="0"/>
              </a:rPr>
              <a:t>45 региональных чемпионатов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 rot="-2329470">
            <a:off x="5969000" y="3730625"/>
            <a:ext cx="2978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5 000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конкурсантов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7458075" y="4700588"/>
            <a:ext cx="2252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latin typeface="Arial Black" panose="020B0A04020102020204" pitchFamily="34" charset="0"/>
              </a:rPr>
              <a:t>6 000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  <a:latin typeface="Arial Black" panose="020B0A04020102020204" pitchFamily="34" charset="0"/>
              </a:rPr>
              <a:t>экспертов</a:t>
            </a: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307975" y="4173538"/>
            <a:ext cx="38258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1"/>
                </a:solidFill>
                <a:latin typeface="Arial Black" panose="020B0A04020102020204" pitchFamily="34" charset="0"/>
              </a:rPr>
              <a:t>300 000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chemeClr val="bg1"/>
                </a:solidFill>
                <a:latin typeface="Arial Black" panose="020B0A04020102020204" pitchFamily="34" charset="0"/>
              </a:rPr>
              <a:t>зрителей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65125" y="1455738"/>
            <a:ext cx="54498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СПЕЦИАЛИЗИРОВАННЫЙ</a:t>
            </a:r>
            <a:endParaRPr lang="en-US" altLang="ru-RU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ЦЕНТР</a:t>
            </a:r>
            <a:endParaRPr lang="en-US" altLang="ru-RU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КОМПЕТЕНЦИЙ 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181225" y="2954338"/>
            <a:ext cx="7267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основное структурное звено в системе подготовки и проведения чемпионатов WorldSkills.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2701" y="477040"/>
          <a:ext cx="9007902" cy="537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38138" y="501650"/>
            <a:ext cx="5600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ЦЕЛЬ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СПЕЦИАЛИЗИРОВАННОГО</a:t>
            </a:r>
            <a:endParaRPr lang="en-US" altLang="ru-RU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ЦЕНТРА</a:t>
            </a:r>
            <a:endParaRPr lang="en-US" altLang="ru-RU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Arial Black" panose="020B0A04020102020204" pitchFamily="34" charset="0"/>
              </a:rPr>
              <a:t>КОМПЕТЕНЦИЙ 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087563" y="2481263"/>
            <a:ext cx="74993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обеспечение разработки конкурсной и технической документации для конкурсов, актуализация образовательных программ и подготовка участников к соревнованиям WorldSkills.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0" y="146050"/>
            <a:ext cx="859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2015 год - полуфинала чемпионата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профессионального мастерства в ЦФО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по стандартам World</a:t>
            </a:r>
            <a:r>
              <a:rPr lang="en-US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S</a:t>
            </a: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kills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533525"/>
            <a:ext cx="3687763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3" y="1525588"/>
            <a:ext cx="3692525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13" y="4197350"/>
            <a:ext cx="2443162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388" y="4206875"/>
            <a:ext cx="3687762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6988" y="93663"/>
            <a:ext cx="8380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III Национальный чемпионат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по профессиональному мастерству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по стандартам WorldSkills в Казани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430338"/>
            <a:ext cx="4198938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3749675"/>
            <a:ext cx="4365625" cy="29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463" y="1430338"/>
            <a:ext cx="3178175" cy="477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506</Words>
  <Application>Microsoft Office PowerPoint</Application>
  <PresentationFormat>Лист A4 (210x297 мм)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Arial</vt:lpstr>
      <vt:lpstr>Calibri Light</vt:lpstr>
      <vt:lpstr>Arial Black</vt:lpstr>
      <vt:lpstr>Arial Narrow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Казаков</dc:creator>
  <cp:lastModifiedBy>Андрей Казаков</cp:lastModifiedBy>
  <cp:revision>109</cp:revision>
  <dcterms:created xsi:type="dcterms:W3CDTF">2015-12-01T18:15:23Z</dcterms:created>
  <dcterms:modified xsi:type="dcterms:W3CDTF">2015-12-02T18:59:04Z</dcterms:modified>
</cp:coreProperties>
</file>