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3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0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7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5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4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6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7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7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FC0D-EC3C-415E-9542-6AE728F09D18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B8BED-DD5D-4E55-A486-3F72E574E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tpp.edu.yar.ru/images/images/zdanie_kopiya_w700_h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63" y="895431"/>
            <a:ext cx="5295730" cy="30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864" y="258064"/>
            <a:ext cx="9144000" cy="63736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ГОУ СПО ЯО Ярославский техникум пищевой промышленности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6014" y="4097620"/>
            <a:ext cx="9144000" cy="907489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краткосрочных программ профессионального обучения и повышения квалификации</a:t>
            </a:r>
          </a:p>
          <a:p>
            <a:endParaRPr lang="ru-RU" dirty="0"/>
          </a:p>
          <a:p>
            <a:pPr algn="r"/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В.С.Новиков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директор ЯТПП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ГОУ СПО ЯО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 пищевой промышленности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питание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общественного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Повар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Официант, бармен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системы»,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обработке цифровой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кономики и управления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Экономика и бухгалтерский учет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9" y="1429260"/>
            <a:ext cx="1818376" cy="2079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25" y="4761781"/>
            <a:ext cx="3220528" cy="1811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51" y="2040013"/>
            <a:ext cx="3343175" cy="2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ГОУ СПО ЯО Ярославский техникум пищевой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 – ресурсный центр профессионального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профессиональной подготовки в сфере общественного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(2009 год)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материальной базы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педагогических кадров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программ профессиональной подготовки и повышения квалификации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97" y="4302493"/>
            <a:ext cx="2770385" cy="184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69" y="3460439"/>
            <a:ext cx="2967487" cy="1979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85" y="4163923"/>
            <a:ext cx="3221966" cy="21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01" y="3988434"/>
            <a:ext cx="3436219" cy="22919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профессионального образования и профессиональной подготовки в сфере общественного питания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 и повышение квалификации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320306"/>
              </p:ext>
            </p:extLst>
          </p:nvPr>
        </p:nvGraphicFramePr>
        <p:xfrm>
          <a:off x="670485" y="4128877"/>
          <a:ext cx="7241480" cy="1854200"/>
        </p:xfrm>
        <a:graphic>
          <a:graphicData uri="http://schemas.openxmlformats.org/drawingml/2006/table">
            <a:tbl>
              <a:tblPr firstRow="1" bandRow="1"/>
              <a:tblGrid>
                <a:gridCol w="1187191"/>
                <a:gridCol w="3003082"/>
                <a:gridCol w="3051207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 - 18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 - 49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 - 13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 - 144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 - 10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 - 46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 - 177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3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на базе ресурсного центра –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пищевая лаборатория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   осуществляет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экспертиз организации питания в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урсовая подготовка.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24" y="3468569"/>
            <a:ext cx="3654793" cy="2436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11" y="3567361"/>
            <a:ext cx="3693294" cy="24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поваров – работников столовых образовательных учреждений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профессионального образования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учреждения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организации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дома и школы – интернаты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5739"/>
            <a:ext cx="3284435" cy="2187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3" y="3762158"/>
            <a:ext cx="3624473" cy="241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поваров – работников столовых образовательных учреждений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содержания курсов -  на основе мониторинга, который отражает: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технологических процессов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норм закладок сырья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нового оборудования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ведения учетной документации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30" y="2550695"/>
            <a:ext cx="5262612" cy="35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поваров – работников столовых образовательных учреждений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специализированной программы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Вижен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-Софт»:</a:t>
            </a:r>
          </a:p>
          <a:p>
            <a:pPr>
              <a:buFontTx/>
              <a:buChar char="-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корректировка плана – меню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форм документов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складского учета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информации в бухгалтерскую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программу «1С:Бухгалтерия»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G:\Users\Desktop\Семинар Красный Холм 3-4 декабря 2015 года\slide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2695073"/>
            <a:ext cx="4436460" cy="30186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10847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подготовка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362" y="1806282"/>
            <a:ext cx="10515600" cy="4351338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Завхозы (кладовщики)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питания в ДОЛ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ediasubs.ru/group/uploads/ra/rabota-kopirajterom-na-tekstovyih-birzhah-advego-textsale-etxt/image2/g4NThlZT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62" y="1987963"/>
            <a:ext cx="3998356" cy="39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242</Words>
  <Application>Microsoft Office PowerPoint</Application>
  <PresentationFormat>Широкоэкранный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ГОУ СПО ЯО Ярославский техникум пищевой промышленности</vt:lpstr>
      <vt:lpstr>ГОУ СПО ЯО  Ярославский техникум пищевой промышленности</vt:lpstr>
      <vt:lpstr> ГОУ СПО ЯО Ярославский техникум пищевой промышленности – ресурсный центр профессионального образования и профессиональной подготовки в сфере общественного питания (2009 год) </vt:lpstr>
      <vt:lpstr>    Ресурсный центр профессионального образования и профессиональной подготовки в сфере общественного питания      Профессиональное обучение и повышение квалификации</vt:lpstr>
      <vt:lpstr>Структурное подразделение на базе ресурсного центра –  технологическая пищевая лаборатория</vt:lpstr>
      <vt:lpstr>Повышение квалификации поваров – работников столовых образовательных учреждений</vt:lpstr>
      <vt:lpstr>Повышение квалификации поваров – работников столовых образовательных учреждений</vt:lpstr>
      <vt:lpstr>Повышение квалификации поваров – работников столовых образовательных учреждений</vt:lpstr>
      <vt:lpstr>Курсовая подготовка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СПО ЯО Ярославский техникум пищевой промышленности</dc:title>
  <dc:creator>NovikovVS</dc:creator>
  <cp:lastModifiedBy>NovikovVS</cp:lastModifiedBy>
  <cp:revision>40</cp:revision>
  <cp:lastPrinted>2015-12-02T15:26:47Z</cp:lastPrinted>
  <dcterms:created xsi:type="dcterms:W3CDTF">2015-11-30T06:57:36Z</dcterms:created>
  <dcterms:modified xsi:type="dcterms:W3CDTF">2015-12-02T16:09:42Z</dcterms:modified>
</cp:coreProperties>
</file>