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2" r:id="rId2"/>
    <p:sldId id="293" r:id="rId3"/>
    <p:sldId id="294" r:id="rId4"/>
    <p:sldId id="295" r:id="rId5"/>
    <p:sldId id="296" r:id="rId6"/>
    <p:sldId id="29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6D4"/>
    <a:srgbClr val="EEE7E6"/>
    <a:srgbClr val="7E0000"/>
    <a:srgbClr val="9E0000"/>
    <a:srgbClr val="AEA29C"/>
    <a:srgbClr val="9D8F87"/>
    <a:srgbClr val="BE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1" autoAdjust="0"/>
  </p:normalViewPr>
  <p:slideViewPr>
    <p:cSldViewPr snapToGrid="0">
      <p:cViewPr>
        <p:scale>
          <a:sx n="80" d="100"/>
          <a:sy n="80" d="100"/>
        </p:scale>
        <p:origin x="-102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1326-FD4A-4D24-9248-03B3E41ED9AB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93C8A-B8A2-41E3-957F-24CA1D84B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93C8A-B8A2-41E3-957F-24CA1D84BA0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69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1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3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7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12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4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3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2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8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8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7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13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8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6864" y="4081525"/>
            <a:ext cx="9377369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Эксперты: Соловьева Татьяна </a:t>
            </a: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Александровна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 Саватеева Анна Львовна</a:t>
            </a:r>
            <a:endParaRPr lang="ru-RU" sz="28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Межрегиональная научно-практическая конференция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«Инновации в образовании: региональные практики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04675" y="2132450"/>
            <a:ext cx="110231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 Antiqua" panose="02040602050305030304" pitchFamily="18" charset="0"/>
              </a:rPr>
              <a:t>Направление:</a:t>
            </a:r>
            <a:r>
              <a:rPr lang="en-US" sz="3200" b="1" dirty="0" smtClean="0"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latin typeface="Book Antiqua" panose="02040602050305030304" pitchFamily="18" charset="0"/>
              </a:rPr>
            </a:br>
            <a:r>
              <a:rPr lang="ru-RU" sz="3200" b="1" dirty="0" smtClean="0">
                <a:latin typeface="Book Antiqua" panose="02040602050305030304" pitchFamily="18" charset="0"/>
              </a:rPr>
              <a:t>Эффективные практики инклюзивного образования</a:t>
            </a:r>
            <a:endParaRPr lang="ru-RU" sz="2800" b="1" dirty="0">
              <a:latin typeface="Book Antiqua" panose="0204060205030503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34" y="5430159"/>
            <a:ext cx="953029" cy="953029"/>
          </a:xfrm>
          <a:prstGeom prst="rect">
            <a:avLst/>
          </a:prstGeom>
        </p:spPr>
      </p:pic>
      <p:pic>
        <p:nvPicPr>
          <p:cNvPr id="13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51" y="5213202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574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Инновационные проекты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«Эффективные практики инклюзивного образования»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65401" y="3350702"/>
            <a:ext cx="9478038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195461"/>
              </p:ext>
            </p:extLst>
          </p:nvPr>
        </p:nvGraphicFramePr>
        <p:xfrm>
          <a:off x="578840" y="2439409"/>
          <a:ext cx="10863744" cy="3365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413"/>
                <a:gridCol w="8096331"/>
              </a:tblGrid>
              <a:tr h="4806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Образовательная организация</a:t>
                      </a:r>
                      <a:endParaRPr lang="ru-RU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Тема проекта</a:t>
                      </a:r>
                      <a:endParaRPr lang="ru-RU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154064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МДОУ «Детский сад №109» </a:t>
                      </a:r>
                    </a:p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г. Ярославль</a:t>
                      </a:r>
                    </a:p>
                    <a:p>
                      <a:endParaRPr lang="ru-RU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«Разработка и внедрение модели организации инклюзивного образования детей с ограниченными возможностями здоровья в рамках реализации  ФГОС дошкольного образования»</a:t>
                      </a:r>
                      <a:endParaRPr lang="ru-RU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  <a:tr h="118511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МОУ СОШ №3 </a:t>
                      </a:r>
                    </a:p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г. Рыбинск</a:t>
                      </a:r>
                    </a:p>
                    <a:p>
                      <a:endParaRPr lang="ru-RU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 Antiqua" panose="02040602050305030304" pitchFamily="18" charset="0"/>
                        </a:rPr>
                        <a:t>«Формирование универсальных учебных действий у обучающихся с ограниченными возможностями здоровья, которым ПМПК рекомендовала специальные (коррекционные) классы VII вида» </a:t>
                      </a:r>
                      <a:endParaRPr lang="ru-RU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rgbClr val="E1D6D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222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«Эффективные практики инклюзивного образования»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3872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7905" y="1438725"/>
            <a:ext cx="947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Темы выступлений</a:t>
            </a:r>
            <a:endParaRPr lang="ru-RU" sz="24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737" y="1824121"/>
            <a:ext cx="114521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«Введение ФГОС НОО обучающихся с ОВЗ в общеобразовательной школе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Соколова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О.Н., заместитель директора МОУ СОШ №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Рыбинска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«Инновационные инклюзивные технологии дополнительного, на принципах неформального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информального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образования в России и за рубежом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Рощина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Г.О.,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к.п.н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заведующий кафедрой инклюзивного образования ГАУ ДПО ЯО ИРО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«Инновационные технологии обучения детей 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кохлеарной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имплантацией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Шельбах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Л.В., директор ГОУ ЯО «Ярославская школа-интернат №7»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«Инновационные подходы к организации доступной образовательной среды для детей с ограниченными возможностями здоровья как условие реализации АООП НОО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Басова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Е.И., директор ГОУ ЯО «Гаврилов-Ямская школа-интернат»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«Дистанционное обучение детей инвалидов: инновации в организации внеурочной деятельности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Репин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Я.В., заместитель директора ГОУ ЯО «Центр помощи детям»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30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«Эффективные практики инклюзивного образования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0075" y="1946019"/>
            <a:ext cx="99013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Особенно востребован практический опыт </a:t>
            </a:r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РИП</a:t>
            </a:r>
          </a:p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на уровне:</a:t>
            </a:r>
          </a:p>
          <a:p>
            <a:pPr algn="ctr"/>
            <a:endParaRPr lang="ru-RU" sz="3200" b="1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образовательных организаций;</a:t>
            </a:r>
          </a:p>
          <a:p>
            <a:pPr marL="457200" indent="-457200" algn="just">
              <a:buFontTx/>
              <a:buChar char="-"/>
            </a:pP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муниципальной системы образования;</a:t>
            </a:r>
          </a:p>
          <a:p>
            <a:pPr marL="457200" indent="-457200" algn="just">
              <a:buFontTx/>
              <a:buChar char="-"/>
            </a:pPr>
            <a:r>
              <a:rPr lang="ru-RU" sz="3200" dirty="0">
                <a:solidFill>
                  <a:prstClr val="black"/>
                </a:solidFill>
                <a:latin typeface="Book Antiqua" panose="02040602050305030304" pitchFamily="18" charset="0"/>
              </a:rPr>
              <a:t>р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егиональной системы образования</a:t>
            </a:r>
          </a:p>
          <a:p>
            <a:pPr marL="457200" indent="-457200" algn="just">
              <a:buFontTx/>
              <a:buChar char="-"/>
            </a:pPr>
            <a:endParaRPr lang="ru-RU" sz="32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16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«Эффективные практики инклюзивного образования»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81299" y="1910509"/>
            <a:ext cx="9183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обратить </a:t>
            </a:r>
            <a:r>
              <a:rPr lang="ru-RU" sz="28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внимание на:</a:t>
            </a:r>
            <a:endParaRPr lang="ru-RU" sz="2800" b="1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9608" y="2810627"/>
            <a:ext cx="103336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Book Antiqua" panose="02040602050305030304" pitchFamily="18" charset="0"/>
              </a:rPr>
              <a:t>в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ысокую практическую значимость представленного </a:t>
            </a:r>
            <a:r>
              <a:rPr lang="ru-RU" sz="2800" dirty="0">
                <a:solidFill>
                  <a:prstClr val="black"/>
                </a:solidFill>
                <a:latin typeface="Book Antiqua" panose="02040602050305030304" pitchFamily="18" charset="0"/>
              </a:rPr>
              <a:t>и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нновационного опыта;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потребность в доработке системы отслеживания планируемых результатов и более тщательной систематизации представленных материалов;</a:t>
            </a:r>
            <a:endParaRPr lang="ru-RU" sz="2800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необходимость 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распространения 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приобретенн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ого 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опыта; 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возможные проблемы 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внедрения практического 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опыта </a:t>
            </a:r>
            <a:endParaRPr lang="ru-RU" sz="28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774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 </a:t>
            </a:r>
          </a:p>
          <a:p>
            <a:pPr lvl="0" algn="ctr"/>
            <a:r>
              <a:rPr lang="ru-RU" sz="2800" b="1" dirty="0">
                <a:solidFill>
                  <a:prstClr val="white"/>
                </a:solidFill>
                <a:latin typeface="Book Antiqua" panose="02040602050305030304" pitchFamily="18" charset="0"/>
              </a:rPr>
              <a:t>«Эффективные практики инклюзивного образования»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8651" y="1910509"/>
            <a:ext cx="9476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принять управленческие решения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5926" y="3133793"/>
            <a:ext cx="111858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0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уровне департамента образования </a:t>
            </a:r>
            <a:r>
              <a:rPr lang="ru-RU" sz="20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ЯО: создать условия для </a:t>
            </a:r>
            <a:r>
              <a:rPr lang="ru-RU" sz="2000" dirty="0" smtClean="0">
                <a:latin typeface="Book Antiqua" panose="02040602050305030304" pitchFamily="18" charset="0"/>
              </a:rPr>
              <a:t>и</a:t>
            </a:r>
            <a:r>
              <a:rPr lang="ru-RU" sz="2000" dirty="0" smtClean="0">
                <a:latin typeface="Book Antiqua" panose="02040602050305030304" pitchFamily="18" charset="0"/>
              </a:rPr>
              <a:t>спользования потенциала </a:t>
            </a:r>
            <a:r>
              <a:rPr lang="ru-RU" sz="2000" dirty="0">
                <a:latin typeface="Book Antiqua" panose="02040602050305030304" pitchFamily="18" charset="0"/>
              </a:rPr>
              <a:t>государственных общеобразовательных учреждений в качестве учебно-методических центров </a:t>
            </a:r>
            <a:r>
              <a:rPr lang="ru-RU" sz="2000" dirty="0" smtClean="0">
                <a:latin typeface="Book Antiqua" panose="02040602050305030304" pitchFamily="18" charset="0"/>
              </a:rPr>
              <a:t>с целью </a:t>
            </a:r>
            <a:r>
              <a:rPr lang="ru-RU" sz="2000" dirty="0">
                <a:latin typeface="Book Antiqua" panose="02040602050305030304" pitchFamily="18" charset="0"/>
              </a:rPr>
              <a:t>оказания методической помощи педагогическим работникам дошкольных образовательных учреждений, муниципальных общеобразовательных </a:t>
            </a:r>
            <a:r>
              <a:rPr lang="ru-RU" sz="2000" dirty="0" smtClean="0">
                <a:latin typeface="Book Antiqua" panose="02040602050305030304" pitchFamily="18" charset="0"/>
              </a:rPr>
              <a:t>школ;</a:t>
            </a:r>
            <a:endParaRPr lang="ru-RU" sz="2000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0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уровне муниципальных органов управления </a:t>
            </a:r>
            <a:r>
              <a:rPr lang="ru-RU" sz="20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образованием: способствовать внедрению инклюзивных  практик образовательными организациями муниципальных районов;</a:t>
            </a:r>
            <a:endParaRPr lang="ru-RU" sz="2000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на уровне образовательных организаций: </a:t>
            </a:r>
            <a:r>
              <a:rPr lang="ru-RU" sz="2000" dirty="0">
                <a:latin typeface="Book Antiqua" panose="02040602050305030304" pitchFamily="18" charset="0"/>
              </a:rPr>
              <a:t>р</a:t>
            </a:r>
            <a:r>
              <a:rPr lang="ru-RU" sz="2000" dirty="0" smtClean="0">
                <a:latin typeface="Book Antiqua" panose="02040602050305030304" pitchFamily="18" charset="0"/>
              </a:rPr>
              <a:t>азвивать </a:t>
            </a:r>
            <a:r>
              <a:rPr lang="ru-RU" sz="2000" dirty="0">
                <a:latin typeface="Book Antiqua" panose="02040602050305030304" pitchFamily="18" charset="0"/>
              </a:rPr>
              <a:t>инклюзивные </a:t>
            </a:r>
            <a:r>
              <a:rPr lang="ru-RU" sz="2000" dirty="0" smtClean="0">
                <a:latin typeface="Book Antiqua" panose="02040602050305030304" pitchFamily="18" charset="0"/>
              </a:rPr>
              <a:t>процессы, </a:t>
            </a:r>
            <a:r>
              <a:rPr lang="ru-RU" sz="2000" dirty="0">
                <a:latin typeface="Book Antiqua" panose="02040602050305030304" pitchFamily="18" charset="0"/>
              </a:rPr>
              <a:t>изучая и внедряя эффективные практики.</a:t>
            </a:r>
          </a:p>
          <a:p>
            <a:pPr marL="285750" indent="-285750">
              <a:buFontTx/>
              <a:buChar char="-"/>
            </a:pPr>
            <a:endParaRPr lang="ru-RU" sz="28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54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379</Words>
  <Application>Microsoft Office PowerPoint</Application>
  <PresentationFormat>Произвольный</PresentationFormat>
  <Paragraphs>45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Борисовна Алферова</dc:creator>
  <cp:lastModifiedBy>Саватеева  Анна Львовна</cp:lastModifiedBy>
  <cp:revision>32</cp:revision>
  <dcterms:created xsi:type="dcterms:W3CDTF">2016-12-12T06:03:17Z</dcterms:created>
  <dcterms:modified xsi:type="dcterms:W3CDTF">2016-12-15T08:22:13Z</dcterms:modified>
</cp:coreProperties>
</file>