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145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593F83-5D20-4BBF-8B65-0F63E1F33A51}" type="doc">
      <dgm:prSet loTypeId="urn:microsoft.com/office/officeart/2005/8/layout/process1" loCatId="process" qsTypeId="urn:microsoft.com/office/officeart/2005/8/quickstyle/simple1" qsCatId="simple" csTypeId="urn:microsoft.com/office/officeart/2005/8/colors/colorful1#1" csCatId="colorful" phldr="1"/>
      <dgm:spPr/>
    </dgm:pt>
    <dgm:pt modelId="{4E4D8C77-DB3F-4A61-8633-4C4F482C0798}">
      <dgm:prSet phldrT="[Текст]"/>
      <dgm:spPr/>
      <dgm:t>
        <a:bodyPr/>
        <a:lstStyle/>
        <a:p>
          <a:r>
            <a:rPr lang="ru-RU" dirty="0" smtClean="0"/>
            <a:t>Чтение</a:t>
          </a:r>
          <a:endParaRPr lang="ru-RU" dirty="0"/>
        </a:p>
      </dgm:t>
    </dgm:pt>
    <dgm:pt modelId="{6FB5D354-A8CB-4E71-A72A-BDEA06ECA1D6}" type="parTrans" cxnId="{ACE336AF-96E9-464F-864E-56E678CBDAB5}">
      <dgm:prSet/>
      <dgm:spPr/>
      <dgm:t>
        <a:bodyPr/>
        <a:lstStyle/>
        <a:p>
          <a:endParaRPr lang="ru-RU"/>
        </a:p>
      </dgm:t>
    </dgm:pt>
    <dgm:pt modelId="{DBB1ADBF-BE75-4E1B-8CAB-2E07CB5063E1}" type="sibTrans" cxnId="{ACE336AF-96E9-464F-864E-56E678CBDAB5}">
      <dgm:prSet/>
      <dgm:spPr/>
      <dgm:t>
        <a:bodyPr/>
        <a:lstStyle/>
        <a:p>
          <a:endParaRPr lang="ru-RU"/>
        </a:p>
      </dgm:t>
    </dgm:pt>
    <dgm:pt modelId="{EE09EA16-7C19-4B22-ACCE-52BE3966010E}">
      <dgm:prSet phldrT="[Текст]"/>
      <dgm:spPr/>
      <dgm:t>
        <a:bodyPr/>
        <a:lstStyle/>
        <a:p>
          <a:r>
            <a:rPr lang="ru-RU" dirty="0" smtClean="0"/>
            <a:t>Дискуссия</a:t>
          </a:r>
          <a:endParaRPr lang="ru-RU" dirty="0"/>
        </a:p>
      </dgm:t>
    </dgm:pt>
    <dgm:pt modelId="{9DA8DA6A-790C-4F8B-8D6F-AFB126FCBA97}" type="parTrans" cxnId="{D25871E1-CB0F-47D4-B120-1FA1D0548178}">
      <dgm:prSet/>
      <dgm:spPr/>
      <dgm:t>
        <a:bodyPr/>
        <a:lstStyle/>
        <a:p>
          <a:endParaRPr lang="ru-RU"/>
        </a:p>
      </dgm:t>
    </dgm:pt>
    <dgm:pt modelId="{5ECC4A46-5EB8-46C7-88CC-8B45AFF2D726}" type="sibTrans" cxnId="{D25871E1-CB0F-47D4-B120-1FA1D0548178}">
      <dgm:prSet/>
      <dgm:spPr/>
      <dgm:t>
        <a:bodyPr/>
        <a:lstStyle/>
        <a:p>
          <a:endParaRPr lang="ru-RU"/>
        </a:p>
      </dgm:t>
    </dgm:pt>
    <dgm:pt modelId="{F2C0E39B-0D7B-465F-9844-C34D61BDCD7B}">
      <dgm:prSet phldrT="[Текст]"/>
      <dgm:spPr/>
      <dgm:t>
        <a:bodyPr/>
        <a:lstStyle/>
        <a:p>
          <a:r>
            <a:rPr lang="ru-RU" dirty="0" smtClean="0"/>
            <a:t>Развитие мышления</a:t>
          </a:r>
          <a:endParaRPr lang="ru-RU" dirty="0"/>
        </a:p>
      </dgm:t>
    </dgm:pt>
    <dgm:pt modelId="{E7C65E2E-0053-4A6E-BCD1-28DC5157D0E3}" type="parTrans" cxnId="{5F258DA5-7938-4102-8477-769C46D955DF}">
      <dgm:prSet/>
      <dgm:spPr/>
      <dgm:t>
        <a:bodyPr/>
        <a:lstStyle/>
        <a:p>
          <a:endParaRPr lang="ru-RU"/>
        </a:p>
      </dgm:t>
    </dgm:pt>
    <dgm:pt modelId="{0693F4EA-DE2B-4A17-BBA1-410525FB635E}" type="sibTrans" cxnId="{5F258DA5-7938-4102-8477-769C46D955DF}">
      <dgm:prSet/>
      <dgm:spPr/>
      <dgm:t>
        <a:bodyPr/>
        <a:lstStyle/>
        <a:p>
          <a:endParaRPr lang="ru-RU"/>
        </a:p>
      </dgm:t>
    </dgm:pt>
    <dgm:pt modelId="{3AF5DCE2-4AAE-40C6-9522-F1AD06430C62}">
      <dgm:prSet/>
      <dgm:spPr/>
      <dgm:t>
        <a:bodyPr/>
        <a:lstStyle/>
        <a:p>
          <a:r>
            <a:rPr lang="ru-RU" dirty="0" smtClean="0"/>
            <a:t>Продукт</a:t>
          </a:r>
          <a:endParaRPr lang="ru-RU" dirty="0"/>
        </a:p>
      </dgm:t>
    </dgm:pt>
    <dgm:pt modelId="{6F784FA3-B6E8-47D4-8B3E-966EB7299D95}" type="parTrans" cxnId="{8E419723-1529-4507-A875-66FDB9B267BA}">
      <dgm:prSet/>
      <dgm:spPr/>
    </dgm:pt>
    <dgm:pt modelId="{6A3B4459-870B-4F93-9867-5AB59C445228}" type="sibTrans" cxnId="{8E419723-1529-4507-A875-66FDB9B267BA}">
      <dgm:prSet/>
      <dgm:spPr/>
    </dgm:pt>
    <dgm:pt modelId="{78C13856-42EF-4C9E-BF29-ED2476E40069}" type="pres">
      <dgm:prSet presAssocID="{EC593F83-5D20-4BBF-8B65-0F63E1F33A51}" presName="Name0" presStyleCnt="0">
        <dgm:presLayoutVars>
          <dgm:dir/>
          <dgm:resizeHandles val="exact"/>
        </dgm:presLayoutVars>
      </dgm:prSet>
      <dgm:spPr/>
    </dgm:pt>
    <dgm:pt modelId="{81D98A50-62C9-43BE-AC29-B605AD2A79EC}" type="pres">
      <dgm:prSet presAssocID="{4E4D8C77-DB3F-4A61-8633-4C4F482C079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7819D-0CE7-4E86-B768-01EE543DBBC4}" type="pres">
      <dgm:prSet presAssocID="{DBB1ADBF-BE75-4E1B-8CAB-2E07CB5063E1}" presName="sibTrans" presStyleLbl="sibTrans2D1" presStyleIdx="0" presStyleCnt="3"/>
      <dgm:spPr/>
      <dgm:t>
        <a:bodyPr/>
        <a:lstStyle/>
        <a:p>
          <a:endParaRPr lang="ru-RU"/>
        </a:p>
      </dgm:t>
    </dgm:pt>
    <dgm:pt modelId="{9EDE6A0E-F62A-4902-BE51-7EE12DB13018}" type="pres">
      <dgm:prSet presAssocID="{DBB1ADBF-BE75-4E1B-8CAB-2E07CB5063E1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438E00B-574D-4277-A966-07E140CB9373}" type="pres">
      <dgm:prSet presAssocID="{EE09EA16-7C19-4B22-ACCE-52BE3966010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BC4A5-2286-431B-A6F3-55F8FC58C35B}" type="pres">
      <dgm:prSet presAssocID="{5ECC4A46-5EB8-46C7-88CC-8B45AFF2D726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7589E91-924E-4EB1-9FFC-2BC5A579449E}" type="pres">
      <dgm:prSet presAssocID="{5ECC4A46-5EB8-46C7-88CC-8B45AFF2D726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D089C32-FA9D-4D2F-AE17-EC1E14341769}" type="pres">
      <dgm:prSet presAssocID="{F2C0E39B-0D7B-465F-9844-C34D61BDCD7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94897-C7C1-4896-8E16-CA863C2EB485}" type="pres">
      <dgm:prSet presAssocID="{0693F4EA-DE2B-4A17-BBA1-410525FB635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776C7C86-38F0-4732-905F-62D088E2B73D}" type="pres">
      <dgm:prSet presAssocID="{0693F4EA-DE2B-4A17-BBA1-410525FB635E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E563F395-684A-4969-A525-735FA73D0473}" type="pres">
      <dgm:prSet presAssocID="{3AF5DCE2-4AAE-40C6-9522-F1AD06430C6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C487E0-2E96-48B7-B861-97E1B7084674}" type="presOf" srcId="{DBB1ADBF-BE75-4E1B-8CAB-2E07CB5063E1}" destId="{C087819D-0CE7-4E86-B768-01EE543DBBC4}" srcOrd="0" destOrd="0" presId="urn:microsoft.com/office/officeart/2005/8/layout/process1"/>
    <dgm:cxn modelId="{2ECBE981-9EFE-436E-9AA6-44D887995330}" type="presOf" srcId="{4E4D8C77-DB3F-4A61-8633-4C4F482C0798}" destId="{81D98A50-62C9-43BE-AC29-B605AD2A79EC}" srcOrd="0" destOrd="0" presId="urn:microsoft.com/office/officeart/2005/8/layout/process1"/>
    <dgm:cxn modelId="{ACE336AF-96E9-464F-864E-56E678CBDAB5}" srcId="{EC593F83-5D20-4BBF-8B65-0F63E1F33A51}" destId="{4E4D8C77-DB3F-4A61-8633-4C4F482C0798}" srcOrd="0" destOrd="0" parTransId="{6FB5D354-A8CB-4E71-A72A-BDEA06ECA1D6}" sibTransId="{DBB1ADBF-BE75-4E1B-8CAB-2E07CB5063E1}"/>
    <dgm:cxn modelId="{0F001788-14C7-4854-B467-77D0415FA4C3}" type="presOf" srcId="{EE09EA16-7C19-4B22-ACCE-52BE3966010E}" destId="{B438E00B-574D-4277-A966-07E140CB9373}" srcOrd="0" destOrd="0" presId="urn:microsoft.com/office/officeart/2005/8/layout/process1"/>
    <dgm:cxn modelId="{B0F7E6BC-35DF-477A-AF92-E8F56BBD8973}" type="presOf" srcId="{3AF5DCE2-4AAE-40C6-9522-F1AD06430C62}" destId="{E563F395-684A-4969-A525-735FA73D0473}" srcOrd="0" destOrd="0" presId="urn:microsoft.com/office/officeart/2005/8/layout/process1"/>
    <dgm:cxn modelId="{8E419723-1529-4507-A875-66FDB9B267BA}" srcId="{EC593F83-5D20-4BBF-8B65-0F63E1F33A51}" destId="{3AF5DCE2-4AAE-40C6-9522-F1AD06430C62}" srcOrd="3" destOrd="0" parTransId="{6F784FA3-B6E8-47D4-8B3E-966EB7299D95}" sibTransId="{6A3B4459-870B-4F93-9867-5AB59C445228}"/>
    <dgm:cxn modelId="{398BBBD8-6769-4C56-8E0E-88B5552A1324}" type="presOf" srcId="{EC593F83-5D20-4BBF-8B65-0F63E1F33A51}" destId="{78C13856-42EF-4C9E-BF29-ED2476E40069}" srcOrd="0" destOrd="0" presId="urn:microsoft.com/office/officeart/2005/8/layout/process1"/>
    <dgm:cxn modelId="{190B8B2F-6E59-4C52-9B89-0AD66A29CED3}" type="presOf" srcId="{0693F4EA-DE2B-4A17-BBA1-410525FB635E}" destId="{D2494897-C7C1-4896-8E16-CA863C2EB485}" srcOrd="0" destOrd="0" presId="urn:microsoft.com/office/officeart/2005/8/layout/process1"/>
    <dgm:cxn modelId="{200FF619-9874-46C0-906D-7EE667A74A11}" type="presOf" srcId="{0693F4EA-DE2B-4A17-BBA1-410525FB635E}" destId="{776C7C86-38F0-4732-905F-62D088E2B73D}" srcOrd="1" destOrd="0" presId="urn:microsoft.com/office/officeart/2005/8/layout/process1"/>
    <dgm:cxn modelId="{E70576D3-8FB3-4407-8B2B-6972E68A0566}" type="presOf" srcId="{5ECC4A46-5EB8-46C7-88CC-8B45AFF2D726}" destId="{34ABC4A5-2286-431B-A6F3-55F8FC58C35B}" srcOrd="0" destOrd="0" presId="urn:microsoft.com/office/officeart/2005/8/layout/process1"/>
    <dgm:cxn modelId="{EFD67498-0176-4D96-8285-206F9A901E9B}" type="presOf" srcId="{5ECC4A46-5EB8-46C7-88CC-8B45AFF2D726}" destId="{67589E91-924E-4EB1-9FFC-2BC5A579449E}" srcOrd="1" destOrd="0" presId="urn:microsoft.com/office/officeart/2005/8/layout/process1"/>
    <dgm:cxn modelId="{5F258DA5-7938-4102-8477-769C46D955DF}" srcId="{EC593F83-5D20-4BBF-8B65-0F63E1F33A51}" destId="{F2C0E39B-0D7B-465F-9844-C34D61BDCD7B}" srcOrd="2" destOrd="0" parTransId="{E7C65E2E-0053-4A6E-BCD1-28DC5157D0E3}" sibTransId="{0693F4EA-DE2B-4A17-BBA1-410525FB635E}"/>
    <dgm:cxn modelId="{FFE258D4-A712-4EA2-903F-05E8DFB84D96}" type="presOf" srcId="{F2C0E39B-0D7B-465F-9844-C34D61BDCD7B}" destId="{BD089C32-FA9D-4D2F-AE17-EC1E14341769}" srcOrd="0" destOrd="0" presId="urn:microsoft.com/office/officeart/2005/8/layout/process1"/>
    <dgm:cxn modelId="{BED194B6-CDD0-4EBD-84D8-4B7DC13520BC}" type="presOf" srcId="{DBB1ADBF-BE75-4E1B-8CAB-2E07CB5063E1}" destId="{9EDE6A0E-F62A-4902-BE51-7EE12DB13018}" srcOrd="1" destOrd="0" presId="urn:microsoft.com/office/officeart/2005/8/layout/process1"/>
    <dgm:cxn modelId="{D25871E1-CB0F-47D4-B120-1FA1D0548178}" srcId="{EC593F83-5D20-4BBF-8B65-0F63E1F33A51}" destId="{EE09EA16-7C19-4B22-ACCE-52BE3966010E}" srcOrd="1" destOrd="0" parTransId="{9DA8DA6A-790C-4F8B-8D6F-AFB126FCBA97}" sibTransId="{5ECC4A46-5EB8-46C7-88CC-8B45AFF2D726}"/>
    <dgm:cxn modelId="{0FE082A4-DF9C-4B70-904E-F6D424A4D625}" type="presParOf" srcId="{78C13856-42EF-4C9E-BF29-ED2476E40069}" destId="{81D98A50-62C9-43BE-AC29-B605AD2A79EC}" srcOrd="0" destOrd="0" presId="urn:microsoft.com/office/officeart/2005/8/layout/process1"/>
    <dgm:cxn modelId="{4859F291-A551-4ECD-8792-F541E872E470}" type="presParOf" srcId="{78C13856-42EF-4C9E-BF29-ED2476E40069}" destId="{C087819D-0CE7-4E86-B768-01EE543DBBC4}" srcOrd="1" destOrd="0" presId="urn:microsoft.com/office/officeart/2005/8/layout/process1"/>
    <dgm:cxn modelId="{1A0B464F-4CEF-4B7C-A14F-B7027E09D4F6}" type="presParOf" srcId="{C087819D-0CE7-4E86-B768-01EE543DBBC4}" destId="{9EDE6A0E-F62A-4902-BE51-7EE12DB13018}" srcOrd="0" destOrd="0" presId="urn:microsoft.com/office/officeart/2005/8/layout/process1"/>
    <dgm:cxn modelId="{71C02E8A-5AF5-4B6C-83B6-A2B266257247}" type="presParOf" srcId="{78C13856-42EF-4C9E-BF29-ED2476E40069}" destId="{B438E00B-574D-4277-A966-07E140CB9373}" srcOrd="2" destOrd="0" presId="urn:microsoft.com/office/officeart/2005/8/layout/process1"/>
    <dgm:cxn modelId="{7CA407EF-6DAF-487A-8514-F633B0E2EE6F}" type="presParOf" srcId="{78C13856-42EF-4C9E-BF29-ED2476E40069}" destId="{34ABC4A5-2286-431B-A6F3-55F8FC58C35B}" srcOrd="3" destOrd="0" presId="urn:microsoft.com/office/officeart/2005/8/layout/process1"/>
    <dgm:cxn modelId="{32CBDFB1-51B6-4026-A9FE-C36F9DC9EAB9}" type="presParOf" srcId="{34ABC4A5-2286-431B-A6F3-55F8FC58C35B}" destId="{67589E91-924E-4EB1-9FFC-2BC5A579449E}" srcOrd="0" destOrd="0" presId="urn:microsoft.com/office/officeart/2005/8/layout/process1"/>
    <dgm:cxn modelId="{76832DE8-2880-42B7-BB9A-C630D7A7C708}" type="presParOf" srcId="{78C13856-42EF-4C9E-BF29-ED2476E40069}" destId="{BD089C32-FA9D-4D2F-AE17-EC1E14341769}" srcOrd="4" destOrd="0" presId="urn:microsoft.com/office/officeart/2005/8/layout/process1"/>
    <dgm:cxn modelId="{59515385-5F2E-4FA7-B57F-C94534B740DE}" type="presParOf" srcId="{78C13856-42EF-4C9E-BF29-ED2476E40069}" destId="{D2494897-C7C1-4896-8E16-CA863C2EB485}" srcOrd="5" destOrd="0" presId="urn:microsoft.com/office/officeart/2005/8/layout/process1"/>
    <dgm:cxn modelId="{D182AEE5-F438-486F-B475-B0AF2B89FD77}" type="presParOf" srcId="{D2494897-C7C1-4896-8E16-CA863C2EB485}" destId="{776C7C86-38F0-4732-905F-62D088E2B73D}" srcOrd="0" destOrd="0" presId="urn:microsoft.com/office/officeart/2005/8/layout/process1"/>
    <dgm:cxn modelId="{13139D0E-EBEE-4876-AE2C-E0E830BC9497}" type="presParOf" srcId="{78C13856-42EF-4C9E-BF29-ED2476E40069}" destId="{E563F395-684A-4969-A525-735FA73D047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98A50-62C9-43BE-AC29-B605AD2A79EC}">
      <dsp:nvSpPr>
        <dsp:cNvPr id="0" name=""/>
        <dsp:cNvSpPr/>
      </dsp:nvSpPr>
      <dsp:spPr>
        <a:xfrm>
          <a:off x="3797" y="1122101"/>
          <a:ext cx="1660262" cy="9961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Чтение</a:t>
          </a:r>
          <a:endParaRPr lang="ru-RU" sz="2400" kern="1200" dirty="0"/>
        </a:p>
      </dsp:txBody>
      <dsp:txXfrm>
        <a:off x="32973" y="1151277"/>
        <a:ext cx="1601910" cy="937805"/>
      </dsp:txXfrm>
    </dsp:sp>
    <dsp:sp modelId="{C087819D-0CE7-4E86-B768-01EE543DBBC4}">
      <dsp:nvSpPr>
        <dsp:cNvPr id="0" name=""/>
        <dsp:cNvSpPr/>
      </dsp:nvSpPr>
      <dsp:spPr>
        <a:xfrm>
          <a:off x="1830086" y="1414307"/>
          <a:ext cx="351975" cy="411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1830086" y="1496656"/>
        <a:ext cx="246383" cy="247047"/>
      </dsp:txXfrm>
    </dsp:sp>
    <dsp:sp modelId="{B438E00B-574D-4277-A966-07E140CB9373}">
      <dsp:nvSpPr>
        <dsp:cNvPr id="0" name=""/>
        <dsp:cNvSpPr/>
      </dsp:nvSpPr>
      <dsp:spPr>
        <a:xfrm>
          <a:off x="2328164" y="1122101"/>
          <a:ext cx="1660262" cy="9961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Дискуссия</a:t>
          </a:r>
          <a:endParaRPr lang="ru-RU" sz="2400" kern="1200" dirty="0"/>
        </a:p>
      </dsp:txBody>
      <dsp:txXfrm>
        <a:off x="2357340" y="1151277"/>
        <a:ext cx="1601910" cy="937805"/>
      </dsp:txXfrm>
    </dsp:sp>
    <dsp:sp modelId="{34ABC4A5-2286-431B-A6F3-55F8FC58C35B}">
      <dsp:nvSpPr>
        <dsp:cNvPr id="0" name=""/>
        <dsp:cNvSpPr/>
      </dsp:nvSpPr>
      <dsp:spPr>
        <a:xfrm>
          <a:off x="4154453" y="1414307"/>
          <a:ext cx="351975" cy="411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154453" y="1496656"/>
        <a:ext cx="246383" cy="247047"/>
      </dsp:txXfrm>
    </dsp:sp>
    <dsp:sp modelId="{BD089C32-FA9D-4D2F-AE17-EC1E14341769}">
      <dsp:nvSpPr>
        <dsp:cNvPr id="0" name=""/>
        <dsp:cNvSpPr/>
      </dsp:nvSpPr>
      <dsp:spPr>
        <a:xfrm>
          <a:off x="4652532" y="1122101"/>
          <a:ext cx="1660262" cy="9961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Развитие мышления</a:t>
          </a:r>
          <a:endParaRPr lang="ru-RU" sz="2400" kern="1200" dirty="0"/>
        </a:p>
      </dsp:txBody>
      <dsp:txXfrm>
        <a:off x="4681708" y="1151277"/>
        <a:ext cx="1601910" cy="937805"/>
      </dsp:txXfrm>
    </dsp:sp>
    <dsp:sp modelId="{D2494897-C7C1-4896-8E16-CA863C2EB485}">
      <dsp:nvSpPr>
        <dsp:cNvPr id="0" name=""/>
        <dsp:cNvSpPr/>
      </dsp:nvSpPr>
      <dsp:spPr>
        <a:xfrm>
          <a:off x="6478821" y="1414307"/>
          <a:ext cx="351975" cy="411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6478821" y="1496656"/>
        <a:ext cx="246383" cy="247047"/>
      </dsp:txXfrm>
    </dsp:sp>
    <dsp:sp modelId="{E563F395-684A-4969-A525-735FA73D0473}">
      <dsp:nvSpPr>
        <dsp:cNvPr id="0" name=""/>
        <dsp:cNvSpPr/>
      </dsp:nvSpPr>
      <dsp:spPr>
        <a:xfrm>
          <a:off x="6976900" y="1122101"/>
          <a:ext cx="1660262" cy="9961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Продукт</a:t>
          </a:r>
          <a:endParaRPr lang="ru-RU" sz="2400" kern="1200" dirty="0"/>
        </a:p>
      </dsp:txBody>
      <dsp:txXfrm>
        <a:off x="7006076" y="1151277"/>
        <a:ext cx="1601910" cy="937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F0B4D-369B-47FA-B23B-DE037D3BB9F7}" type="datetimeFigureOut">
              <a:rPr lang="ru-RU" smtClean="0"/>
              <a:t>01.01.2020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FD928-ECD4-491C-8A50-3A797B384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37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Задаем вопросы, даем время на ответы: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Какое настроение у этого отрывка?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вы испытывали такое же?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Психогимнастика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Рисунок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FD928-ECD4-491C-8A50-3A797B384CF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56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5518-625A-4441-BDD5-A37BAB967A67}" type="datetimeFigureOut">
              <a:rPr lang="ru-RU" smtClean="0"/>
              <a:t>01.01.2020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CCE3-DCCE-426C-8D0E-1E6D72DEB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5518-625A-4441-BDD5-A37BAB967A67}" type="datetimeFigureOut">
              <a:rPr lang="ru-RU" smtClean="0"/>
              <a:t>01.01.2020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CCE3-DCCE-426C-8D0E-1E6D72DEB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5518-625A-4441-BDD5-A37BAB967A67}" type="datetimeFigureOut">
              <a:rPr lang="ru-RU" smtClean="0"/>
              <a:t>01.01.2020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CCE3-DCCE-426C-8D0E-1E6D72DEB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5518-625A-4441-BDD5-A37BAB967A67}" type="datetimeFigureOut">
              <a:rPr lang="ru-RU" smtClean="0"/>
              <a:t>01.01.2020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CCE3-DCCE-426C-8D0E-1E6D72DEB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5518-625A-4441-BDD5-A37BAB967A67}" type="datetimeFigureOut">
              <a:rPr lang="ru-RU" smtClean="0"/>
              <a:t>01.01.2020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CCE3-DCCE-426C-8D0E-1E6D72DEB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5518-625A-4441-BDD5-A37BAB967A67}" type="datetimeFigureOut">
              <a:rPr lang="ru-RU" smtClean="0"/>
              <a:t>01.01.2020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CCE3-DCCE-426C-8D0E-1E6D72DEB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5518-625A-4441-BDD5-A37BAB967A67}" type="datetimeFigureOut">
              <a:rPr lang="ru-RU" smtClean="0"/>
              <a:t>01.01.2020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CCE3-DCCE-426C-8D0E-1E6D72DEB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5518-625A-4441-BDD5-A37BAB967A67}" type="datetimeFigureOut">
              <a:rPr lang="ru-RU" smtClean="0"/>
              <a:t>01.01.2020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CCE3-DCCE-426C-8D0E-1E6D72DEB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5518-625A-4441-BDD5-A37BAB967A67}" type="datetimeFigureOut">
              <a:rPr lang="ru-RU" smtClean="0"/>
              <a:t>01.01.2020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CCE3-DCCE-426C-8D0E-1E6D72DEB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5518-625A-4441-BDD5-A37BAB967A67}" type="datetimeFigureOut">
              <a:rPr lang="ru-RU" smtClean="0"/>
              <a:t>01.01.2020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CCE3-DCCE-426C-8D0E-1E6D72DEB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5518-625A-4441-BDD5-A37BAB967A67}" type="datetimeFigureOut">
              <a:rPr lang="ru-RU" smtClean="0"/>
              <a:t>01.01.2020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CCE3-DCCE-426C-8D0E-1E6D72DEB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45518-625A-4441-BDD5-A37BAB967A67}" type="datetimeFigureOut">
              <a:rPr lang="ru-RU" smtClean="0"/>
              <a:t>01.01.2020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9CCE3-DCCE-426C-8D0E-1E6D72DEB4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Развивающая дискуссия – новые требования к компетенции педагога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Дергунова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Л.В.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МДОУ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«Детский сад № 226»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4293096"/>
          <a:ext cx="864096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одзаголовок 2"/>
          <p:cNvSpPr txBox="1">
            <a:spLocks/>
          </p:cNvSpPr>
          <p:nvPr/>
        </p:nvSpPr>
        <p:spPr>
          <a:xfrm>
            <a:off x="251520" y="188640"/>
            <a:ext cx="8676456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7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артотека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рассказов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,стихотворений,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иллюстраций к 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открытых вопросов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помощь педагогу.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Рассказы становятся для детей провокацией для рассуждения о поведении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чувствах, нравственно-этических категориях.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otebook\AppData\Local\Temp\Rar$DIa0.083\2017-05-16_10-43-33_9571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3284984"/>
            <a:ext cx="1979820" cy="1530499"/>
          </a:xfrm>
          <a:prstGeom prst="rect">
            <a:avLst/>
          </a:prstGeom>
          <a:noFill/>
        </p:spPr>
      </p:pic>
      <p:pic>
        <p:nvPicPr>
          <p:cNvPr id="1027" name="Picture 3" descr="C:\Users\Notebook\AppData\Local\Temp\Rar$DIa0.810\books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3068960"/>
            <a:ext cx="1392842" cy="1844824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08920"/>
            <a:ext cx="2088232" cy="24208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docviewer.yandex.ru/view/47771115/htmlimage?id=1o9yj-fluicpkjmis72eb4yzbn3w1i9uk26vp66pk0lp9t423bejalml8xuzogme6hzdj3cs6hfl006pfsagmydeekil221d2t1gmdll9&amp;name=image-96PbqPERvPstVx7qIQ.jpg&amp;dsid=f13b15bf73998e9a15a822d62fa7d2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docviewer.yandex.ru/view/47771115/htmlimage?id=1o9yj-fluicpkjmis72eb4yzbn3w1i9uk26vp66pk0lp9t423bejalml8xuzogme6hzdj3cs6hfl006pfsagmydeekil221d2t1gmdll9&amp;name=image-96PbqPERvPstVx7qIQ.jpg&amp;dsid=f13b15bf73998e9a15a822d62fa7d2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094" y="260649"/>
            <a:ext cx="450494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060848"/>
            <a:ext cx="4950693" cy="294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588199"/>
            <a:ext cx="4032448" cy="301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Позиция педагога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директивы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совместному поиску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Google Shape;120;p18"/>
          <p:cNvPicPr preferRelativeResize="0"/>
          <p:nvPr/>
        </p:nvPicPr>
        <p:blipFill>
          <a:blip r:embed="rId2" cstate="print">
            <a:alphaModFix/>
          </a:blip>
          <a:srcRect r="30996"/>
          <a:stretch>
            <a:fillRect/>
          </a:stretch>
        </p:blipFill>
        <p:spPr>
          <a:xfrm>
            <a:off x="467544" y="2204864"/>
            <a:ext cx="4104456" cy="397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8;p19"/>
          <p:cNvPicPr preferRelativeResize="0"/>
          <p:nvPr/>
        </p:nvPicPr>
        <p:blipFill>
          <a:blip r:embed="rId3" cstate="print">
            <a:alphaModFix/>
          </a:blip>
          <a:srcRect l="27946" r="12810" b="22406"/>
          <a:stretch>
            <a:fillRect/>
          </a:stretch>
        </p:blipFill>
        <p:spPr>
          <a:xfrm>
            <a:off x="4644008" y="2204864"/>
            <a:ext cx="4104456" cy="4005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Акценты в работе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Акцент на эмоциях, их причинах возникновения и последствиях, телесных и мимических состояниях в этот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момент.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Открытые вопросы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Позиция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педагога как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модератора. Правильных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ответов нет.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чтения в продуктах деятельности, чтобы ребята продолжали думать о теме.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Порассуждаем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Дядя Боря говорит,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Оттого он так сердит,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Кто-то сбросил со стола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Три тарелки, два котла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 в кастрюлю с молоком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Кинул клещи с молотком.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А. Введенский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«Кто?»)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Такой опыт самостоятельности и инициативности важен, когда мы говорим о навыках 21 века. Ведь дети получают опыт первых проб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изучения себя, понимания других, рассуждения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Компетентности педагога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Вопросы, которые не предполагают ДА и НЕТ;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Принятие любых ответов;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оценивать ответы детей с позиции «правильно» и «не правильно».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223</Words>
  <Application>Microsoft Office PowerPoint</Application>
  <PresentationFormat>Экран (4:3)</PresentationFormat>
  <Paragraphs>37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Развивающая дискуссия – новые требования к компетенции педагога </vt:lpstr>
      <vt:lpstr>Презентация PowerPoint</vt:lpstr>
      <vt:lpstr>Презентация PowerPoint</vt:lpstr>
      <vt:lpstr>Позиция педагога</vt:lpstr>
      <vt:lpstr>Акценты в работе</vt:lpstr>
      <vt:lpstr>Порассуждаем?</vt:lpstr>
      <vt:lpstr>Презентация PowerPoint</vt:lpstr>
      <vt:lpstr>Компетентности педагога</vt:lpstr>
    </vt:vector>
  </TitlesOfParts>
  <Company>Krokoz™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дискуссия – новые требования к компетенции педагога</dc:title>
  <dc:creator>Notebook</dc:creator>
  <cp:lastModifiedBy>Elena Kotochigova</cp:lastModifiedBy>
  <cp:revision>4</cp:revision>
  <dcterms:created xsi:type="dcterms:W3CDTF">2019-12-10T06:44:12Z</dcterms:created>
  <dcterms:modified xsi:type="dcterms:W3CDTF">2020-01-01T18:40:10Z</dcterms:modified>
</cp:coreProperties>
</file>