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handoutMasterIdLst>
    <p:handoutMasterId r:id="rId23"/>
  </p:handoutMasterIdLst>
  <p:sldIdLst>
    <p:sldId id="264" r:id="rId2"/>
    <p:sldId id="286" r:id="rId3"/>
    <p:sldId id="285" r:id="rId4"/>
    <p:sldId id="284" r:id="rId5"/>
    <p:sldId id="283" r:id="rId6"/>
    <p:sldId id="288" r:id="rId7"/>
    <p:sldId id="282" r:id="rId8"/>
    <p:sldId id="298" r:id="rId9"/>
    <p:sldId id="280" r:id="rId10"/>
    <p:sldId id="297" r:id="rId11"/>
    <p:sldId id="296" r:id="rId12"/>
    <p:sldId id="295" r:id="rId13"/>
    <p:sldId id="294" r:id="rId14"/>
    <p:sldId id="314" r:id="rId15"/>
    <p:sldId id="278" r:id="rId16"/>
    <p:sldId id="300" r:id="rId17"/>
    <p:sldId id="301" r:id="rId18"/>
    <p:sldId id="299" r:id="rId19"/>
    <p:sldId id="305" r:id="rId20"/>
    <p:sldId id="313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0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C043-C414-4E03-ADC8-A698E574394A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051B-AAA9-4144-9503-A6BC81648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9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32F4-61B9-4C40-8CA6-050A3606A55C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E203B-2A2D-4D1C-B210-3E8796FA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6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1" y="675002"/>
            <a:ext cx="656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Как завести автобус , если в руках только книги?</a:t>
            </a: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3904"/>
            <a:ext cx="7092012" cy="531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2379" y="675002"/>
            <a:ext cx="288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Личный пример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C:\Users\1\Desktop\фото к презентац Публ лекция\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054" y="1844824"/>
            <a:ext cx="4446969" cy="40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фото к презентац Публ лекция\DSC07573(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0967" y="2494198"/>
            <a:ext cx="3825357" cy="23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8065" y="675002"/>
            <a:ext cx="382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Всегда вместе с детьми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Users\1\Desktop\фото к презентац Публ лекция\11 класс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56" y="1767840"/>
            <a:ext cx="3672408" cy="20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фото к презентац Публ лекция\Живая класси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921" y="2132856"/>
            <a:ext cx="4623320" cy="34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esktop\фото к презентац Публ лекция\конкурсы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54" y="4005064"/>
            <a:ext cx="3624610" cy="24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76055" y="675002"/>
            <a:ext cx="389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Социальные партнеры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1\Desktop\фото к презентац Публ лекция\библиоте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41" y="2400203"/>
            <a:ext cx="4061792" cy="30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esktop\фото к презентац Публ лекция\Малыши в библиотеке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440" y="2060848"/>
            <a:ext cx="4144584" cy="37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08103" y="675002"/>
            <a:ext cx="345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Недели филологии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C:\Users\1\Desktop\фото к презентац Публ лекция\DSC_39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176465" cy="27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фото к презентац Публ лекция\МОИ ЧТЕЦЫ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520" y="1595353"/>
            <a:ext cx="3947472" cy="27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99992" y="404664"/>
            <a:ext cx="518959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Альманах «От детского сердца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endParaRPr lang="ru-RU" sz="9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Кружок «Проба пера»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643" y="1519360"/>
            <a:ext cx="1919117" cy="2557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474818"/>
            <a:ext cx="1915817" cy="2563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516147"/>
            <a:ext cx="1911496" cy="2555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514" y="4004704"/>
            <a:ext cx="1893556" cy="2538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451" y="3937154"/>
            <a:ext cx="1885542" cy="25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2910" y="745365"/>
            <a:ext cx="498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Литературные дни в школе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3" descr="C:\Users\1\Desktop\Рабочий стол\МО   2019-2020 уч г  феа(обн 29.10.2019)\для Дарины\14 февр 2018 и 8 марта\DSCN43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707" y="3884028"/>
            <a:ext cx="400724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1\Desktop\НА СЕМИНАР! фото\DSCN48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39"/>
            <a:ext cx="3498851" cy="290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1\Desktop\Филиппова Е.А. УГ 2019\109NIKON\DSCN7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937" y="1407094"/>
            <a:ext cx="4293708" cy="32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8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16611" y="675002"/>
            <a:ext cx="305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Литературные дни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C:\Users\1\Desktop\фото к презентац Публ лекция\ТД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795" y="1519360"/>
            <a:ext cx="8406137" cy="51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39951" y="675002"/>
            <a:ext cx="483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Ассоциация «Тетрадка Дружбы»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C:\Users\1\Desktop\фото к презентац Публ лекция\Перм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15609"/>
            <a:ext cx="4945012" cy="37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chool33-perm.ru/images/news/0118/090118/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23" y="1640538"/>
            <a:ext cx="4082440" cy="30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36096" y="675002"/>
            <a:ext cx="35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Международная акция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C:\Users\1\Desktop\фото к презентац Публ лекция\Читающий автобу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875" y="1772816"/>
            <a:ext cx="873300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2379" y="675002"/>
            <a:ext cx="288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Читающий автобус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1\Desktop\фото к презентац Публ лекция\день Грамотност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900" y="1700808"/>
            <a:ext cx="5292204" cy="38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1\Desktop\фото к презентац Публ лекция\Читающий автобу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709" y="3474176"/>
            <a:ext cx="4248472" cy="31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2379" y="675002"/>
            <a:ext cx="288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ОГЭ ЕГЭ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87" y="1510583"/>
            <a:ext cx="7681316" cy="51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2160" y="745365"/>
            <a:ext cx="296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Читающий автобус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Z:\2019-2020\Фото\Скинуто 25.09.19\DSC066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51512"/>
            <a:ext cx="8551285" cy="48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11303" y="675002"/>
            <a:ext cx="576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Результаты международного исследования </a:t>
            </a:r>
            <a:r>
              <a:rPr lang="en-US" sz="2000" b="1" dirty="0" smtClean="0">
                <a:solidFill>
                  <a:srgbClr val="0070C0"/>
                </a:solidFill>
              </a:rPr>
              <a:t>PISA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1\Desktop\фото к презентац Публ лекция\3.пиз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2119313"/>
            <a:ext cx="85820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47604" y="822221"/>
            <a:ext cx="32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Язык и кодирование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1\Desktop\фото к презентац Публ лекция\4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816" y="1700808"/>
            <a:ext cx="84063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04047" y="675002"/>
            <a:ext cx="396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Всё начинается в семье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1\Desktop\фото к презентац Публ лекция\5. в семь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542" y="1844824"/>
            <a:ext cx="5728390" cy="42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 к презентац Публ лекция\5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98" y="2212335"/>
            <a:ext cx="2670952" cy="35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16612" y="675002"/>
            <a:ext cx="305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Книжная культура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1\Desktop\фото к презентац Публ лекция\6. ещё картин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32" y="3429000"/>
            <a:ext cx="5598120" cy="3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к презентац Публ лекция\6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432" y="1449444"/>
            <a:ext cx="4310468" cy="32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1386" y="794602"/>
            <a:ext cx="519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Подражание авторитетному взрослому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1\Desktop\фото к презентац Публ лекция\7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135" y="3717642"/>
            <a:ext cx="4511693" cy="28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фото к презентац Публ лекция\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1529624"/>
            <a:ext cx="4584972" cy="30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2379" y="675002"/>
            <a:ext cx="288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Читаем вместе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1\Desktop\фото к презентац Публ лекция\8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007958"/>
            <a:ext cx="4386797" cy="25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esktop\фото к презентац Публ лекция\Чтение с увлечением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818" y="1519361"/>
            <a:ext cx="3785883" cy="24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фото к презентац Публ лекция\Я читаю о ВОв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4796" y="1519361"/>
            <a:ext cx="3718776" cy="24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99792" y="675002"/>
            <a:ext cx="627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Эффективные формы продвижения чтения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1\Desktop\фото к презентац Публ лекция\9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546" y="1519361"/>
            <a:ext cx="3852428" cy="24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фото к презентац Публ лекция\Я у книжной полки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8140" y="4150527"/>
            <a:ext cx="3981057" cy="24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esktop\фото к презентац Публ лекция\DSCN703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2776" y="1448089"/>
            <a:ext cx="3611783" cy="25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Филиппова Е.А. УГ 2019\109NIKON\DSCN70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22" y="4100172"/>
            <a:ext cx="3240360" cy="256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4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637</TotalTime>
  <Words>72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Наталья Николаевна Новикова</cp:lastModifiedBy>
  <cp:revision>60</cp:revision>
  <dcterms:created xsi:type="dcterms:W3CDTF">2019-10-16T09:56:02Z</dcterms:created>
  <dcterms:modified xsi:type="dcterms:W3CDTF">2020-03-03T08:33:55Z</dcterms:modified>
</cp:coreProperties>
</file>