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4" r:id="rId6"/>
    <p:sldId id="259" r:id="rId7"/>
    <p:sldId id="265" r:id="rId8"/>
    <p:sldId id="263" r:id="rId9"/>
    <p:sldId id="269" r:id="rId10"/>
    <p:sldId id="271" r:id="rId11"/>
    <p:sldId id="27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C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64972-D8ED-459F-835F-782C016210CA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1ED52-F107-4007-8281-432DE9209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B3EE-3679-4266-9DB8-57444A87EDA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A1D94-294B-41E4-9C0D-0B90F9E2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2;&#1086;&#1089;&#1087;&#1080;&#1090;&#1072;&#1090;&#1077;&#1083;&#1100;\&#1079;&#1072;&#1085;&#1103;&#1090;&#1080;&#1077;\&#1094;&#1074;&#1077;&#1090;&#1085;&#1099;&#1077;%20&#1083;&#1072;&#1076;&#1086;&#1096;&#1082;&#1080;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404664"/>
            <a:ext cx="60486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Муниципальное дошкольное образовательное учреждение «Детский сад №23»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Ростовского муниципального РАЙОНА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1556792"/>
            <a:ext cx="7056784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Мастер – класс</a:t>
            </a:r>
          </a:p>
          <a:p>
            <a:pPr algn="ctr"/>
            <a:r>
              <a:rPr lang="ru-RU" sz="3200" b="1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 теме</a:t>
            </a:r>
          </a:p>
          <a:p>
            <a:pPr algn="ctr"/>
            <a:r>
              <a:rPr lang="ru-RU" sz="3200" b="1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«Развитие музыкально – ритмического слуха у детей старшего дошкольного возраста, через использование нетрадиционных методов и приемов»</a:t>
            </a:r>
          </a:p>
          <a:p>
            <a:pPr algn="ctr"/>
            <a:r>
              <a:rPr lang="ru-RU" sz="3200" b="1" cap="none" spc="0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29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endParaRPr lang="ru-RU" sz="3200" b="1" cap="none" spc="0" dirty="0">
              <a:ln w="19050">
                <a:solidFill>
                  <a:srgbClr val="7030A0"/>
                </a:solidFill>
                <a:prstDash val="solid"/>
              </a:ln>
              <a:solidFill>
                <a:srgbClr val="292C1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1780201" y="1515348"/>
            <a:ext cx="633683" cy="1608031"/>
          </a:xfrm>
          <a:prstGeom prst="rect">
            <a:avLst/>
          </a:prstGeom>
          <a:noFill/>
        </p:spPr>
      </p:pic>
      <p:pic>
        <p:nvPicPr>
          <p:cNvPr id="5" name="Picture 5" descr="C:\Users\asus\Downloads\цвето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64721">
            <a:off x="5245366" y="496859"/>
            <a:ext cx="1257698" cy="2743200"/>
          </a:xfrm>
          <a:prstGeom prst="rect">
            <a:avLst/>
          </a:prstGeom>
          <a:noFill/>
        </p:spPr>
      </p:pic>
      <p:pic>
        <p:nvPicPr>
          <p:cNvPr id="6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90134">
            <a:off x="2788313" y="1515348"/>
            <a:ext cx="633683" cy="1608031"/>
          </a:xfrm>
          <a:prstGeom prst="rect">
            <a:avLst/>
          </a:prstGeom>
          <a:noFill/>
        </p:spPr>
      </p:pic>
      <p:pic>
        <p:nvPicPr>
          <p:cNvPr id="7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95790">
            <a:off x="3652409" y="1587356"/>
            <a:ext cx="633683" cy="1608031"/>
          </a:xfrm>
          <a:prstGeom prst="rect">
            <a:avLst/>
          </a:prstGeom>
          <a:noFill/>
        </p:spPr>
      </p:pic>
      <p:pic>
        <p:nvPicPr>
          <p:cNvPr id="8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46585">
            <a:off x="4588512" y="1515348"/>
            <a:ext cx="633683" cy="1608031"/>
          </a:xfrm>
          <a:prstGeom prst="rect">
            <a:avLst/>
          </a:prstGeom>
          <a:noFill/>
        </p:spPr>
      </p:pic>
      <p:pic>
        <p:nvPicPr>
          <p:cNvPr id="9" name="Picture 5" descr="C:\Users\asus\Downloads\цветок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02537">
            <a:off x="7030724" y="440488"/>
            <a:ext cx="1257698" cy="2743200"/>
          </a:xfrm>
          <a:prstGeom prst="rect">
            <a:avLst/>
          </a:prstGeom>
          <a:noFill/>
        </p:spPr>
      </p:pic>
      <p:pic>
        <p:nvPicPr>
          <p:cNvPr id="10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1010068">
            <a:off x="1852209" y="4395668"/>
            <a:ext cx="633683" cy="1608031"/>
          </a:xfrm>
          <a:prstGeom prst="rect">
            <a:avLst/>
          </a:prstGeom>
          <a:noFill/>
        </p:spPr>
      </p:pic>
      <p:pic>
        <p:nvPicPr>
          <p:cNvPr id="11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49781">
            <a:off x="2716305" y="4395668"/>
            <a:ext cx="633683" cy="1608031"/>
          </a:xfrm>
          <a:prstGeom prst="rect">
            <a:avLst/>
          </a:prstGeom>
          <a:noFill/>
        </p:spPr>
      </p:pic>
      <p:pic>
        <p:nvPicPr>
          <p:cNvPr id="12" name="Picture 5" descr="C:\Users\asus\Downloads\цветок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20739">
            <a:off x="3426305" y="3275063"/>
            <a:ext cx="1257698" cy="2743200"/>
          </a:xfrm>
          <a:prstGeom prst="rect">
            <a:avLst/>
          </a:prstGeom>
          <a:noFill/>
        </p:spPr>
      </p:pic>
      <p:pic>
        <p:nvPicPr>
          <p:cNvPr id="13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768772">
            <a:off x="5452609" y="4395668"/>
            <a:ext cx="633683" cy="1608031"/>
          </a:xfrm>
          <a:prstGeom prst="rect">
            <a:avLst/>
          </a:prstGeom>
          <a:noFill/>
        </p:spPr>
      </p:pic>
      <p:pic>
        <p:nvPicPr>
          <p:cNvPr id="14" name="Picture 5" descr="C:\Users\asus\Downloads\цвето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93802">
            <a:off x="6172688" y="4323660"/>
            <a:ext cx="633683" cy="1608031"/>
          </a:xfrm>
          <a:prstGeom prst="rect">
            <a:avLst/>
          </a:prstGeom>
          <a:noFill/>
        </p:spPr>
      </p:pic>
      <p:pic>
        <p:nvPicPr>
          <p:cNvPr id="15" name="Picture 5" descr="C:\Users\asus\Downloads\цветок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807188">
            <a:off x="7098712" y="3347072"/>
            <a:ext cx="125769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1257327" cy="2160240"/>
          </a:xfrm>
          <a:prstGeom prst="rect">
            <a:avLst/>
          </a:prstGeom>
          <a:noFill/>
        </p:spPr>
      </p:pic>
      <p:pic>
        <p:nvPicPr>
          <p:cNvPr id="5" name="Picture 2" descr="https://cdn.pixabay.com/photo/2013/07/12/14/09/flower-147871_1280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670575" cy="1152128"/>
          </a:xfrm>
          <a:prstGeom prst="rect">
            <a:avLst/>
          </a:prstGeom>
          <a:noFill/>
        </p:spPr>
      </p:pic>
      <p:pic>
        <p:nvPicPr>
          <p:cNvPr id="6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1257327" cy="2160240"/>
          </a:xfrm>
          <a:prstGeom prst="rect">
            <a:avLst/>
          </a:prstGeom>
          <a:noFill/>
        </p:spPr>
      </p:pic>
      <p:pic>
        <p:nvPicPr>
          <p:cNvPr id="7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772816"/>
            <a:ext cx="670575" cy="1152128"/>
          </a:xfrm>
          <a:prstGeom prst="rect">
            <a:avLst/>
          </a:prstGeom>
          <a:noFill/>
        </p:spPr>
      </p:pic>
      <p:pic>
        <p:nvPicPr>
          <p:cNvPr id="8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670575" cy="1152128"/>
          </a:xfrm>
          <a:prstGeom prst="rect">
            <a:avLst/>
          </a:prstGeom>
          <a:noFill/>
        </p:spPr>
      </p:pic>
      <p:pic>
        <p:nvPicPr>
          <p:cNvPr id="9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670575" cy="1152128"/>
          </a:xfrm>
          <a:prstGeom prst="rect">
            <a:avLst/>
          </a:prstGeom>
          <a:noFill/>
        </p:spPr>
      </p:pic>
      <p:pic>
        <p:nvPicPr>
          <p:cNvPr id="10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836712"/>
            <a:ext cx="1257327" cy="2160240"/>
          </a:xfrm>
          <a:prstGeom prst="rect">
            <a:avLst/>
          </a:prstGeom>
          <a:noFill/>
        </p:spPr>
      </p:pic>
      <p:pic>
        <p:nvPicPr>
          <p:cNvPr id="12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72816"/>
            <a:ext cx="670575" cy="1152128"/>
          </a:xfrm>
          <a:prstGeom prst="rect">
            <a:avLst/>
          </a:prstGeom>
          <a:noFill/>
        </p:spPr>
      </p:pic>
      <p:pic>
        <p:nvPicPr>
          <p:cNvPr id="13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772816"/>
            <a:ext cx="670575" cy="1152128"/>
          </a:xfrm>
          <a:prstGeom prst="rect">
            <a:avLst/>
          </a:prstGeom>
          <a:noFill/>
        </p:spPr>
      </p:pic>
      <p:pic>
        <p:nvPicPr>
          <p:cNvPr id="14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772816"/>
            <a:ext cx="670575" cy="1152128"/>
          </a:xfrm>
          <a:prstGeom prst="rect">
            <a:avLst/>
          </a:prstGeom>
          <a:noFill/>
        </p:spPr>
      </p:pic>
      <p:pic>
        <p:nvPicPr>
          <p:cNvPr id="15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772816"/>
            <a:ext cx="670575" cy="1152128"/>
          </a:xfrm>
          <a:prstGeom prst="rect">
            <a:avLst/>
          </a:prstGeom>
          <a:noFill/>
        </p:spPr>
      </p:pic>
      <p:pic>
        <p:nvPicPr>
          <p:cNvPr id="16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908720"/>
            <a:ext cx="1257327" cy="2160240"/>
          </a:xfrm>
          <a:prstGeom prst="rect">
            <a:avLst/>
          </a:prstGeom>
          <a:noFill/>
        </p:spPr>
      </p:pic>
      <p:pic>
        <p:nvPicPr>
          <p:cNvPr id="17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534419" y="4480859"/>
            <a:ext cx="633683" cy="1608031"/>
          </a:xfrm>
          <a:prstGeom prst="rect">
            <a:avLst/>
          </a:prstGeom>
          <a:noFill/>
        </p:spPr>
      </p:pic>
      <p:pic>
        <p:nvPicPr>
          <p:cNvPr id="18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1110483" y="4552867"/>
            <a:ext cx="633683" cy="1608031"/>
          </a:xfrm>
          <a:prstGeom prst="rect">
            <a:avLst/>
          </a:prstGeom>
          <a:noFill/>
        </p:spPr>
      </p:pic>
      <p:pic>
        <p:nvPicPr>
          <p:cNvPr id="19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1686548" y="4552869"/>
            <a:ext cx="633683" cy="1608031"/>
          </a:xfrm>
          <a:prstGeom prst="rect">
            <a:avLst/>
          </a:prstGeom>
          <a:noFill/>
        </p:spPr>
      </p:pic>
      <p:pic>
        <p:nvPicPr>
          <p:cNvPr id="20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2334620" y="4480859"/>
            <a:ext cx="633683" cy="1608031"/>
          </a:xfrm>
          <a:prstGeom prst="rect">
            <a:avLst/>
          </a:prstGeom>
          <a:noFill/>
        </p:spPr>
      </p:pic>
      <p:pic>
        <p:nvPicPr>
          <p:cNvPr id="21" name="Picture 5" descr="C:\Users\asus\Downloads\цвето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64721">
            <a:off x="2653079" y="3305171"/>
            <a:ext cx="1257698" cy="2743200"/>
          </a:xfrm>
          <a:prstGeom prst="rect">
            <a:avLst/>
          </a:prstGeom>
          <a:noFill/>
        </p:spPr>
      </p:pic>
      <p:pic>
        <p:nvPicPr>
          <p:cNvPr id="22" name="Picture 5" descr="C:\Users\asus\Downloads\цвето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64721">
            <a:off x="3949222" y="3305171"/>
            <a:ext cx="1257698" cy="2743200"/>
          </a:xfrm>
          <a:prstGeom prst="rect">
            <a:avLst/>
          </a:prstGeom>
          <a:noFill/>
        </p:spPr>
      </p:pic>
      <p:pic>
        <p:nvPicPr>
          <p:cNvPr id="23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4926907" y="4480860"/>
            <a:ext cx="633683" cy="1608031"/>
          </a:xfrm>
          <a:prstGeom prst="rect">
            <a:avLst/>
          </a:prstGeom>
          <a:noFill/>
        </p:spPr>
      </p:pic>
      <p:pic>
        <p:nvPicPr>
          <p:cNvPr id="24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5574979" y="4480860"/>
            <a:ext cx="633683" cy="1608031"/>
          </a:xfrm>
          <a:prstGeom prst="rect">
            <a:avLst/>
          </a:prstGeom>
          <a:noFill/>
        </p:spPr>
      </p:pic>
      <p:pic>
        <p:nvPicPr>
          <p:cNvPr id="25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7159156" y="4408852"/>
            <a:ext cx="633683" cy="1608031"/>
          </a:xfrm>
          <a:prstGeom prst="rect">
            <a:avLst/>
          </a:prstGeom>
          <a:noFill/>
        </p:spPr>
      </p:pic>
      <p:pic>
        <p:nvPicPr>
          <p:cNvPr id="26" name="Picture 5" descr="C:\Users\asus\Downloads\цветок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80925">
            <a:off x="7735220" y="4480858"/>
            <a:ext cx="633683" cy="1608031"/>
          </a:xfrm>
          <a:prstGeom prst="rect">
            <a:avLst/>
          </a:prstGeom>
          <a:noFill/>
        </p:spPr>
      </p:pic>
      <p:pic>
        <p:nvPicPr>
          <p:cNvPr id="27" name="Picture 5" descr="C:\Users\asus\Downloads\цвето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64721">
            <a:off x="5893438" y="3305171"/>
            <a:ext cx="1257698" cy="2743200"/>
          </a:xfrm>
          <a:prstGeom prst="rect">
            <a:avLst/>
          </a:prstGeom>
          <a:noFill/>
        </p:spPr>
      </p:pic>
      <p:pic>
        <p:nvPicPr>
          <p:cNvPr id="28" name="Picture 5" descr="C:\Users\asus\Downloads\цветок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202"/>
          <a:stretch>
            <a:fillRect/>
          </a:stretch>
        </p:blipFill>
        <p:spPr bwMode="auto">
          <a:xfrm rot="20964721">
            <a:off x="8053678" y="3377178"/>
            <a:ext cx="125769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1026" name="Picture 2" descr="https://fsd.multiurok.ru/html/2017/12/04/s_5a25a5c69879e/img2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09" t="8344" r="9783" b="35135"/>
          <a:stretch>
            <a:fillRect/>
          </a:stretch>
        </p:blipFill>
        <p:spPr bwMode="auto">
          <a:xfrm>
            <a:off x="2627784" y="908720"/>
            <a:ext cx="547260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764704"/>
            <a:ext cx="1510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Цель: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1412776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повышение теоретического уровня педагогов и совершенствование их практических навыков, необходимых в работе со старшими дошкольниками над развитием музыкально – ритмического слуха.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764704"/>
            <a:ext cx="1707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1484785"/>
            <a:ext cx="64087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Продемонстрировать применение нетрадиционных методов и приемов в работе по развитию музыкально –ритмического слуха у детей старшего дошкольного возраста.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645024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Показать практическую значимость использования нетрадиционных методов и приемов для развития чувства ритма у детей старшего дошкольного возраста.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75177" y="548680"/>
            <a:ext cx="5729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«Назови свое имя»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556792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060848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учить с помощью звучащих жестов прохлопать четко ритм, согласовывая с произношением своего полного имени.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50112" y="404664"/>
            <a:ext cx="66527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«Весенняя капель»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556792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2564904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учить выполнять ритмические </a:t>
            </a: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удары, </a:t>
            </a: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согласно выложенному ритмическому </a:t>
            </a: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рисунку.</a:t>
            </a: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400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2060848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учить различать длительность звуков: короткие и долгие;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1412776"/>
            <a:ext cx="60486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учить выкладывать ритмический рисунок из деталей конструктора по заданной фразе;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по слуховому восприятию учить различать длительность звуков: короткие и долгие;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развивать чувство ритма, воспроизводя построенный ритмический рисунок из деталей конструктора, с помощью звучащих жестов.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908720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13741" y="0"/>
            <a:ext cx="40543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«Лучики» 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404664"/>
            <a:ext cx="66992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«Цветные ладошки»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340768"/>
            <a:ext cx="1707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1916832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учить воспроизводить ритм с помощью цветовых полей;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развитие произвольного внимания;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развивать зрительную и слуховую память.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цветные ладошки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932040" y="4885928"/>
            <a:ext cx="936104" cy="936104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84368" y="5877272"/>
            <a:ext cx="100811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b3f/0014df46-93829b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3466" y="476672"/>
            <a:ext cx="63754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«Весенний оркестр»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556792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132856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учить различать длительность звуков: короткие и долгие;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учить воспроизводить ритмический рисунок точно по </a:t>
            </a:r>
            <a:r>
              <a:rPr lang="ru-RU" sz="2400" b="1" dirty="0" err="1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ритмосхеме</a:t>
            </a: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развивать чувство ансамбля, слаженность звучания двух партитур.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1424971" cy="2448272"/>
          </a:xfrm>
          <a:prstGeom prst="rect">
            <a:avLst/>
          </a:prstGeom>
          <a:noFill/>
        </p:spPr>
      </p:pic>
      <p:pic>
        <p:nvPicPr>
          <p:cNvPr id="6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96752"/>
            <a:ext cx="1424971" cy="2448272"/>
          </a:xfrm>
          <a:prstGeom prst="rect">
            <a:avLst/>
          </a:prstGeom>
          <a:noFill/>
        </p:spPr>
      </p:pic>
      <p:pic>
        <p:nvPicPr>
          <p:cNvPr id="7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880129" cy="1512168"/>
          </a:xfrm>
          <a:prstGeom prst="rect">
            <a:avLst/>
          </a:prstGeom>
          <a:noFill/>
        </p:spPr>
      </p:pic>
      <p:pic>
        <p:nvPicPr>
          <p:cNvPr id="9" name="Picture 2" descr="https://cdn.pixabay.com/photo/2013/07/12/14/09/flower-147871_1280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060848"/>
            <a:ext cx="922040" cy="1512168"/>
          </a:xfrm>
          <a:prstGeom prst="rect">
            <a:avLst/>
          </a:prstGeom>
          <a:noFill/>
        </p:spPr>
      </p:pic>
      <p:pic>
        <p:nvPicPr>
          <p:cNvPr id="10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196752"/>
            <a:ext cx="1424971" cy="2448272"/>
          </a:xfrm>
          <a:prstGeom prst="rect">
            <a:avLst/>
          </a:prstGeom>
          <a:noFill/>
        </p:spPr>
      </p:pic>
      <p:pic>
        <p:nvPicPr>
          <p:cNvPr id="11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880129" cy="1512168"/>
          </a:xfrm>
          <a:prstGeom prst="rect">
            <a:avLst/>
          </a:prstGeom>
          <a:noFill/>
        </p:spPr>
      </p:pic>
      <p:pic>
        <p:nvPicPr>
          <p:cNvPr id="12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437112"/>
            <a:ext cx="880129" cy="1512168"/>
          </a:xfrm>
          <a:prstGeom prst="rect">
            <a:avLst/>
          </a:prstGeom>
          <a:noFill/>
        </p:spPr>
      </p:pic>
      <p:pic>
        <p:nvPicPr>
          <p:cNvPr id="13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437112"/>
            <a:ext cx="880129" cy="1512168"/>
          </a:xfrm>
          <a:prstGeom prst="rect">
            <a:avLst/>
          </a:prstGeom>
          <a:noFill/>
        </p:spPr>
      </p:pic>
      <p:pic>
        <p:nvPicPr>
          <p:cNvPr id="14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437112"/>
            <a:ext cx="880129" cy="1512168"/>
          </a:xfrm>
          <a:prstGeom prst="rect">
            <a:avLst/>
          </a:prstGeom>
          <a:noFill/>
        </p:spPr>
      </p:pic>
      <p:pic>
        <p:nvPicPr>
          <p:cNvPr id="15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437112"/>
            <a:ext cx="880129" cy="1512168"/>
          </a:xfrm>
          <a:prstGeom prst="rect">
            <a:avLst/>
          </a:prstGeom>
          <a:noFill/>
        </p:spPr>
      </p:pic>
      <p:pic>
        <p:nvPicPr>
          <p:cNvPr id="16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437112"/>
            <a:ext cx="880129" cy="1512168"/>
          </a:xfrm>
          <a:prstGeom prst="rect">
            <a:avLst/>
          </a:prstGeom>
          <a:noFill/>
        </p:spPr>
      </p:pic>
      <p:pic>
        <p:nvPicPr>
          <p:cNvPr id="17" name="Picture 2" descr="https://cdn.pixabay.com/photo/2013/07/12/14/09/flower-147871_12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573016"/>
            <a:ext cx="1424971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257</Words>
  <Application>Microsoft Office PowerPoint</Application>
  <PresentationFormat>Экран (4:3)</PresentationFormat>
  <Paragraphs>40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60</cp:revision>
  <dcterms:created xsi:type="dcterms:W3CDTF">2021-03-11T15:18:34Z</dcterms:created>
  <dcterms:modified xsi:type="dcterms:W3CDTF">2021-03-15T10:52:18Z</dcterms:modified>
</cp:coreProperties>
</file>