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252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дзаголовок 2"/>
          <p:cNvSpPr>
            <a:spLocks noGrp="1"/>
          </p:cNvSpPr>
          <p:nvPr>
            <p:ph type="title"/>
          </p:nvPr>
        </p:nvSpPr>
        <p:spPr>
          <a:xfrm>
            <a:off x="576263" y="128588"/>
            <a:ext cx="7939087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«Педагогический дебют -2018»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36534" y="3296817"/>
            <a:ext cx="8022557" cy="956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Презентация из опыта работы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«У меня это хорошо получается»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Киселева А.М.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СШ №58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г.Ярославль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конкурс\Киселева\DSC023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1092">
            <a:off x="3919786" y="2558320"/>
            <a:ext cx="4584640" cy="343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конкурс\Киселева\DSC02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7428">
            <a:off x="450346" y="616907"/>
            <a:ext cx="4965626" cy="368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9526" y="1225662"/>
            <a:ext cx="305195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Групповая работа - это процесс взаимного обучения учащихся, совместного поиска путей решения тех или иных задач, поставленных на уроке.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нна\Desktop\_qW70cbHqG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0" y="670532"/>
            <a:ext cx="4952010" cy="54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Работа в групп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4" y="401659"/>
            <a:ext cx="8146122" cy="608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420977"/>
            <a:ext cx="8572500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9772" y="418010"/>
            <a:ext cx="5010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Планы на будущее…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647" y="1364158"/>
            <a:ext cx="78139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Я планирую заниматься самообразованием, изучать новые приёмы, методы и технологии ведения уроков.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нна\Desktop\фото 1а\vsjy9JDb63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086" y="2798572"/>
            <a:ext cx="5054482" cy="31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336" y="1981681"/>
            <a:ext cx="37160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95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- учитель «Средней школы № 58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 предметов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естественно-математического цикла»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Ярославля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нна\Desktop\конкурс\видеоролик\IMG_4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446" y="2091114"/>
            <a:ext cx="3075740" cy="40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35525" y="2609388"/>
            <a:ext cx="5403273" cy="1325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Окончила ЯГПУ им. К.Д. Ушинского по специальности «Начальное образование»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Опыт работы педагогом — 3 года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79" y="4069270"/>
            <a:ext cx="52647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Профессиональное кредо: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«Чтобы быть хорошим преподавателем,   нужно любить то, что преподаёшь, и любить тех, кому преподаёшь».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В.О.Ключевский 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44" y="1506964"/>
            <a:ext cx="73745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моей работы является создание необходимых комфортных условий для самореализации, саморазвития и становления личности каждого ребенка.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Такой подход предполагает видение и понимание учителем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каждого ученика, создание условий для индивидуализации процесса обучения.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25" y="1035518"/>
            <a:ext cx="8756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Применение на уроках игровых приёмов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Анна\Desktop\img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12" y="2625037"/>
            <a:ext cx="5076056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на\Desktop\img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878" y="2228613"/>
            <a:ext cx="3364104" cy="252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на\Desktop\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7049">
            <a:off x="356879" y="415781"/>
            <a:ext cx="58906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0690">
            <a:off x="3386521" y="2852936"/>
            <a:ext cx="5328592" cy="377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768" y="778296"/>
            <a:ext cx="8193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  индивидуализации и дифференциации.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Анна\Desktop\img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81" y="176979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Анна\Desktop\0007-007-Raznourovnevye-zadanij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389" y="3574472"/>
            <a:ext cx="3954254" cy="29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71" y="748147"/>
            <a:ext cx="6311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Проблемно-поисковый метод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vitua.org/media/k2/items/cache/525df4602cb2335dc5d156bc8f3972f0_Gene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224" y="1908936"/>
            <a:ext cx="3288270" cy="38020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72644" y="2921329"/>
            <a:ext cx="2462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8 • 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5" y="795646"/>
            <a:ext cx="8596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Объяснительно-иллюстративный метод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266" y="2345952"/>
            <a:ext cx="33844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своих уроках я использую объяснительно- иллюстративный метод,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ИКТ-технологии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(выполнение заданий по алгоритму, демонстрация материалов, работа в компьютерном классе)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нна\Desktop\DzvgG2AGDB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673" y="1493635"/>
            <a:ext cx="2810892" cy="278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Леднева\Downloads\Poi4JBU7C9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696" y="3436915"/>
            <a:ext cx="2401043" cy="320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3773" y="1436926"/>
            <a:ext cx="77664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проектно- исследовательской деятельности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Представляет собой специально организованную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совместную учебно-познавательную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деятельность педагога и учащихся по проектированию индивидуального или коллективного исследования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120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«Педагогический дебют -2018»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Татьяна Александровна Лейнганг</cp:lastModifiedBy>
  <cp:revision>20</cp:revision>
  <dcterms:created xsi:type="dcterms:W3CDTF">2018-09-04T12:10:47Z</dcterms:created>
  <dcterms:modified xsi:type="dcterms:W3CDTF">2018-11-08T08:54:00Z</dcterms:modified>
</cp:coreProperties>
</file>