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7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8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7" r:id="rId4"/>
    <p:sldId id="260" r:id="rId5"/>
    <p:sldId id="266" r:id="rId6"/>
    <p:sldId id="261" r:id="rId7"/>
    <p:sldId id="259" r:id="rId8"/>
    <p:sldId id="268" r:id="rId9"/>
    <p:sldId id="262" r:id="rId10"/>
    <p:sldId id="263" r:id="rId11"/>
    <p:sldId id="264" r:id="rId12"/>
    <p:sldId id="265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FFE730-3EEF-4B5A-A084-4700221E8453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CF7082-7B85-4F4A-B9A5-F6CD0CDAE327}">
      <dgm:prSet phldrT="[Текст]"/>
      <dgm:spPr/>
      <dgm:t>
        <a:bodyPr/>
        <a:lstStyle/>
        <a:p>
          <a:r>
            <a:rPr lang="ru-RU" dirty="0" smtClean="0"/>
            <a:t>Индивидуальный подход</a:t>
          </a:r>
          <a:endParaRPr lang="ru-RU" dirty="0"/>
        </a:p>
      </dgm:t>
    </dgm:pt>
    <dgm:pt modelId="{6F0F884D-4874-4579-8BEC-B0A6AA91532B}" type="parTrans" cxnId="{2F762DB2-BF4C-457D-8424-B2A0B84CB25B}">
      <dgm:prSet/>
      <dgm:spPr/>
      <dgm:t>
        <a:bodyPr/>
        <a:lstStyle/>
        <a:p>
          <a:endParaRPr lang="ru-RU"/>
        </a:p>
      </dgm:t>
    </dgm:pt>
    <dgm:pt modelId="{04CB6F78-2E0F-4CEE-9238-17989F8DE77D}" type="sibTrans" cxnId="{2F762DB2-BF4C-457D-8424-B2A0B84CB25B}">
      <dgm:prSet/>
      <dgm:spPr/>
      <dgm:t>
        <a:bodyPr/>
        <a:lstStyle/>
        <a:p>
          <a:endParaRPr lang="ru-RU"/>
        </a:p>
      </dgm:t>
    </dgm:pt>
    <dgm:pt modelId="{72C3F22C-2571-4105-9964-99A58E463C0B}">
      <dgm:prSet phldrT="[Текст]"/>
      <dgm:spPr/>
      <dgm:t>
        <a:bodyPr/>
        <a:lstStyle/>
        <a:p>
          <a:r>
            <a:rPr lang="ru-RU" dirty="0" smtClean="0"/>
            <a:t>Адаптация</a:t>
          </a:r>
          <a:endParaRPr lang="ru-RU" dirty="0"/>
        </a:p>
      </dgm:t>
    </dgm:pt>
    <dgm:pt modelId="{AC7BF0BB-14FE-4906-8ED0-3EAF9533DF6D}" type="parTrans" cxnId="{9B35A5DC-03AC-44D4-A6C2-FD3B2141CB5D}">
      <dgm:prSet/>
      <dgm:spPr/>
      <dgm:t>
        <a:bodyPr/>
        <a:lstStyle/>
        <a:p>
          <a:endParaRPr lang="ru-RU"/>
        </a:p>
      </dgm:t>
    </dgm:pt>
    <dgm:pt modelId="{2D794E43-D112-4998-937F-96F8C5C1FBEB}" type="sibTrans" cxnId="{9B35A5DC-03AC-44D4-A6C2-FD3B2141CB5D}">
      <dgm:prSet/>
      <dgm:spPr/>
      <dgm:t>
        <a:bodyPr/>
        <a:lstStyle/>
        <a:p>
          <a:endParaRPr lang="ru-RU"/>
        </a:p>
      </dgm:t>
    </dgm:pt>
    <dgm:pt modelId="{60C1D861-67AC-4461-8EF0-34E3398857D2}">
      <dgm:prSet phldrT="[Текст]"/>
      <dgm:spPr/>
      <dgm:t>
        <a:bodyPr/>
        <a:lstStyle/>
        <a:p>
          <a:r>
            <a:rPr lang="ru-RU" dirty="0" smtClean="0"/>
            <a:t>Дифференциация обучения</a:t>
          </a:r>
          <a:endParaRPr lang="ru-RU" dirty="0"/>
        </a:p>
      </dgm:t>
    </dgm:pt>
    <dgm:pt modelId="{1D2ADC39-DA16-4469-BE4B-8FBDCD8594CA}" type="parTrans" cxnId="{43B5AC22-4ACC-4955-A957-7F62DF12A256}">
      <dgm:prSet/>
      <dgm:spPr/>
      <dgm:t>
        <a:bodyPr/>
        <a:lstStyle/>
        <a:p>
          <a:endParaRPr lang="ru-RU"/>
        </a:p>
      </dgm:t>
    </dgm:pt>
    <dgm:pt modelId="{015E4FB3-C8E4-437F-8EF2-94AFA0CE2551}" type="sibTrans" cxnId="{43B5AC22-4ACC-4955-A957-7F62DF12A256}">
      <dgm:prSet/>
      <dgm:spPr/>
      <dgm:t>
        <a:bodyPr/>
        <a:lstStyle/>
        <a:p>
          <a:endParaRPr lang="ru-RU"/>
        </a:p>
      </dgm:t>
    </dgm:pt>
    <dgm:pt modelId="{A7638BA3-D5ED-4D09-887D-D55AC11D49D7}">
      <dgm:prSet phldrT="[Текст]"/>
      <dgm:spPr/>
      <dgm:t>
        <a:bodyPr/>
        <a:lstStyle/>
        <a:p>
          <a:r>
            <a:rPr lang="ru-RU" dirty="0" smtClean="0"/>
            <a:t>Театральная педагогика</a:t>
          </a:r>
          <a:endParaRPr lang="ru-RU" dirty="0"/>
        </a:p>
      </dgm:t>
    </dgm:pt>
    <dgm:pt modelId="{C91A9FEC-1B33-4B42-B29F-0445464A32C9}" type="parTrans" cxnId="{5C465E78-94AC-452E-92F7-E07D4981F6D1}">
      <dgm:prSet/>
      <dgm:spPr/>
      <dgm:t>
        <a:bodyPr/>
        <a:lstStyle/>
        <a:p>
          <a:endParaRPr lang="ru-RU"/>
        </a:p>
      </dgm:t>
    </dgm:pt>
    <dgm:pt modelId="{866259B8-9DC7-4CF5-B3B6-57E879BF90B7}" type="sibTrans" cxnId="{5C465E78-94AC-452E-92F7-E07D4981F6D1}">
      <dgm:prSet/>
      <dgm:spPr/>
      <dgm:t>
        <a:bodyPr/>
        <a:lstStyle/>
        <a:p>
          <a:endParaRPr lang="ru-RU"/>
        </a:p>
      </dgm:t>
    </dgm:pt>
    <dgm:pt modelId="{459BB470-095C-4478-9195-AC74F6FFEBCC}" type="pres">
      <dgm:prSet presAssocID="{32FFE730-3EEF-4B5A-A084-4700221E845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27800C-7CF0-4646-A1D7-BA8CF5899C7D}" type="pres">
      <dgm:prSet presAssocID="{32FFE730-3EEF-4B5A-A084-4700221E8453}" presName="ellipse" presStyleLbl="trBgShp" presStyleIdx="0" presStyleCnt="1"/>
      <dgm:spPr/>
    </dgm:pt>
    <dgm:pt modelId="{93C273EB-C822-4D36-A081-5BEFC62227BD}" type="pres">
      <dgm:prSet presAssocID="{32FFE730-3EEF-4B5A-A084-4700221E8453}" presName="arrow1" presStyleLbl="fgShp" presStyleIdx="0" presStyleCnt="1"/>
      <dgm:spPr/>
    </dgm:pt>
    <dgm:pt modelId="{3424A790-61EE-4F96-BDA5-2ED21032631D}" type="pres">
      <dgm:prSet presAssocID="{32FFE730-3EEF-4B5A-A084-4700221E8453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F1141-51D7-4999-A75C-EF96288502A7}" type="pres">
      <dgm:prSet presAssocID="{72C3F22C-2571-4105-9964-99A58E463C0B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79A30-719A-47AE-A669-86EE7D961738}" type="pres">
      <dgm:prSet presAssocID="{60C1D861-67AC-4461-8EF0-34E3398857D2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01297-AE9F-4D5F-8985-2E033304E669}" type="pres">
      <dgm:prSet presAssocID="{A7638BA3-D5ED-4D09-887D-D55AC11D49D7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98FFF-1159-43C4-9593-EC2A8865FD54}" type="pres">
      <dgm:prSet presAssocID="{32FFE730-3EEF-4B5A-A084-4700221E8453}" presName="funnel" presStyleLbl="trAlignAcc1" presStyleIdx="0" presStyleCnt="1"/>
      <dgm:spPr/>
    </dgm:pt>
  </dgm:ptLst>
  <dgm:cxnLst>
    <dgm:cxn modelId="{A2EA9426-7115-478A-ABB8-1430B72B460B}" type="presOf" srcId="{60C1D861-67AC-4461-8EF0-34E3398857D2}" destId="{89FF1141-51D7-4999-A75C-EF96288502A7}" srcOrd="0" destOrd="0" presId="urn:microsoft.com/office/officeart/2005/8/layout/funnel1"/>
    <dgm:cxn modelId="{25F8F74B-FD21-4447-B29B-02345B81160E}" type="presOf" srcId="{99CF7082-7B85-4F4A-B9A5-F6CD0CDAE327}" destId="{51E01297-AE9F-4D5F-8985-2E033304E669}" srcOrd="0" destOrd="0" presId="urn:microsoft.com/office/officeart/2005/8/layout/funnel1"/>
    <dgm:cxn modelId="{5552034D-3115-420F-B8D2-9F6B7AA9BB50}" type="presOf" srcId="{32FFE730-3EEF-4B5A-A084-4700221E8453}" destId="{459BB470-095C-4478-9195-AC74F6FFEBCC}" srcOrd="0" destOrd="0" presId="urn:microsoft.com/office/officeart/2005/8/layout/funnel1"/>
    <dgm:cxn modelId="{2F762DB2-BF4C-457D-8424-B2A0B84CB25B}" srcId="{32FFE730-3EEF-4B5A-A084-4700221E8453}" destId="{99CF7082-7B85-4F4A-B9A5-F6CD0CDAE327}" srcOrd="0" destOrd="0" parTransId="{6F0F884D-4874-4579-8BEC-B0A6AA91532B}" sibTransId="{04CB6F78-2E0F-4CEE-9238-17989F8DE77D}"/>
    <dgm:cxn modelId="{2DC1DEBA-46A0-4942-A653-4E0C580A488C}" type="presOf" srcId="{72C3F22C-2571-4105-9964-99A58E463C0B}" destId="{30F79A30-719A-47AE-A669-86EE7D961738}" srcOrd="0" destOrd="0" presId="urn:microsoft.com/office/officeart/2005/8/layout/funnel1"/>
    <dgm:cxn modelId="{6002BE0E-6CB0-43C9-AAE8-B55B39850395}" type="presOf" srcId="{A7638BA3-D5ED-4D09-887D-D55AC11D49D7}" destId="{3424A790-61EE-4F96-BDA5-2ED21032631D}" srcOrd="0" destOrd="0" presId="urn:microsoft.com/office/officeart/2005/8/layout/funnel1"/>
    <dgm:cxn modelId="{5C465E78-94AC-452E-92F7-E07D4981F6D1}" srcId="{32FFE730-3EEF-4B5A-A084-4700221E8453}" destId="{A7638BA3-D5ED-4D09-887D-D55AC11D49D7}" srcOrd="3" destOrd="0" parTransId="{C91A9FEC-1B33-4B42-B29F-0445464A32C9}" sibTransId="{866259B8-9DC7-4CF5-B3B6-57E879BF90B7}"/>
    <dgm:cxn modelId="{9B35A5DC-03AC-44D4-A6C2-FD3B2141CB5D}" srcId="{32FFE730-3EEF-4B5A-A084-4700221E8453}" destId="{72C3F22C-2571-4105-9964-99A58E463C0B}" srcOrd="1" destOrd="0" parTransId="{AC7BF0BB-14FE-4906-8ED0-3EAF9533DF6D}" sibTransId="{2D794E43-D112-4998-937F-96F8C5C1FBEB}"/>
    <dgm:cxn modelId="{43B5AC22-4ACC-4955-A957-7F62DF12A256}" srcId="{32FFE730-3EEF-4B5A-A084-4700221E8453}" destId="{60C1D861-67AC-4461-8EF0-34E3398857D2}" srcOrd="2" destOrd="0" parTransId="{1D2ADC39-DA16-4469-BE4B-8FBDCD8594CA}" sibTransId="{015E4FB3-C8E4-437F-8EF2-94AFA0CE2551}"/>
    <dgm:cxn modelId="{D828B3A7-2518-4971-B31A-8A0A876C5C0C}" type="presParOf" srcId="{459BB470-095C-4478-9195-AC74F6FFEBCC}" destId="{4527800C-7CF0-4646-A1D7-BA8CF5899C7D}" srcOrd="0" destOrd="0" presId="urn:microsoft.com/office/officeart/2005/8/layout/funnel1"/>
    <dgm:cxn modelId="{5075FC42-FF14-49A3-92C8-84E7B0B08CE3}" type="presParOf" srcId="{459BB470-095C-4478-9195-AC74F6FFEBCC}" destId="{93C273EB-C822-4D36-A081-5BEFC62227BD}" srcOrd="1" destOrd="0" presId="urn:microsoft.com/office/officeart/2005/8/layout/funnel1"/>
    <dgm:cxn modelId="{B7D8F33F-E655-40E3-B143-18397D8AB4E5}" type="presParOf" srcId="{459BB470-095C-4478-9195-AC74F6FFEBCC}" destId="{3424A790-61EE-4F96-BDA5-2ED21032631D}" srcOrd="2" destOrd="0" presId="urn:microsoft.com/office/officeart/2005/8/layout/funnel1"/>
    <dgm:cxn modelId="{E2B70B48-34BD-4091-AFA6-2D2EB94B7A79}" type="presParOf" srcId="{459BB470-095C-4478-9195-AC74F6FFEBCC}" destId="{89FF1141-51D7-4999-A75C-EF96288502A7}" srcOrd="3" destOrd="0" presId="urn:microsoft.com/office/officeart/2005/8/layout/funnel1"/>
    <dgm:cxn modelId="{7BAEE198-64AA-41E5-BABC-00BCB2C49EAC}" type="presParOf" srcId="{459BB470-095C-4478-9195-AC74F6FFEBCC}" destId="{30F79A30-719A-47AE-A669-86EE7D961738}" srcOrd="4" destOrd="0" presId="urn:microsoft.com/office/officeart/2005/8/layout/funnel1"/>
    <dgm:cxn modelId="{412DB577-1BD7-4FBF-83E6-9325953B4128}" type="presParOf" srcId="{459BB470-095C-4478-9195-AC74F6FFEBCC}" destId="{51E01297-AE9F-4D5F-8985-2E033304E669}" srcOrd="5" destOrd="0" presId="urn:microsoft.com/office/officeart/2005/8/layout/funnel1"/>
    <dgm:cxn modelId="{C6281FF2-0538-4945-A7C2-61E2668A853D}" type="presParOf" srcId="{459BB470-095C-4478-9195-AC74F6FFEBCC}" destId="{6B598FFF-1159-43C4-9593-EC2A8865FD5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A99A92-0CE0-4479-AE92-16E9104E6927}" type="doc">
      <dgm:prSet loTypeId="urn:microsoft.com/office/officeart/2005/8/layout/cycle8" loCatId="cycle" qsTypeId="urn:microsoft.com/office/officeart/2005/8/quickstyle/simple2" qsCatId="simple" csTypeId="urn:microsoft.com/office/officeart/2005/8/colors/accent1_2" csCatId="accent1" phldr="1"/>
      <dgm:spPr/>
    </dgm:pt>
    <dgm:pt modelId="{EE78964A-C182-46CE-AA1E-E702A0A1E260}">
      <dgm:prSet phldrT="[Текст]"/>
      <dgm:spPr/>
      <dgm:t>
        <a:bodyPr/>
        <a:lstStyle/>
        <a:p>
          <a:r>
            <a:rPr lang="ru-RU" dirty="0" smtClean="0"/>
            <a:t>Принцип</a:t>
          </a:r>
        </a:p>
        <a:p>
          <a:r>
            <a:rPr lang="ru-RU" dirty="0" smtClean="0"/>
            <a:t>проживания</a:t>
          </a:r>
          <a:endParaRPr lang="ru-RU" dirty="0"/>
        </a:p>
      </dgm:t>
    </dgm:pt>
    <dgm:pt modelId="{345354BA-B5E8-44BF-BA59-82E7400BB814}" type="parTrans" cxnId="{99A824B7-4A33-4AEC-88AE-F04E5A721BA1}">
      <dgm:prSet/>
      <dgm:spPr/>
      <dgm:t>
        <a:bodyPr/>
        <a:lstStyle/>
        <a:p>
          <a:endParaRPr lang="ru-RU"/>
        </a:p>
      </dgm:t>
    </dgm:pt>
    <dgm:pt modelId="{F97CA6F7-EA0D-44A2-82D5-2DDE8A7FF32C}" type="sibTrans" cxnId="{99A824B7-4A33-4AEC-88AE-F04E5A721BA1}">
      <dgm:prSet/>
      <dgm:spPr/>
      <dgm:t>
        <a:bodyPr/>
        <a:lstStyle/>
        <a:p>
          <a:endParaRPr lang="ru-RU"/>
        </a:p>
      </dgm:t>
    </dgm:pt>
    <dgm:pt modelId="{344E8803-F5BA-468D-AFC0-05FF453C53CF}">
      <dgm:prSet phldrT="[Текст]"/>
      <dgm:spPr/>
      <dgm:t>
        <a:bodyPr/>
        <a:lstStyle/>
        <a:p>
          <a:r>
            <a:rPr lang="ru-RU" dirty="0" smtClean="0"/>
            <a:t>Принцип </a:t>
          </a:r>
        </a:p>
        <a:p>
          <a:r>
            <a:rPr lang="ru-RU" dirty="0" smtClean="0"/>
            <a:t>импровизации</a:t>
          </a:r>
          <a:endParaRPr lang="ru-RU" dirty="0"/>
        </a:p>
      </dgm:t>
    </dgm:pt>
    <dgm:pt modelId="{9B2A8082-34F2-4D0C-9F47-B866BA5A5040}" type="parTrans" cxnId="{1477A1EA-F919-433B-8FC5-2DAB06ACAE41}">
      <dgm:prSet/>
      <dgm:spPr/>
      <dgm:t>
        <a:bodyPr/>
        <a:lstStyle/>
        <a:p>
          <a:endParaRPr lang="ru-RU"/>
        </a:p>
      </dgm:t>
    </dgm:pt>
    <dgm:pt modelId="{CE5721F8-D2CC-4419-836A-CA27284719E0}" type="sibTrans" cxnId="{1477A1EA-F919-433B-8FC5-2DAB06ACAE41}">
      <dgm:prSet/>
      <dgm:spPr/>
      <dgm:t>
        <a:bodyPr/>
        <a:lstStyle/>
        <a:p>
          <a:endParaRPr lang="ru-RU"/>
        </a:p>
      </dgm:t>
    </dgm:pt>
    <dgm:pt modelId="{819B486C-067C-43F4-B7CF-12E873382585}">
      <dgm:prSet phldrT="[Текст]"/>
      <dgm:spPr/>
      <dgm:t>
        <a:bodyPr/>
        <a:lstStyle/>
        <a:p>
          <a:r>
            <a:rPr lang="ru-RU" dirty="0" smtClean="0"/>
            <a:t>Принцип событийности</a:t>
          </a:r>
          <a:endParaRPr lang="ru-RU" dirty="0"/>
        </a:p>
      </dgm:t>
    </dgm:pt>
    <dgm:pt modelId="{1D3580DE-D121-4CE4-AD41-D2D6BC07AC15}" type="parTrans" cxnId="{39B18D5D-0118-456E-9C76-276A9CB7EDB5}">
      <dgm:prSet/>
      <dgm:spPr/>
      <dgm:t>
        <a:bodyPr/>
        <a:lstStyle/>
        <a:p>
          <a:endParaRPr lang="ru-RU"/>
        </a:p>
      </dgm:t>
    </dgm:pt>
    <dgm:pt modelId="{9E1B5F9B-BB22-497D-BE13-DEC6DF6CCF40}" type="sibTrans" cxnId="{39B18D5D-0118-456E-9C76-276A9CB7EDB5}">
      <dgm:prSet/>
      <dgm:spPr/>
      <dgm:t>
        <a:bodyPr/>
        <a:lstStyle/>
        <a:p>
          <a:endParaRPr lang="ru-RU"/>
        </a:p>
      </dgm:t>
    </dgm:pt>
    <dgm:pt modelId="{9B4956D2-2DD1-4221-9010-EAC89D62D745}" type="pres">
      <dgm:prSet presAssocID="{EAA99A92-0CE0-4479-AE92-16E9104E6927}" presName="compositeShape" presStyleCnt="0">
        <dgm:presLayoutVars>
          <dgm:chMax val="7"/>
          <dgm:dir/>
          <dgm:resizeHandles val="exact"/>
        </dgm:presLayoutVars>
      </dgm:prSet>
      <dgm:spPr/>
    </dgm:pt>
    <dgm:pt modelId="{82F0F3C7-691A-4447-8397-553D3CD0F722}" type="pres">
      <dgm:prSet presAssocID="{EAA99A92-0CE0-4479-AE92-16E9104E6927}" presName="wedge1" presStyleLbl="node1" presStyleIdx="0" presStyleCnt="3"/>
      <dgm:spPr/>
      <dgm:t>
        <a:bodyPr/>
        <a:lstStyle/>
        <a:p>
          <a:endParaRPr lang="ru-RU"/>
        </a:p>
      </dgm:t>
    </dgm:pt>
    <dgm:pt modelId="{AAD8214B-59E7-4651-90C6-D752C9DD6CE2}" type="pres">
      <dgm:prSet presAssocID="{EAA99A92-0CE0-4479-AE92-16E9104E6927}" presName="dummy1a" presStyleCnt="0"/>
      <dgm:spPr/>
    </dgm:pt>
    <dgm:pt modelId="{3554F464-612C-4316-9CD6-025C286C1366}" type="pres">
      <dgm:prSet presAssocID="{EAA99A92-0CE0-4479-AE92-16E9104E6927}" presName="dummy1b" presStyleCnt="0"/>
      <dgm:spPr/>
    </dgm:pt>
    <dgm:pt modelId="{671C716D-08E2-4B53-8843-E0670AA1F1AA}" type="pres">
      <dgm:prSet presAssocID="{EAA99A92-0CE0-4479-AE92-16E9104E692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CD98E-240E-48AD-B1F6-1E9CB9401A3D}" type="pres">
      <dgm:prSet presAssocID="{EAA99A92-0CE0-4479-AE92-16E9104E6927}" presName="wedge2" presStyleLbl="node1" presStyleIdx="1" presStyleCnt="3"/>
      <dgm:spPr/>
      <dgm:t>
        <a:bodyPr/>
        <a:lstStyle/>
        <a:p>
          <a:endParaRPr lang="ru-RU"/>
        </a:p>
      </dgm:t>
    </dgm:pt>
    <dgm:pt modelId="{CC15159A-8112-438D-85B9-AAA86D3AA6B6}" type="pres">
      <dgm:prSet presAssocID="{EAA99A92-0CE0-4479-AE92-16E9104E6927}" presName="dummy2a" presStyleCnt="0"/>
      <dgm:spPr/>
    </dgm:pt>
    <dgm:pt modelId="{5A6D2F9D-B2E6-46BA-B022-6B843CD7067E}" type="pres">
      <dgm:prSet presAssocID="{EAA99A92-0CE0-4479-AE92-16E9104E6927}" presName="dummy2b" presStyleCnt="0"/>
      <dgm:spPr/>
    </dgm:pt>
    <dgm:pt modelId="{4C262995-A5C6-4961-8881-9BB33FB56229}" type="pres">
      <dgm:prSet presAssocID="{EAA99A92-0CE0-4479-AE92-16E9104E692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15238-8E0F-4235-84BD-F6FF319FFDC7}" type="pres">
      <dgm:prSet presAssocID="{EAA99A92-0CE0-4479-AE92-16E9104E6927}" presName="wedge3" presStyleLbl="node1" presStyleIdx="2" presStyleCnt="3"/>
      <dgm:spPr/>
      <dgm:t>
        <a:bodyPr/>
        <a:lstStyle/>
        <a:p>
          <a:endParaRPr lang="ru-RU"/>
        </a:p>
      </dgm:t>
    </dgm:pt>
    <dgm:pt modelId="{18615756-75C2-4D8E-BBBB-CBCA42AFF6E5}" type="pres">
      <dgm:prSet presAssocID="{EAA99A92-0CE0-4479-AE92-16E9104E6927}" presName="dummy3a" presStyleCnt="0"/>
      <dgm:spPr/>
    </dgm:pt>
    <dgm:pt modelId="{2D7E284C-2FBB-49D2-B05E-12FF8652A56A}" type="pres">
      <dgm:prSet presAssocID="{EAA99A92-0CE0-4479-AE92-16E9104E6927}" presName="dummy3b" presStyleCnt="0"/>
      <dgm:spPr/>
    </dgm:pt>
    <dgm:pt modelId="{0A55E504-ECDA-47E7-9271-2896FBF4EC23}" type="pres">
      <dgm:prSet presAssocID="{EAA99A92-0CE0-4479-AE92-16E9104E692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F08D7-DF0C-431E-B8D7-5AC4947ADD3D}" type="pres">
      <dgm:prSet presAssocID="{F97CA6F7-EA0D-44A2-82D5-2DDE8A7FF32C}" presName="arrowWedge1" presStyleLbl="fgSibTrans2D1" presStyleIdx="0" presStyleCnt="3"/>
      <dgm:spPr/>
    </dgm:pt>
    <dgm:pt modelId="{C9976B13-F505-42FD-A25B-D6F9E95F2EF0}" type="pres">
      <dgm:prSet presAssocID="{CE5721F8-D2CC-4419-836A-CA27284719E0}" presName="arrowWedge2" presStyleLbl="fgSibTrans2D1" presStyleIdx="1" presStyleCnt="3"/>
      <dgm:spPr/>
    </dgm:pt>
    <dgm:pt modelId="{51B76E34-F3A8-445B-AC3E-5E05962A495C}" type="pres">
      <dgm:prSet presAssocID="{9E1B5F9B-BB22-497D-BE13-DEC6DF6CCF40}" presName="arrowWedge3" presStyleLbl="fgSibTrans2D1" presStyleIdx="2" presStyleCnt="3"/>
      <dgm:spPr/>
    </dgm:pt>
  </dgm:ptLst>
  <dgm:cxnLst>
    <dgm:cxn modelId="{4BE4E8F3-8ED2-40A9-92ED-17E0D82913EE}" type="presOf" srcId="{EE78964A-C182-46CE-AA1E-E702A0A1E260}" destId="{82F0F3C7-691A-4447-8397-553D3CD0F722}" srcOrd="0" destOrd="0" presId="urn:microsoft.com/office/officeart/2005/8/layout/cycle8"/>
    <dgm:cxn modelId="{C691C31D-14A8-47B8-90A7-BA1A0E937002}" type="presOf" srcId="{EAA99A92-0CE0-4479-AE92-16E9104E6927}" destId="{9B4956D2-2DD1-4221-9010-EAC89D62D745}" srcOrd="0" destOrd="0" presId="urn:microsoft.com/office/officeart/2005/8/layout/cycle8"/>
    <dgm:cxn modelId="{1477A1EA-F919-433B-8FC5-2DAB06ACAE41}" srcId="{EAA99A92-0CE0-4479-AE92-16E9104E6927}" destId="{344E8803-F5BA-468D-AFC0-05FF453C53CF}" srcOrd="1" destOrd="0" parTransId="{9B2A8082-34F2-4D0C-9F47-B866BA5A5040}" sibTransId="{CE5721F8-D2CC-4419-836A-CA27284719E0}"/>
    <dgm:cxn modelId="{EE2D61D6-635F-45B3-97BD-065FB0EDCB5A}" type="presOf" srcId="{344E8803-F5BA-468D-AFC0-05FF453C53CF}" destId="{4C262995-A5C6-4961-8881-9BB33FB56229}" srcOrd="1" destOrd="0" presId="urn:microsoft.com/office/officeart/2005/8/layout/cycle8"/>
    <dgm:cxn modelId="{39B18D5D-0118-456E-9C76-276A9CB7EDB5}" srcId="{EAA99A92-0CE0-4479-AE92-16E9104E6927}" destId="{819B486C-067C-43F4-B7CF-12E873382585}" srcOrd="2" destOrd="0" parTransId="{1D3580DE-D121-4CE4-AD41-D2D6BC07AC15}" sibTransId="{9E1B5F9B-BB22-497D-BE13-DEC6DF6CCF40}"/>
    <dgm:cxn modelId="{F9AE08DA-C607-48C8-896E-926FC01B0E98}" type="presOf" srcId="{819B486C-067C-43F4-B7CF-12E873382585}" destId="{8DE15238-8E0F-4235-84BD-F6FF319FFDC7}" srcOrd="0" destOrd="0" presId="urn:microsoft.com/office/officeart/2005/8/layout/cycle8"/>
    <dgm:cxn modelId="{F3DBB01F-86DF-47DF-ACF3-AC3E02B41333}" type="presOf" srcId="{819B486C-067C-43F4-B7CF-12E873382585}" destId="{0A55E504-ECDA-47E7-9271-2896FBF4EC23}" srcOrd="1" destOrd="0" presId="urn:microsoft.com/office/officeart/2005/8/layout/cycle8"/>
    <dgm:cxn modelId="{99A824B7-4A33-4AEC-88AE-F04E5A721BA1}" srcId="{EAA99A92-0CE0-4479-AE92-16E9104E6927}" destId="{EE78964A-C182-46CE-AA1E-E702A0A1E260}" srcOrd="0" destOrd="0" parTransId="{345354BA-B5E8-44BF-BA59-82E7400BB814}" sibTransId="{F97CA6F7-EA0D-44A2-82D5-2DDE8A7FF32C}"/>
    <dgm:cxn modelId="{8A157F9A-A745-4AAD-9DA2-3223D07694D7}" type="presOf" srcId="{EE78964A-C182-46CE-AA1E-E702A0A1E260}" destId="{671C716D-08E2-4B53-8843-E0670AA1F1AA}" srcOrd="1" destOrd="0" presId="urn:microsoft.com/office/officeart/2005/8/layout/cycle8"/>
    <dgm:cxn modelId="{1E111325-3293-4227-959F-DEDB745420DB}" type="presOf" srcId="{344E8803-F5BA-468D-AFC0-05FF453C53CF}" destId="{FA3CD98E-240E-48AD-B1F6-1E9CB9401A3D}" srcOrd="0" destOrd="0" presId="urn:microsoft.com/office/officeart/2005/8/layout/cycle8"/>
    <dgm:cxn modelId="{A4762553-B929-4711-BC98-9AEEB0AAEA0C}" type="presParOf" srcId="{9B4956D2-2DD1-4221-9010-EAC89D62D745}" destId="{82F0F3C7-691A-4447-8397-553D3CD0F722}" srcOrd="0" destOrd="0" presId="urn:microsoft.com/office/officeart/2005/8/layout/cycle8"/>
    <dgm:cxn modelId="{C74E4E16-59E7-4285-A160-B3B76F396899}" type="presParOf" srcId="{9B4956D2-2DD1-4221-9010-EAC89D62D745}" destId="{AAD8214B-59E7-4651-90C6-D752C9DD6CE2}" srcOrd="1" destOrd="0" presId="urn:microsoft.com/office/officeart/2005/8/layout/cycle8"/>
    <dgm:cxn modelId="{86E76357-6520-4E80-8FED-025FEAF0744C}" type="presParOf" srcId="{9B4956D2-2DD1-4221-9010-EAC89D62D745}" destId="{3554F464-612C-4316-9CD6-025C286C1366}" srcOrd="2" destOrd="0" presId="urn:microsoft.com/office/officeart/2005/8/layout/cycle8"/>
    <dgm:cxn modelId="{1E2468FE-648E-40F7-95E5-B8BB33DDF8EC}" type="presParOf" srcId="{9B4956D2-2DD1-4221-9010-EAC89D62D745}" destId="{671C716D-08E2-4B53-8843-E0670AA1F1AA}" srcOrd="3" destOrd="0" presId="urn:microsoft.com/office/officeart/2005/8/layout/cycle8"/>
    <dgm:cxn modelId="{353E9373-381C-4FD5-91B2-040F67D59F12}" type="presParOf" srcId="{9B4956D2-2DD1-4221-9010-EAC89D62D745}" destId="{FA3CD98E-240E-48AD-B1F6-1E9CB9401A3D}" srcOrd="4" destOrd="0" presId="urn:microsoft.com/office/officeart/2005/8/layout/cycle8"/>
    <dgm:cxn modelId="{229AE52E-FEAD-453F-91E4-C2B30B285CD7}" type="presParOf" srcId="{9B4956D2-2DD1-4221-9010-EAC89D62D745}" destId="{CC15159A-8112-438D-85B9-AAA86D3AA6B6}" srcOrd="5" destOrd="0" presId="urn:microsoft.com/office/officeart/2005/8/layout/cycle8"/>
    <dgm:cxn modelId="{C762B458-6AB0-4427-9557-BB39FD8B2464}" type="presParOf" srcId="{9B4956D2-2DD1-4221-9010-EAC89D62D745}" destId="{5A6D2F9D-B2E6-46BA-B022-6B843CD7067E}" srcOrd="6" destOrd="0" presId="urn:microsoft.com/office/officeart/2005/8/layout/cycle8"/>
    <dgm:cxn modelId="{ECF3A3A0-6269-4CB8-AA51-DB6E34B5A7DB}" type="presParOf" srcId="{9B4956D2-2DD1-4221-9010-EAC89D62D745}" destId="{4C262995-A5C6-4961-8881-9BB33FB56229}" srcOrd="7" destOrd="0" presId="urn:microsoft.com/office/officeart/2005/8/layout/cycle8"/>
    <dgm:cxn modelId="{829B9AA6-3B61-4A27-B856-A1AA1766C670}" type="presParOf" srcId="{9B4956D2-2DD1-4221-9010-EAC89D62D745}" destId="{8DE15238-8E0F-4235-84BD-F6FF319FFDC7}" srcOrd="8" destOrd="0" presId="urn:microsoft.com/office/officeart/2005/8/layout/cycle8"/>
    <dgm:cxn modelId="{51B96452-8A47-437D-91D2-CBE4C704B553}" type="presParOf" srcId="{9B4956D2-2DD1-4221-9010-EAC89D62D745}" destId="{18615756-75C2-4D8E-BBBB-CBCA42AFF6E5}" srcOrd="9" destOrd="0" presId="urn:microsoft.com/office/officeart/2005/8/layout/cycle8"/>
    <dgm:cxn modelId="{C055B814-ECE8-4863-BAB1-242E7F532ED2}" type="presParOf" srcId="{9B4956D2-2DD1-4221-9010-EAC89D62D745}" destId="{2D7E284C-2FBB-49D2-B05E-12FF8652A56A}" srcOrd="10" destOrd="0" presId="urn:microsoft.com/office/officeart/2005/8/layout/cycle8"/>
    <dgm:cxn modelId="{3BC5F4A9-C76A-4C4A-99C0-002C44BB2834}" type="presParOf" srcId="{9B4956D2-2DD1-4221-9010-EAC89D62D745}" destId="{0A55E504-ECDA-47E7-9271-2896FBF4EC23}" srcOrd="11" destOrd="0" presId="urn:microsoft.com/office/officeart/2005/8/layout/cycle8"/>
    <dgm:cxn modelId="{19FED158-0F53-4CDB-BB52-636F5EFC36C7}" type="presParOf" srcId="{9B4956D2-2DD1-4221-9010-EAC89D62D745}" destId="{523F08D7-DF0C-431E-B8D7-5AC4947ADD3D}" srcOrd="12" destOrd="0" presId="urn:microsoft.com/office/officeart/2005/8/layout/cycle8"/>
    <dgm:cxn modelId="{A71267E6-8E54-4F35-829C-28AB812D30E2}" type="presParOf" srcId="{9B4956D2-2DD1-4221-9010-EAC89D62D745}" destId="{C9976B13-F505-42FD-A25B-D6F9E95F2EF0}" srcOrd="13" destOrd="0" presId="urn:microsoft.com/office/officeart/2005/8/layout/cycle8"/>
    <dgm:cxn modelId="{5C5226F4-6B93-4188-A6FB-439F0753CCAD}" type="presParOf" srcId="{9B4956D2-2DD1-4221-9010-EAC89D62D745}" destId="{51B76E34-F3A8-445B-AC3E-5E05962A495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C5ED54-6115-440E-9B4E-7712FAE5AF28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1ED2F3-857C-4519-B367-CE8CB44057E8}">
      <dgm:prSet phldrT="[Текст]"/>
      <dgm:spPr/>
      <dgm:t>
        <a:bodyPr/>
        <a:lstStyle/>
        <a:p>
          <a:r>
            <a:rPr lang="ru-RU" dirty="0" smtClean="0"/>
            <a:t>От свободы творчества</a:t>
          </a:r>
          <a:endParaRPr lang="ru-RU" dirty="0"/>
        </a:p>
      </dgm:t>
    </dgm:pt>
    <dgm:pt modelId="{8432685A-D65F-48D9-8FEB-E629031637DE}" type="parTrans" cxnId="{36F3F49B-A681-4291-B954-CDAF502A18B3}">
      <dgm:prSet/>
      <dgm:spPr/>
      <dgm:t>
        <a:bodyPr/>
        <a:lstStyle/>
        <a:p>
          <a:endParaRPr lang="ru-RU"/>
        </a:p>
      </dgm:t>
    </dgm:pt>
    <dgm:pt modelId="{BC3B95EA-E20A-4469-9735-47E93C2BF439}" type="sibTrans" cxnId="{36F3F49B-A681-4291-B954-CDAF502A18B3}">
      <dgm:prSet/>
      <dgm:spPr/>
      <dgm:t>
        <a:bodyPr/>
        <a:lstStyle/>
        <a:p>
          <a:endParaRPr lang="ru-RU"/>
        </a:p>
      </dgm:t>
    </dgm:pt>
    <dgm:pt modelId="{2DCA2907-9DEA-4A2B-8ECF-701DD9869FAF}">
      <dgm:prSet phldrT="[Текст]"/>
      <dgm:spPr/>
      <dgm:t>
        <a:bodyPr/>
        <a:lstStyle/>
        <a:p>
          <a:r>
            <a:rPr lang="ru-RU" dirty="0" smtClean="0"/>
            <a:t>К открытию мира, себя в мире</a:t>
          </a:r>
          <a:endParaRPr lang="ru-RU" dirty="0"/>
        </a:p>
      </dgm:t>
    </dgm:pt>
    <dgm:pt modelId="{7B323725-AFAF-4DDA-88E0-3D034569F38E}" type="parTrans" cxnId="{0BE1298B-6940-476D-B292-AC1B536A9F38}">
      <dgm:prSet/>
      <dgm:spPr/>
      <dgm:t>
        <a:bodyPr/>
        <a:lstStyle/>
        <a:p>
          <a:endParaRPr lang="ru-RU"/>
        </a:p>
      </dgm:t>
    </dgm:pt>
    <dgm:pt modelId="{4E9DEB9C-85E5-4E5E-B829-96C76D2ACC73}" type="sibTrans" cxnId="{0BE1298B-6940-476D-B292-AC1B536A9F38}">
      <dgm:prSet/>
      <dgm:spPr/>
      <dgm:t>
        <a:bodyPr/>
        <a:lstStyle/>
        <a:p>
          <a:endParaRPr lang="ru-RU"/>
        </a:p>
      </dgm:t>
    </dgm:pt>
    <dgm:pt modelId="{480B0252-3105-4D40-B523-72763F74E12A}" type="pres">
      <dgm:prSet presAssocID="{BBC5ED54-6115-440E-9B4E-7712FAE5A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B06AE7-F15B-4330-A2A8-EB7D6C3D0E4A}" type="pres">
      <dgm:prSet presAssocID="{BBC5ED54-6115-440E-9B4E-7712FAE5AF28}" presName="ribbon" presStyleLbl="node1" presStyleIdx="0" presStyleCnt="1"/>
      <dgm:spPr/>
    </dgm:pt>
    <dgm:pt modelId="{11F8B989-CE73-41EC-A950-B2BD392919F0}" type="pres">
      <dgm:prSet presAssocID="{BBC5ED54-6115-440E-9B4E-7712FAE5AF28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459BB-8345-47D8-BA44-0C941B468C84}" type="pres">
      <dgm:prSet presAssocID="{BBC5ED54-6115-440E-9B4E-7712FAE5AF28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E1298B-6940-476D-B292-AC1B536A9F38}" srcId="{BBC5ED54-6115-440E-9B4E-7712FAE5AF28}" destId="{2DCA2907-9DEA-4A2B-8ECF-701DD9869FAF}" srcOrd="1" destOrd="0" parTransId="{7B323725-AFAF-4DDA-88E0-3D034569F38E}" sibTransId="{4E9DEB9C-85E5-4E5E-B829-96C76D2ACC73}"/>
    <dgm:cxn modelId="{36F3F49B-A681-4291-B954-CDAF502A18B3}" srcId="{BBC5ED54-6115-440E-9B4E-7712FAE5AF28}" destId="{331ED2F3-857C-4519-B367-CE8CB44057E8}" srcOrd="0" destOrd="0" parTransId="{8432685A-D65F-48D9-8FEB-E629031637DE}" sibTransId="{BC3B95EA-E20A-4469-9735-47E93C2BF439}"/>
    <dgm:cxn modelId="{1E8A7FD6-BE60-4478-BE3A-4939CEB150DA}" type="presOf" srcId="{BBC5ED54-6115-440E-9B4E-7712FAE5AF28}" destId="{480B0252-3105-4D40-B523-72763F74E12A}" srcOrd="0" destOrd="0" presId="urn:microsoft.com/office/officeart/2005/8/layout/arrow6"/>
    <dgm:cxn modelId="{92DE3AE3-1983-4031-BF69-256D898184AB}" type="presOf" srcId="{2DCA2907-9DEA-4A2B-8ECF-701DD9869FAF}" destId="{E33459BB-8345-47D8-BA44-0C941B468C84}" srcOrd="0" destOrd="0" presId="urn:microsoft.com/office/officeart/2005/8/layout/arrow6"/>
    <dgm:cxn modelId="{096666EF-F3B0-464E-BF84-2820649C6F74}" type="presOf" srcId="{331ED2F3-857C-4519-B367-CE8CB44057E8}" destId="{11F8B989-CE73-41EC-A950-B2BD392919F0}" srcOrd="0" destOrd="0" presId="urn:microsoft.com/office/officeart/2005/8/layout/arrow6"/>
    <dgm:cxn modelId="{2216825E-B658-4C2E-ADE1-E16907000FB2}" type="presParOf" srcId="{480B0252-3105-4D40-B523-72763F74E12A}" destId="{08B06AE7-F15B-4330-A2A8-EB7D6C3D0E4A}" srcOrd="0" destOrd="0" presId="urn:microsoft.com/office/officeart/2005/8/layout/arrow6"/>
    <dgm:cxn modelId="{A3D8DD9A-4CBD-49C8-A22A-C256270A703F}" type="presParOf" srcId="{480B0252-3105-4D40-B523-72763F74E12A}" destId="{11F8B989-CE73-41EC-A950-B2BD392919F0}" srcOrd="1" destOrd="0" presId="urn:microsoft.com/office/officeart/2005/8/layout/arrow6"/>
    <dgm:cxn modelId="{A4B77E8B-7759-44B0-9F73-FE1AE4A54F8D}" type="presParOf" srcId="{480B0252-3105-4D40-B523-72763F74E12A}" destId="{E33459BB-8345-47D8-BA44-0C941B468C8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90CEC1-F9CE-429F-9E8F-ABF2FF11EF1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C388AC67-562F-4DE9-8CB1-E4AA75B7F1BC}">
      <dgm:prSet phldrT="[Текст]"/>
      <dgm:spPr/>
      <dgm:t>
        <a:bodyPr/>
        <a:lstStyle/>
        <a:p>
          <a:r>
            <a:rPr lang="ru-RU" dirty="0" smtClean="0"/>
            <a:t>«Соты»</a:t>
          </a:r>
          <a:endParaRPr lang="ru-RU" dirty="0"/>
        </a:p>
      </dgm:t>
    </dgm:pt>
    <dgm:pt modelId="{CF25B145-54F4-477E-9F8E-D82615CBA091}" type="parTrans" cxnId="{CC6B229F-B81E-4B8D-ABB5-90F45CDE3B24}">
      <dgm:prSet/>
      <dgm:spPr/>
      <dgm:t>
        <a:bodyPr/>
        <a:lstStyle/>
        <a:p>
          <a:endParaRPr lang="ru-RU"/>
        </a:p>
      </dgm:t>
    </dgm:pt>
    <dgm:pt modelId="{0DE06046-596E-43A6-9515-659B0A4EC7DD}" type="sibTrans" cxnId="{CC6B229F-B81E-4B8D-ABB5-90F45CDE3B24}">
      <dgm:prSet/>
      <dgm:spPr/>
      <dgm:t>
        <a:bodyPr/>
        <a:lstStyle/>
        <a:p>
          <a:endParaRPr lang="ru-RU"/>
        </a:p>
      </dgm:t>
    </dgm:pt>
    <dgm:pt modelId="{954053C8-75A8-4D0E-A270-74356C680F59}">
      <dgm:prSet phldrT="[Текст]"/>
      <dgm:spPr/>
      <dgm:t>
        <a:bodyPr/>
        <a:lstStyle/>
        <a:p>
          <a:r>
            <a:rPr lang="ru-RU" dirty="0" smtClean="0"/>
            <a:t>«Волшебный телевизор»</a:t>
          </a:r>
          <a:endParaRPr lang="ru-RU" dirty="0"/>
        </a:p>
      </dgm:t>
    </dgm:pt>
    <dgm:pt modelId="{F4C7DE70-0919-4DF2-BD8E-0179DB8D42B2}" type="parTrans" cxnId="{A759B292-2441-4A00-82F9-DFA2542BD109}">
      <dgm:prSet/>
      <dgm:spPr/>
      <dgm:t>
        <a:bodyPr/>
        <a:lstStyle/>
        <a:p>
          <a:endParaRPr lang="ru-RU"/>
        </a:p>
      </dgm:t>
    </dgm:pt>
    <dgm:pt modelId="{6D123157-A8AC-42A8-965A-FC330F9396CB}" type="sibTrans" cxnId="{A759B292-2441-4A00-82F9-DFA2542BD109}">
      <dgm:prSet/>
      <dgm:spPr/>
      <dgm:t>
        <a:bodyPr/>
        <a:lstStyle/>
        <a:p>
          <a:endParaRPr lang="ru-RU"/>
        </a:p>
      </dgm:t>
    </dgm:pt>
    <dgm:pt modelId="{DFF7A63E-198F-4127-85FA-534C23F1E62B}">
      <dgm:prSet phldrT="[Текст]"/>
      <dgm:spPr/>
      <dgm:t>
        <a:bodyPr/>
        <a:lstStyle/>
        <a:p>
          <a:r>
            <a:rPr lang="ru-RU" dirty="0" smtClean="0"/>
            <a:t>«</a:t>
          </a:r>
          <a:r>
            <a:rPr lang="ru-RU" dirty="0" err="1" smtClean="0"/>
            <a:t>Пазлы</a:t>
          </a:r>
          <a:r>
            <a:rPr lang="ru-RU" dirty="0" smtClean="0"/>
            <a:t>»</a:t>
          </a:r>
          <a:endParaRPr lang="ru-RU" dirty="0"/>
        </a:p>
      </dgm:t>
    </dgm:pt>
    <dgm:pt modelId="{90052E0D-7DCC-408B-898A-27872D988355}" type="parTrans" cxnId="{6F2BBFE2-92F5-457B-A9E5-487A05DA4E46}">
      <dgm:prSet/>
      <dgm:spPr/>
      <dgm:t>
        <a:bodyPr/>
        <a:lstStyle/>
        <a:p>
          <a:endParaRPr lang="ru-RU"/>
        </a:p>
      </dgm:t>
    </dgm:pt>
    <dgm:pt modelId="{69EADFB5-CEBD-4B34-B026-0D5CA6EBF7E5}" type="sibTrans" cxnId="{6F2BBFE2-92F5-457B-A9E5-487A05DA4E46}">
      <dgm:prSet/>
      <dgm:spPr/>
      <dgm:t>
        <a:bodyPr/>
        <a:lstStyle/>
        <a:p>
          <a:endParaRPr lang="ru-RU"/>
        </a:p>
      </dgm:t>
    </dgm:pt>
    <dgm:pt modelId="{D6F4B817-B915-405B-B353-BDFD90A82FE4}" type="pres">
      <dgm:prSet presAssocID="{4090CEC1-F9CE-429F-9E8F-ABF2FF11EF1E}" presName="Name0" presStyleCnt="0">
        <dgm:presLayoutVars>
          <dgm:dir/>
          <dgm:resizeHandles val="exact"/>
        </dgm:presLayoutVars>
      </dgm:prSet>
      <dgm:spPr/>
    </dgm:pt>
    <dgm:pt modelId="{DE72105B-C5B9-46E6-9843-7972129B9141}" type="pres">
      <dgm:prSet presAssocID="{4090CEC1-F9CE-429F-9E8F-ABF2FF11EF1E}" presName="fgShape" presStyleLbl="fgShp" presStyleIdx="0" presStyleCnt="1"/>
      <dgm:spPr/>
    </dgm:pt>
    <dgm:pt modelId="{5BF0746B-C4A9-4AD1-86E2-D813C53B15C7}" type="pres">
      <dgm:prSet presAssocID="{4090CEC1-F9CE-429F-9E8F-ABF2FF11EF1E}" presName="linComp" presStyleCnt="0"/>
      <dgm:spPr/>
    </dgm:pt>
    <dgm:pt modelId="{AD11125E-E2BB-4A64-8449-5188182A07E5}" type="pres">
      <dgm:prSet presAssocID="{C388AC67-562F-4DE9-8CB1-E4AA75B7F1BC}" presName="compNode" presStyleCnt="0"/>
      <dgm:spPr/>
    </dgm:pt>
    <dgm:pt modelId="{B210F143-B682-4D24-B4B7-983BF377B980}" type="pres">
      <dgm:prSet presAssocID="{C388AC67-562F-4DE9-8CB1-E4AA75B7F1BC}" presName="bkgdShape" presStyleLbl="node1" presStyleIdx="0" presStyleCnt="3"/>
      <dgm:spPr/>
      <dgm:t>
        <a:bodyPr/>
        <a:lstStyle/>
        <a:p>
          <a:endParaRPr lang="ru-RU"/>
        </a:p>
      </dgm:t>
    </dgm:pt>
    <dgm:pt modelId="{FB9B6601-86A7-4E28-8C5B-15B1E32267A3}" type="pres">
      <dgm:prSet presAssocID="{C388AC67-562F-4DE9-8CB1-E4AA75B7F1B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6A105-AF53-4656-852E-2E3C84BEF561}" type="pres">
      <dgm:prSet presAssocID="{C388AC67-562F-4DE9-8CB1-E4AA75B7F1BC}" presName="invisiNode" presStyleLbl="node1" presStyleIdx="0" presStyleCnt="3"/>
      <dgm:spPr/>
    </dgm:pt>
    <dgm:pt modelId="{63513E77-20A3-493A-A9BE-E3AF20B4F596}" type="pres">
      <dgm:prSet presAssocID="{C388AC67-562F-4DE9-8CB1-E4AA75B7F1BC}" presName="imagNode" presStyleLbl="fgImgPlac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075E0ED-4E4D-41DB-9D8C-FD4B21961852}" type="pres">
      <dgm:prSet presAssocID="{0DE06046-596E-43A6-9515-659B0A4EC7D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228576F-2740-47F5-BA55-26D423A11DA3}" type="pres">
      <dgm:prSet presAssocID="{954053C8-75A8-4D0E-A270-74356C680F59}" presName="compNode" presStyleCnt="0"/>
      <dgm:spPr/>
    </dgm:pt>
    <dgm:pt modelId="{6CF73D53-8D6A-475A-AA07-63DFF01E09C7}" type="pres">
      <dgm:prSet presAssocID="{954053C8-75A8-4D0E-A270-74356C680F59}" presName="bkgdShape" presStyleLbl="node1" presStyleIdx="1" presStyleCnt="3"/>
      <dgm:spPr/>
      <dgm:t>
        <a:bodyPr/>
        <a:lstStyle/>
        <a:p>
          <a:endParaRPr lang="ru-RU"/>
        </a:p>
      </dgm:t>
    </dgm:pt>
    <dgm:pt modelId="{CD3415D6-01EC-41F9-A9FC-BF319DF7D6B9}" type="pres">
      <dgm:prSet presAssocID="{954053C8-75A8-4D0E-A270-74356C680F59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A2459-BE78-4C31-B097-99F978C07B06}" type="pres">
      <dgm:prSet presAssocID="{954053C8-75A8-4D0E-A270-74356C680F59}" presName="invisiNode" presStyleLbl="node1" presStyleIdx="1" presStyleCnt="3"/>
      <dgm:spPr/>
    </dgm:pt>
    <dgm:pt modelId="{F7DF5C3C-22CA-4BA6-B474-70890C72BE3E}" type="pres">
      <dgm:prSet presAssocID="{954053C8-75A8-4D0E-A270-74356C680F59}" presName="imagNode" presStyleLbl="fgImgPlac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83001C64-9179-407A-9367-D1FD4EAA5F79}" type="pres">
      <dgm:prSet presAssocID="{6D123157-A8AC-42A8-965A-FC330F9396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BFBADF6-F6A8-46CB-8F84-CB7C9F609947}" type="pres">
      <dgm:prSet presAssocID="{DFF7A63E-198F-4127-85FA-534C23F1E62B}" presName="compNode" presStyleCnt="0"/>
      <dgm:spPr/>
    </dgm:pt>
    <dgm:pt modelId="{8F102657-C3F9-4D4A-AF39-FBCB3F26F974}" type="pres">
      <dgm:prSet presAssocID="{DFF7A63E-198F-4127-85FA-534C23F1E62B}" presName="bkgdShape" presStyleLbl="node1" presStyleIdx="2" presStyleCnt="3"/>
      <dgm:spPr/>
      <dgm:t>
        <a:bodyPr/>
        <a:lstStyle/>
        <a:p>
          <a:endParaRPr lang="ru-RU"/>
        </a:p>
      </dgm:t>
    </dgm:pt>
    <dgm:pt modelId="{3F529580-D29C-4033-AA4D-AA1166ED3C81}" type="pres">
      <dgm:prSet presAssocID="{DFF7A63E-198F-4127-85FA-534C23F1E62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B0331-7543-439C-BBF1-F88887BE0B1C}" type="pres">
      <dgm:prSet presAssocID="{DFF7A63E-198F-4127-85FA-534C23F1E62B}" presName="invisiNode" presStyleLbl="node1" presStyleIdx="2" presStyleCnt="3"/>
      <dgm:spPr/>
    </dgm:pt>
    <dgm:pt modelId="{9EC5620E-3454-4834-86DB-4B410C4CB5A6}" type="pres">
      <dgm:prSet presAssocID="{DFF7A63E-198F-4127-85FA-534C23F1E62B}" presName="imagNode" presStyleLbl="fgImgPlac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74609AA4-FDB5-410C-928F-6D960582E304}" type="presOf" srcId="{C388AC67-562F-4DE9-8CB1-E4AA75B7F1BC}" destId="{FB9B6601-86A7-4E28-8C5B-15B1E32267A3}" srcOrd="1" destOrd="0" presId="urn:microsoft.com/office/officeart/2005/8/layout/hList7"/>
    <dgm:cxn modelId="{F00BA0DC-7FB2-4167-B3F4-3CA3027CBEF9}" type="presOf" srcId="{DFF7A63E-198F-4127-85FA-534C23F1E62B}" destId="{3F529580-D29C-4033-AA4D-AA1166ED3C81}" srcOrd="1" destOrd="0" presId="urn:microsoft.com/office/officeart/2005/8/layout/hList7"/>
    <dgm:cxn modelId="{CC6B229F-B81E-4B8D-ABB5-90F45CDE3B24}" srcId="{4090CEC1-F9CE-429F-9E8F-ABF2FF11EF1E}" destId="{C388AC67-562F-4DE9-8CB1-E4AA75B7F1BC}" srcOrd="0" destOrd="0" parTransId="{CF25B145-54F4-477E-9F8E-D82615CBA091}" sibTransId="{0DE06046-596E-43A6-9515-659B0A4EC7DD}"/>
    <dgm:cxn modelId="{94153053-F236-4FDF-BCF8-1EA88086E94B}" type="presOf" srcId="{954053C8-75A8-4D0E-A270-74356C680F59}" destId="{6CF73D53-8D6A-475A-AA07-63DFF01E09C7}" srcOrd="0" destOrd="0" presId="urn:microsoft.com/office/officeart/2005/8/layout/hList7"/>
    <dgm:cxn modelId="{4D8B65B5-3752-4126-BCD6-68C4B8D45FBA}" type="presOf" srcId="{C388AC67-562F-4DE9-8CB1-E4AA75B7F1BC}" destId="{B210F143-B682-4D24-B4B7-983BF377B980}" srcOrd="0" destOrd="0" presId="urn:microsoft.com/office/officeart/2005/8/layout/hList7"/>
    <dgm:cxn modelId="{A759B292-2441-4A00-82F9-DFA2542BD109}" srcId="{4090CEC1-F9CE-429F-9E8F-ABF2FF11EF1E}" destId="{954053C8-75A8-4D0E-A270-74356C680F59}" srcOrd="1" destOrd="0" parTransId="{F4C7DE70-0919-4DF2-BD8E-0179DB8D42B2}" sibTransId="{6D123157-A8AC-42A8-965A-FC330F9396CB}"/>
    <dgm:cxn modelId="{E5AB300C-F456-4075-895C-98F452CE8936}" type="presOf" srcId="{4090CEC1-F9CE-429F-9E8F-ABF2FF11EF1E}" destId="{D6F4B817-B915-405B-B353-BDFD90A82FE4}" srcOrd="0" destOrd="0" presId="urn:microsoft.com/office/officeart/2005/8/layout/hList7"/>
    <dgm:cxn modelId="{01E2831B-3E0F-463A-BDB8-7FA84896743A}" type="presOf" srcId="{0DE06046-596E-43A6-9515-659B0A4EC7DD}" destId="{6075E0ED-4E4D-41DB-9D8C-FD4B21961852}" srcOrd="0" destOrd="0" presId="urn:microsoft.com/office/officeart/2005/8/layout/hList7"/>
    <dgm:cxn modelId="{6F2BBFE2-92F5-457B-A9E5-487A05DA4E46}" srcId="{4090CEC1-F9CE-429F-9E8F-ABF2FF11EF1E}" destId="{DFF7A63E-198F-4127-85FA-534C23F1E62B}" srcOrd="2" destOrd="0" parTransId="{90052E0D-7DCC-408B-898A-27872D988355}" sibTransId="{69EADFB5-CEBD-4B34-B026-0D5CA6EBF7E5}"/>
    <dgm:cxn modelId="{B1EDC24B-366F-4EAC-8B57-40BE36D37AAF}" type="presOf" srcId="{DFF7A63E-198F-4127-85FA-534C23F1E62B}" destId="{8F102657-C3F9-4D4A-AF39-FBCB3F26F974}" srcOrd="0" destOrd="0" presId="urn:microsoft.com/office/officeart/2005/8/layout/hList7"/>
    <dgm:cxn modelId="{5161FA9C-3127-43E0-8997-536F6565F3D4}" type="presOf" srcId="{954053C8-75A8-4D0E-A270-74356C680F59}" destId="{CD3415D6-01EC-41F9-A9FC-BF319DF7D6B9}" srcOrd="1" destOrd="0" presId="urn:microsoft.com/office/officeart/2005/8/layout/hList7"/>
    <dgm:cxn modelId="{620FFD6F-B4B6-48FB-8C28-B7BE579F06B7}" type="presOf" srcId="{6D123157-A8AC-42A8-965A-FC330F9396CB}" destId="{83001C64-9179-407A-9367-D1FD4EAA5F79}" srcOrd="0" destOrd="0" presId="urn:microsoft.com/office/officeart/2005/8/layout/hList7"/>
    <dgm:cxn modelId="{3C42A435-3AAE-44E6-BC95-19DBA0A3F27B}" type="presParOf" srcId="{D6F4B817-B915-405B-B353-BDFD90A82FE4}" destId="{DE72105B-C5B9-46E6-9843-7972129B9141}" srcOrd="0" destOrd="0" presId="urn:microsoft.com/office/officeart/2005/8/layout/hList7"/>
    <dgm:cxn modelId="{1B84C6E7-A129-47B9-A48A-649735834FAC}" type="presParOf" srcId="{D6F4B817-B915-405B-B353-BDFD90A82FE4}" destId="{5BF0746B-C4A9-4AD1-86E2-D813C53B15C7}" srcOrd="1" destOrd="0" presId="urn:microsoft.com/office/officeart/2005/8/layout/hList7"/>
    <dgm:cxn modelId="{FC0899D2-376F-43AA-8CB8-CAF4EDBADA07}" type="presParOf" srcId="{5BF0746B-C4A9-4AD1-86E2-D813C53B15C7}" destId="{AD11125E-E2BB-4A64-8449-5188182A07E5}" srcOrd="0" destOrd="0" presId="urn:microsoft.com/office/officeart/2005/8/layout/hList7"/>
    <dgm:cxn modelId="{728C3B7B-2851-4284-A092-114316400632}" type="presParOf" srcId="{AD11125E-E2BB-4A64-8449-5188182A07E5}" destId="{B210F143-B682-4D24-B4B7-983BF377B980}" srcOrd="0" destOrd="0" presId="urn:microsoft.com/office/officeart/2005/8/layout/hList7"/>
    <dgm:cxn modelId="{B2C7B78E-1D4E-48B7-B2ED-ED37B0ED318F}" type="presParOf" srcId="{AD11125E-E2BB-4A64-8449-5188182A07E5}" destId="{FB9B6601-86A7-4E28-8C5B-15B1E32267A3}" srcOrd="1" destOrd="0" presId="urn:microsoft.com/office/officeart/2005/8/layout/hList7"/>
    <dgm:cxn modelId="{96E5B95D-2786-4508-8453-434B6BF8B310}" type="presParOf" srcId="{AD11125E-E2BB-4A64-8449-5188182A07E5}" destId="{0386A105-AF53-4656-852E-2E3C84BEF561}" srcOrd="2" destOrd="0" presId="urn:microsoft.com/office/officeart/2005/8/layout/hList7"/>
    <dgm:cxn modelId="{4C446019-7078-4CC6-A3F7-4BAADA2BCB79}" type="presParOf" srcId="{AD11125E-E2BB-4A64-8449-5188182A07E5}" destId="{63513E77-20A3-493A-A9BE-E3AF20B4F596}" srcOrd="3" destOrd="0" presId="urn:microsoft.com/office/officeart/2005/8/layout/hList7"/>
    <dgm:cxn modelId="{BFC81BE4-5F7A-4E7D-B56D-FDF22808FE09}" type="presParOf" srcId="{5BF0746B-C4A9-4AD1-86E2-D813C53B15C7}" destId="{6075E0ED-4E4D-41DB-9D8C-FD4B21961852}" srcOrd="1" destOrd="0" presId="urn:microsoft.com/office/officeart/2005/8/layout/hList7"/>
    <dgm:cxn modelId="{FA203F0D-2CFC-4A21-A4BC-E629001F0DF7}" type="presParOf" srcId="{5BF0746B-C4A9-4AD1-86E2-D813C53B15C7}" destId="{8228576F-2740-47F5-BA55-26D423A11DA3}" srcOrd="2" destOrd="0" presId="urn:microsoft.com/office/officeart/2005/8/layout/hList7"/>
    <dgm:cxn modelId="{25272554-8465-490A-8160-95ABB47AD0B0}" type="presParOf" srcId="{8228576F-2740-47F5-BA55-26D423A11DA3}" destId="{6CF73D53-8D6A-475A-AA07-63DFF01E09C7}" srcOrd="0" destOrd="0" presId="urn:microsoft.com/office/officeart/2005/8/layout/hList7"/>
    <dgm:cxn modelId="{02129920-2656-4856-994B-709EEF58A3D3}" type="presParOf" srcId="{8228576F-2740-47F5-BA55-26D423A11DA3}" destId="{CD3415D6-01EC-41F9-A9FC-BF319DF7D6B9}" srcOrd="1" destOrd="0" presId="urn:microsoft.com/office/officeart/2005/8/layout/hList7"/>
    <dgm:cxn modelId="{D61E9232-AF10-4CA8-ADCE-B0FE7760C981}" type="presParOf" srcId="{8228576F-2740-47F5-BA55-26D423A11DA3}" destId="{1C2A2459-BE78-4C31-B097-99F978C07B06}" srcOrd="2" destOrd="0" presId="urn:microsoft.com/office/officeart/2005/8/layout/hList7"/>
    <dgm:cxn modelId="{41D370AA-E5C6-4FAE-8E7F-32C5F347861D}" type="presParOf" srcId="{8228576F-2740-47F5-BA55-26D423A11DA3}" destId="{F7DF5C3C-22CA-4BA6-B474-70890C72BE3E}" srcOrd="3" destOrd="0" presId="urn:microsoft.com/office/officeart/2005/8/layout/hList7"/>
    <dgm:cxn modelId="{AF1FADF1-AA62-4EAA-957F-8DAAD92B48D1}" type="presParOf" srcId="{5BF0746B-C4A9-4AD1-86E2-D813C53B15C7}" destId="{83001C64-9179-407A-9367-D1FD4EAA5F79}" srcOrd="3" destOrd="0" presId="urn:microsoft.com/office/officeart/2005/8/layout/hList7"/>
    <dgm:cxn modelId="{91C85988-F38B-4A6D-9D1E-9173FFB90007}" type="presParOf" srcId="{5BF0746B-C4A9-4AD1-86E2-D813C53B15C7}" destId="{7BFBADF6-F6A8-46CB-8F84-CB7C9F609947}" srcOrd="4" destOrd="0" presId="urn:microsoft.com/office/officeart/2005/8/layout/hList7"/>
    <dgm:cxn modelId="{7932B23C-CBDD-4F51-951C-763D084D015D}" type="presParOf" srcId="{7BFBADF6-F6A8-46CB-8F84-CB7C9F609947}" destId="{8F102657-C3F9-4D4A-AF39-FBCB3F26F974}" srcOrd="0" destOrd="0" presId="urn:microsoft.com/office/officeart/2005/8/layout/hList7"/>
    <dgm:cxn modelId="{D4E3D3DF-AA64-4F4A-A9B8-893E54A3D52D}" type="presParOf" srcId="{7BFBADF6-F6A8-46CB-8F84-CB7C9F609947}" destId="{3F529580-D29C-4033-AA4D-AA1166ED3C81}" srcOrd="1" destOrd="0" presId="urn:microsoft.com/office/officeart/2005/8/layout/hList7"/>
    <dgm:cxn modelId="{E8E93882-982F-445A-A99E-E6586DC3F7A5}" type="presParOf" srcId="{7BFBADF6-F6A8-46CB-8F84-CB7C9F609947}" destId="{2C9B0331-7543-439C-BBF1-F88887BE0B1C}" srcOrd="2" destOrd="0" presId="urn:microsoft.com/office/officeart/2005/8/layout/hList7"/>
    <dgm:cxn modelId="{A73A2035-2B1C-4979-B153-8CD467C0ABE2}" type="presParOf" srcId="{7BFBADF6-F6A8-46CB-8F84-CB7C9F609947}" destId="{9EC5620E-3454-4834-86DB-4B410C4CB5A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F18F11-5CB6-4CD8-9C5F-32F87CABBEB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A8F9D4-7571-45B9-AABA-1442CB782EA9}">
      <dgm:prSet phldrT="[Текст]"/>
      <dgm:spPr/>
      <dgm:t>
        <a:bodyPr/>
        <a:lstStyle/>
        <a:p>
          <a:r>
            <a:rPr lang="ru-RU" dirty="0" smtClean="0"/>
            <a:t>Математика</a:t>
          </a:r>
          <a:endParaRPr lang="ru-RU" dirty="0"/>
        </a:p>
      </dgm:t>
    </dgm:pt>
    <dgm:pt modelId="{6C3712D8-E923-439C-A1CE-88903DF81FAE}" type="parTrans" cxnId="{6C979CC1-4E61-48D8-A57F-08EECD29AB24}">
      <dgm:prSet/>
      <dgm:spPr/>
      <dgm:t>
        <a:bodyPr/>
        <a:lstStyle/>
        <a:p>
          <a:endParaRPr lang="ru-RU"/>
        </a:p>
      </dgm:t>
    </dgm:pt>
    <dgm:pt modelId="{E0B7BC18-539D-4F12-849C-558E3D760796}" type="sibTrans" cxnId="{6C979CC1-4E61-48D8-A57F-08EECD29AB24}">
      <dgm:prSet/>
      <dgm:spPr/>
      <dgm:t>
        <a:bodyPr/>
        <a:lstStyle/>
        <a:p>
          <a:endParaRPr lang="ru-RU"/>
        </a:p>
      </dgm:t>
    </dgm:pt>
    <dgm:pt modelId="{11B19086-30A3-45AF-BBCC-00B40CA018C9}">
      <dgm:prSet phldrT="[Текст]"/>
      <dgm:spPr/>
      <dgm:t>
        <a:bodyPr/>
        <a:lstStyle/>
        <a:p>
          <a:r>
            <a:rPr lang="ru-RU" dirty="0" smtClean="0"/>
            <a:t>Прием</a:t>
          </a:r>
          <a:endParaRPr lang="ru-RU" dirty="0"/>
        </a:p>
      </dgm:t>
    </dgm:pt>
    <dgm:pt modelId="{47A1F7E6-B4BA-4EE0-BE19-F36F5F289806}" type="parTrans" cxnId="{284259B2-0577-4BE9-93A0-8E3F684BDA4A}">
      <dgm:prSet/>
      <dgm:spPr/>
      <dgm:t>
        <a:bodyPr/>
        <a:lstStyle/>
        <a:p>
          <a:endParaRPr lang="ru-RU"/>
        </a:p>
      </dgm:t>
    </dgm:pt>
    <dgm:pt modelId="{8FA2C350-599A-4E6D-9361-9E5E0314AAD0}" type="sibTrans" cxnId="{284259B2-0577-4BE9-93A0-8E3F684BDA4A}">
      <dgm:prSet/>
      <dgm:spPr/>
      <dgm:t>
        <a:bodyPr/>
        <a:lstStyle/>
        <a:p>
          <a:endParaRPr lang="ru-RU"/>
        </a:p>
      </dgm:t>
    </dgm:pt>
    <dgm:pt modelId="{12630121-5AAA-4BCC-9ADC-291F84FBCBAB}">
      <dgm:prSet phldrT="[Текст]"/>
      <dgm:spPr/>
      <dgm:t>
        <a:bodyPr/>
        <a:lstStyle/>
        <a:p>
          <a:r>
            <a:rPr lang="ru-RU" dirty="0" smtClean="0"/>
            <a:t>«Волшебная палочка»</a:t>
          </a:r>
          <a:endParaRPr lang="ru-RU" dirty="0"/>
        </a:p>
      </dgm:t>
    </dgm:pt>
    <dgm:pt modelId="{44105467-5E7E-4A6F-909B-F6402DB03D68}" type="parTrans" cxnId="{6B0C7662-8DFF-457D-BCAE-BDE996BAE248}">
      <dgm:prSet/>
      <dgm:spPr/>
      <dgm:t>
        <a:bodyPr/>
        <a:lstStyle/>
        <a:p>
          <a:endParaRPr lang="ru-RU"/>
        </a:p>
      </dgm:t>
    </dgm:pt>
    <dgm:pt modelId="{0460FFDD-B15B-4F45-AB5B-3575A858020B}" type="sibTrans" cxnId="{6B0C7662-8DFF-457D-BCAE-BDE996BAE248}">
      <dgm:prSet/>
      <dgm:spPr/>
      <dgm:t>
        <a:bodyPr/>
        <a:lstStyle/>
        <a:p>
          <a:endParaRPr lang="ru-RU"/>
        </a:p>
      </dgm:t>
    </dgm:pt>
    <dgm:pt modelId="{1F720881-5C42-4061-89AF-F69FD9CA876E}">
      <dgm:prSet phldrT="[Текст]"/>
      <dgm:spPr/>
      <dgm:t>
        <a:bodyPr/>
        <a:lstStyle/>
        <a:p>
          <a:r>
            <a:rPr lang="ru-RU" dirty="0" smtClean="0"/>
            <a:t>Окружающий мир</a:t>
          </a:r>
          <a:endParaRPr lang="ru-RU" dirty="0"/>
        </a:p>
      </dgm:t>
    </dgm:pt>
    <dgm:pt modelId="{3B1669B0-EFCC-487F-B045-1ECB66F00F53}" type="parTrans" cxnId="{1153D28A-A1CD-42C1-9F0F-6F4369E2E4DD}">
      <dgm:prSet/>
      <dgm:spPr/>
      <dgm:t>
        <a:bodyPr/>
        <a:lstStyle/>
        <a:p>
          <a:endParaRPr lang="ru-RU"/>
        </a:p>
      </dgm:t>
    </dgm:pt>
    <dgm:pt modelId="{C41A43C8-1D55-4EF5-9C18-F941BD2173FB}" type="sibTrans" cxnId="{1153D28A-A1CD-42C1-9F0F-6F4369E2E4DD}">
      <dgm:prSet/>
      <dgm:spPr/>
      <dgm:t>
        <a:bodyPr/>
        <a:lstStyle/>
        <a:p>
          <a:endParaRPr lang="ru-RU"/>
        </a:p>
      </dgm:t>
    </dgm:pt>
    <dgm:pt modelId="{E1E78B66-FB01-4475-A575-E9CA4B2E95C5}">
      <dgm:prSet phldrT="[Текст]"/>
      <dgm:spPr/>
      <dgm:t>
        <a:bodyPr/>
        <a:lstStyle/>
        <a:p>
          <a:r>
            <a:rPr lang="ru-RU" dirty="0" smtClean="0"/>
            <a:t>Прием</a:t>
          </a:r>
          <a:endParaRPr lang="ru-RU" dirty="0"/>
        </a:p>
      </dgm:t>
    </dgm:pt>
    <dgm:pt modelId="{09F55766-88E0-477E-8D2C-D21D47F8FA83}" type="parTrans" cxnId="{BDD34754-D50E-4A41-9277-7537123331B9}">
      <dgm:prSet/>
      <dgm:spPr/>
      <dgm:t>
        <a:bodyPr/>
        <a:lstStyle/>
        <a:p>
          <a:endParaRPr lang="ru-RU"/>
        </a:p>
      </dgm:t>
    </dgm:pt>
    <dgm:pt modelId="{032715C5-C565-4F1D-A850-5EF788A5410C}" type="sibTrans" cxnId="{BDD34754-D50E-4A41-9277-7537123331B9}">
      <dgm:prSet/>
      <dgm:spPr/>
      <dgm:t>
        <a:bodyPr/>
        <a:lstStyle/>
        <a:p>
          <a:endParaRPr lang="ru-RU"/>
        </a:p>
      </dgm:t>
    </dgm:pt>
    <dgm:pt modelId="{6D732D9E-F2BB-4E61-B901-F2CE52FC5EFC}">
      <dgm:prSet phldrT="[Текст]"/>
      <dgm:spPr/>
      <dgm:t>
        <a:bodyPr/>
        <a:lstStyle/>
        <a:p>
          <a:r>
            <a:rPr lang="ru-RU" dirty="0" smtClean="0"/>
            <a:t>«Имитация»</a:t>
          </a:r>
          <a:endParaRPr lang="ru-RU" dirty="0"/>
        </a:p>
      </dgm:t>
    </dgm:pt>
    <dgm:pt modelId="{89F86B23-618F-46ED-8182-05456BAA3F20}" type="parTrans" cxnId="{C389F37E-9DDE-49FE-BB68-734E305E76BB}">
      <dgm:prSet/>
      <dgm:spPr/>
      <dgm:t>
        <a:bodyPr/>
        <a:lstStyle/>
        <a:p>
          <a:endParaRPr lang="ru-RU"/>
        </a:p>
      </dgm:t>
    </dgm:pt>
    <dgm:pt modelId="{C6DFB6C7-54B9-4283-8F4F-C82CE727C4C0}" type="sibTrans" cxnId="{C389F37E-9DDE-49FE-BB68-734E305E76BB}">
      <dgm:prSet/>
      <dgm:spPr/>
      <dgm:t>
        <a:bodyPr/>
        <a:lstStyle/>
        <a:p>
          <a:endParaRPr lang="ru-RU"/>
        </a:p>
      </dgm:t>
    </dgm:pt>
    <dgm:pt modelId="{AE3ECFDD-7252-43F3-A960-D93822D026C5}">
      <dgm:prSet phldrT="[Текст]"/>
      <dgm:spPr/>
      <dgm:t>
        <a:bodyPr/>
        <a:lstStyle/>
        <a:p>
          <a:r>
            <a:rPr lang="ru-RU" dirty="0" smtClean="0"/>
            <a:t>Литературное чтение</a:t>
          </a:r>
          <a:endParaRPr lang="ru-RU" dirty="0"/>
        </a:p>
      </dgm:t>
    </dgm:pt>
    <dgm:pt modelId="{867294FA-6062-48CF-B9D7-9696923EB0A2}" type="parTrans" cxnId="{24A9C781-B824-42C0-98BF-A407D67BF64A}">
      <dgm:prSet/>
      <dgm:spPr/>
      <dgm:t>
        <a:bodyPr/>
        <a:lstStyle/>
        <a:p>
          <a:endParaRPr lang="ru-RU"/>
        </a:p>
      </dgm:t>
    </dgm:pt>
    <dgm:pt modelId="{EC7D1CFD-119B-45C4-B6D3-769D6B5CD9AC}" type="sibTrans" cxnId="{24A9C781-B824-42C0-98BF-A407D67BF64A}">
      <dgm:prSet/>
      <dgm:spPr/>
      <dgm:t>
        <a:bodyPr/>
        <a:lstStyle/>
        <a:p>
          <a:endParaRPr lang="ru-RU"/>
        </a:p>
      </dgm:t>
    </dgm:pt>
    <dgm:pt modelId="{1AEF2973-55ED-4A8D-80E9-ED3C011E879B}">
      <dgm:prSet phldrT="[Текст]"/>
      <dgm:spPr/>
      <dgm:t>
        <a:bodyPr/>
        <a:lstStyle/>
        <a:p>
          <a:r>
            <a:rPr lang="ru-RU" dirty="0" smtClean="0"/>
            <a:t>Приемы сценического действа</a:t>
          </a:r>
          <a:endParaRPr lang="ru-RU" dirty="0"/>
        </a:p>
      </dgm:t>
    </dgm:pt>
    <dgm:pt modelId="{29626993-29D2-49EB-A842-08518867B576}" type="parTrans" cxnId="{62EB03E6-382A-402D-A7D2-2D46DEE07617}">
      <dgm:prSet/>
      <dgm:spPr/>
      <dgm:t>
        <a:bodyPr/>
        <a:lstStyle/>
        <a:p>
          <a:endParaRPr lang="ru-RU"/>
        </a:p>
      </dgm:t>
    </dgm:pt>
    <dgm:pt modelId="{717848C3-28DF-47B5-BF78-B4CD651E3392}" type="sibTrans" cxnId="{62EB03E6-382A-402D-A7D2-2D46DEE07617}">
      <dgm:prSet/>
      <dgm:spPr/>
      <dgm:t>
        <a:bodyPr/>
        <a:lstStyle/>
        <a:p>
          <a:endParaRPr lang="ru-RU"/>
        </a:p>
      </dgm:t>
    </dgm:pt>
    <dgm:pt modelId="{17A9AD8C-71B4-47EC-B38B-CD18C2D5F2DA}" type="pres">
      <dgm:prSet presAssocID="{1FF18F11-5CB6-4CD8-9C5F-32F87CABBE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F516FD-EF7B-4B98-B38B-6BA9A24FF28B}" type="pres">
      <dgm:prSet presAssocID="{C2A8F9D4-7571-45B9-AABA-1442CB782EA9}" presName="linNode" presStyleCnt="0"/>
      <dgm:spPr/>
    </dgm:pt>
    <dgm:pt modelId="{8578F736-255B-4BEB-B7CD-B8EDB7272550}" type="pres">
      <dgm:prSet presAssocID="{C2A8F9D4-7571-45B9-AABA-1442CB782EA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84735E-0476-4EDE-91A8-F699C96748CF}" type="pres">
      <dgm:prSet presAssocID="{C2A8F9D4-7571-45B9-AABA-1442CB782EA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87416-E481-41C0-873A-EDAFF0874F88}" type="pres">
      <dgm:prSet presAssocID="{E0B7BC18-539D-4F12-849C-558E3D760796}" presName="sp" presStyleCnt="0"/>
      <dgm:spPr/>
    </dgm:pt>
    <dgm:pt modelId="{26E59B5E-8B80-4D51-BA11-A0EADA29FB3F}" type="pres">
      <dgm:prSet presAssocID="{1F720881-5C42-4061-89AF-F69FD9CA876E}" presName="linNode" presStyleCnt="0"/>
      <dgm:spPr/>
    </dgm:pt>
    <dgm:pt modelId="{56E1D8A0-76AA-4769-BA34-A41BC08ED30A}" type="pres">
      <dgm:prSet presAssocID="{1F720881-5C42-4061-89AF-F69FD9CA876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EA025-BCCF-42CE-951D-E612C65A73EF}" type="pres">
      <dgm:prSet presAssocID="{1F720881-5C42-4061-89AF-F69FD9CA876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48727-B8A5-4114-9738-72D243E1279A}" type="pres">
      <dgm:prSet presAssocID="{C41A43C8-1D55-4EF5-9C18-F941BD2173FB}" presName="sp" presStyleCnt="0"/>
      <dgm:spPr/>
    </dgm:pt>
    <dgm:pt modelId="{B0956907-A2FA-4D6D-8E67-23BBEC2E4900}" type="pres">
      <dgm:prSet presAssocID="{AE3ECFDD-7252-43F3-A960-D93822D026C5}" presName="linNode" presStyleCnt="0"/>
      <dgm:spPr/>
    </dgm:pt>
    <dgm:pt modelId="{F766F43E-84F5-458D-BD48-6D4A161DFCCE}" type="pres">
      <dgm:prSet presAssocID="{AE3ECFDD-7252-43F3-A960-D93822D026C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B3B30-BAA4-4CDE-834D-402886A49401}" type="pres">
      <dgm:prSet presAssocID="{AE3ECFDD-7252-43F3-A960-D93822D026C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0C7662-8DFF-457D-BCAE-BDE996BAE248}" srcId="{C2A8F9D4-7571-45B9-AABA-1442CB782EA9}" destId="{12630121-5AAA-4BCC-9ADC-291F84FBCBAB}" srcOrd="1" destOrd="0" parTransId="{44105467-5E7E-4A6F-909B-F6402DB03D68}" sibTransId="{0460FFDD-B15B-4F45-AB5B-3575A858020B}"/>
    <dgm:cxn modelId="{1153D28A-A1CD-42C1-9F0F-6F4369E2E4DD}" srcId="{1FF18F11-5CB6-4CD8-9C5F-32F87CABBEB9}" destId="{1F720881-5C42-4061-89AF-F69FD9CA876E}" srcOrd="1" destOrd="0" parTransId="{3B1669B0-EFCC-487F-B045-1ECB66F00F53}" sibTransId="{C41A43C8-1D55-4EF5-9C18-F941BD2173FB}"/>
    <dgm:cxn modelId="{C389F37E-9DDE-49FE-BB68-734E305E76BB}" srcId="{1F720881-5C42-4061-89AF-F69FD9CA876E}" destId="{6D732D9E-F2BB-4E61-B901-F2CE52FC5EFC}" srcOrd="1" destOrd="0" parTransId="{89F86B23-618F-46ED-8182-05456BAA3F20}" sibTransId="{C6DFB6C7-54B9-4283-8F4F-C82CE727C4C0}"/>
    <dgm:cxn modelId="{F72B2272-003A-40CB-8E9F-DF833A02723F}" type="presOf" srcId="{AE3ECFDD-7252-43F3-A960-D93822D026C5}" destId="{F766F43E-84F5-458D-BD48-6D4A161DFCCE}" srcOrd="0" destOrd="0" presId="urn:microsoft.com/office/officeart/2005/8/layout/vList5"/>
    <dgm:cxn modelId="{BDD34754-D50E-4A41-9277-7537123331B9}" srcId="{1F720881-5C42-4061-89AF-F69FD9CA876E}" destId="{E1E78B66-FB01-4475-A575-E9CA4B2E95C5}" srcOrd="0" destOrd="0" parTransId="{09F55766-88E0-477E-8D2C-D21D47F8FA83}" sibTransId="{032715C5-C565-4F1D-A850-5EF788A5410C}"/>
    <dgm:cxn modelId="{B8F97E58-6DFB-4E0A-B426-6AD3E14F670A}" type="presOf" srcId="{6D732D9E-F2BB-4E61-B901-F2CE52FC5EFC}" destId="{E5EEA025-BCCF-42CE-951D-E612C65A73EF}" srcOrd="0" destOrd="1" presId="urn:microsoft.com/office/officeart/2005/8/layout/vList5"/>
    <dgm:cxn modelId="{102A8842-3505-4ED2-BB47-F92A171EBF2C}" type="presOf" srcId="{C2A8F9D4-7571-45B9-AABA-1442CB782EA9}" destId="{8578F736-255B-4BEB-B7CD-B8EDB7272550}" srcOrd="0" destOrd="0" presId="urn:microsoft.com/office/officeart/2005/8/layout/vList5"/>
    <dgm:cxn modelId="{0A3E706A-DAC1-4983-896A-BEFCD6BDA1D9}" type="presOf" srcId="{1AEF2973-55ED-4A8D-80E9-ED3C011E879B}" destId="{6E2B3B30-BAA4-4CDE-834D-402886A49401}" srcOrd="0" destOrd="0" presId="urn:microsoft.com/office/officeart/2005/8/layout/vList5"/>
    <dgm:cxn modelId="{6C979CC1-4E61-48D8-A57F-08EECD29AB24}" srcId="{1FF18F11-5CB6-4CD8-9C5F-32F87CABBEB9}" destId="{C2A8F9D4-7571-45B9-AABA-1442CB782EA9}" srcOrd="0" destOrd="0" parTransId="{6C3712D8-E923-439C-A1CE-88903DF81FAE}" sibTransId="{E0B7BC18-539D-4F12-849C-558E3D760796}"/>
    <dgm:cxn modelId="{220FDD9E-59C7-4608-9288-174092AE09CF}" type="presOf" srcId="{E1E78B66-FB01-4475-A575-E9CA4B2E95C5}" destId="{E5EEA025-BCCF-42CE-951D-E612C65A73EF}" srcOrd="0" destOrd="0" presId="urn:microsoft.com/office/officeart/2005/8/layout/vList5"/>
    <dgm:cxn modelId="{3214AAD1-3E4A-4315-9306-EA21DF91DA42}" type="presOf" srcId="{12630121-5AAA-4BCC-9ADC-291F84FBCBAB}" destId="{CF84735E-0476-4EDE-91A8-F699C96748CF}" srcOrd="0" destOrd="1" presId="urn:microsoft.com/office/officeart/2005/8/layout/vList5"/>
    <dgm:cxn modelId="{284259B2-0577-4BE9-93A0-8E3F684BDA4A}" srcId="{C2A8F9D4-7571-45B9-AABA-1442CB782EA9}" destId="{11B19086-30A3-45AF-BBCC-00B40CA018C9}" srcOrd="0" destOrd="0" parTransId="{47A1F7E6-B4BA-4EE0-BE19-F36F5F289806}" sibTransId="{8FA2C350-599A-4E6D-9361-9E5E0314AAD0}"/>
    <dgm:cxn modelId="{24A9C781-B824-42C0-98BF-A407D67BF64A}" srcId="{1FF18F11-5CB6-4CD8-9C5F-32F87CABBEB9}" destId="{AE3ECFDD-7252-43F3-A960-D93822D026C5}" srcOrd="2" destOrd="0" parTransId="{867294FA-6062-48CF-B9D7-9696923EB0A2}" sibTransId="{EC7D1CFD-119B-45C4-B6D3-769D6B5CD9AC}"/>
    <dgm:cxn modelId="{551338BF-4FF3-4A77-A454-BBCA3C475E6B}" type="presOf" srcId="{1FF18F11-5CB6-4CD8-9C5F-32F87CABBEB9}" destId="{17A9AD8C-71B4-47EC-B38B-CD18C2D5F2DA}" srcOrd="0" destOrd="0" presId="urn:microsoft.com/office/officeart/2005/8/layout/vList5"/>
    <dgm:cxn modelId="{62EB03E6-382A-402D-A7D2-2D46DEE07617}" srcId="{AE3ECFDD-7252-43F3-A960-D93822D026C5}" destId="{1AEF2973-55ED-4A8D-80E9-ED3C011E879B}" srcOrd="0" destOrd="0" parTransId="{29626993-29D2-49EB-A842-08518867B576}" sibTransId="{717848C3-28DF-47B5-BF78-B4CD651E3392}"/>
    <dgm:cxn modelId="{6B917142-6264-4584-AEF3-95CC931F6147}" type="presOf" srcId="{1F720881-5C42-4061-89AF-F69FD9CA876E}" destId="{56E1D8A0-76AA-4769-BA34-A41BC08ED30A}" srcOrd="0" destOrd="0" presId="urn:microsoft.com/office/officeart/2005/8/layout/vList5"/>
    <dgm:cxn modelId="{A0A44470-2886-4B40-9E76-2964E6EB6EFA}" type="presOf" srcId="{11B19086-30A3-45AF-BBCC-00B40CA018C9}" destId="{CF84735E-0476-4EDE-91A8-F699C96748CF}" srcOrd="0" destOrd="0" presId="urn:microsoft.com/office/officeart/2005/8/layout/vList5"/>
    <dgm:cxn modelId="{CDF6ED48-458D-46E2-9DCD-BA6814FA60DC}" type="presParOf" srcId="{17A9AD8C-71B4-47EC-B38B-CD18C2D5F2DA}" destId="{37F516FD-EF7B-4B98-B38B-6BA9A24FF28B}" srcOrd="0" destOrd="0" presId="urn:microsoft.com/office/officeart/2005/8/layout/vList5"/>
    <dgm:cxn modelId="{66989B96-A5D9-4D1F-8101-E70DD7B24E0D}" type="presParOf" srcId="{37F516FD-EF7B-4B98-B38B-6BA9A24FF28B}" destId="{8578F736-255B-4BEB-B7CD-B8EDB7272550}" srcOrd="0" destOrd="0" presId="urn:microsoft.com/office/officeart/2005/8/layout/vList5"/>
    <dgm:cxn modelId="{FDD911CA-1827-4CF4-8E5A-6EB3CEF3F95C}" type="presParOf" srcId="{37F516FD-EF7B-4B98-B38B-6BA9A24FF28B}" destId="{CF84735E-0476-4EDE-91A8-F699C96748CF}" srcOrd="1" destOrd="0" presId="urn:microsoft.com/office/officeart/2005/8/layout/vList5"/>
    <dgm:cxn modelId="{333D7BAB-E063-4119-A55F-5609264B6C3A}" type="presParOf" srcId="{17A9AD8C-71B4-47EC-B38B-CD18C2D5F2DA}" destId="{FFF87416-E481-41C0-873A-EDAFF0874F88}" srcOrd="1" destOrd="0" presId="urn:microsoft.com/office/officeart/2005/8/layout/vList5"/>
    <dgm:cxn modelId="{4849FE80-941D-4338-915D-00A84DABB641}" type="presParOf" srcId="{17A9AD8C-71B4-47EC-B38B-CD18C2D5F2DA}" destId="{26E59B5E-8B80-4D51-BA11-A0EADA29FB3F}" srcOrd="2" destOrd="0" presId="urn:microsoft.com/office/officeart/2005/8/layout/vList5"/>
    <dgm:cxn modelId="{756A7521-D1AB-4144-8497-D2E610C7DD33}" type="presParOf" srcId="{26E59B5E-8B80-4D51-BA11-A0EADA29FB3F}" destId="{56E1D8A0-76AA-4769-BA34-A41BC08ED30A}" srcOrd="0" destOrd="0" presId="urn:microsoft.com/office/officeart/2005/8/layout/vList5"/>
    <dgm:cxn modelId="{974899BE-31B0-4A22-9FD4-E8B055751461}" type="presParOf" srcId="{26E59B5E-8B80-4D51-BA11-A0EADA29FB3F}" destId="{E5EEA025-BCCF-42CE-951D-E612C65A73EF}" srcOrd="1" destOrd="0" presId="urn:microsoft.com/office/officeart/2005/8/layout/vList5"/>
    <dgm:cxn modelId="{49F4A633-D3F2-4CD6-93D2-B1BF50E47792}" type="presParOf" srcId="{17A9AD8C-71B4-47EC-B38B-CD18C2D5F2DA}" destId="{5DD48727-B8A5-4114-9738-72D243E1279A}" srcOrd="3" destOrd="0" presId="urn:microsoft.com/office/officeart/2005/8/layout/vList5"/>
    <dgm:cxn modelId="{38E43822-6E57-45C6-88D6-EC6425347C2B}" type="presParOf" srcId="{17A9AD8C-71B4-47EC-B38B-CD18C2D5F2DA}" destId="{B0956907-A2FA-4D6D-8E67-23BBEC2E4900}" srcOrd="4" destOrd="0" presId="urn:microsoft.com/office/officeart/2005/8/layout/vList5"/>
    <dgm:cxn modelId="{8E1C2691-2608-4E76-B3E6-F0B1B5EA9C6F}" type="presParOf" srcId="{B0956907-A2FA-4D6D-8E67-23BBEC2E4900}" destId="{F766F43E-84F5-458D-BD48-6D4A161DFCCE}" srcOrd="0" destOrd="0" presId="urn:microsoft.com/office/officeart/2005/8/layout/vList5"/>
    <dgm:cxn modelId="{D1BA0AF3-9BE1-4919-A50D-CC1035EA5E5A}" type="presParOf" srcId="{B0956907-A2FA-4D6D-8E67-23BBEC2E4900}" destId="{6E2B3B30-BAA4-4CDE-834D-402886A494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6AF30E-A91D-4A24-BF95-1C92037970A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ED605B-DB2D-4313-9524-A6C872233542}">
      <dgm:prSet phldrT="[Текст]"/>
      <dgm:spPr/>
      <dgm:t>
        <a:bodyPr/>
        <a:lstStyle/>
        <a:p>
          <a:r>
            <a:rPr lang="ru-RU" dirty="0" smtClean="0"/>
            <a:t>Не дает учителю</a:t>
          </a:r>
          <a:endParaRPr lang="ru-RU" dirty="0"/>
        </a:p>
      </dgm:t>
    </dgm:pt>
    <dgm:pt modelId="{E8D38826-2D0C-4F76-87A6-D75DE1A61F2C}" type="parTrans" cxnId="{DB46797C-EBD6-4700-A64E-53107AC69BBC}">
      <dgm:prSet/>
      <dgm:spPr/>
      <dgm:t>
        <a:bodyPr/>
        <a:lstStyle/>
        <a:p>
          <a:endParaRPr lang="ru-RU"/>
        </a:p>
      </dgm:t>
    </dgm:pt>
    <dgm:pt modelId="{FA912D1B-AAEB-41A6-96C4-50B94356A8F3}" type="sibTrans" cxnId="{DB46797C-EBD6-4700-A64E-53107AC69BBC}">
      <dgm:prSet/>
      <dgm:spPr/>
      <dgm:t>
        <a:bodyPr/>
        <a:lstStyle/>
        <a:p>
          <a:endParaRPr lang="ru-RU"/>
        </a:p>
      </dgm:t>
    </dgm:pt>
    <dgm:pt modelId="{EB555BFE-94A3-4A5F-9259-199C97949A9D}">
      <dgm:prSet phldrT="[Текст]"/>
      <dgm:spPr/>
      <dgm:t>
        <a:bodyPr/>
        <a:lstStyle/>
        <a:p>
          <a:r>
            <a:rPr lang="ru-RU" dirty="0" smtClean="0"/>
            <a:t>Не является «волшебной палочкой»;</a:t>
          </a:r>
          <a:endParaRPr lang="ru-RU" dirty="0"/>
        </a:p>
      </dgm:t>
    </dgm:pt>
    <dgm:pt modelId="{62616723-06A6-4065-9872-EB696F134C35}" type="parTrans" cxnId="{62364DB7-902E-46D4-A932-DFD4D9FA1DB2}">
      <dgm:prSet/>
      <dgm:spPr/>
      <dgm:t>
        <a:bodyPr/>
        <a:lstStyle/>
        <a:p>
          <a:endParaRPr lang="ru-RU"/>
        </a:p>
      </dgm:t>
    </dgm:pt>
    <dgm:pt modelId="{8C456CB0-5FE9-4A86-90B6-4FE50E4B0B83}" type="sibTrans" cxnId="{62364DB7-902E-46D4-A932-DFD4D9FA1DB2}">
      <dgm:prSet/>
      <dgm:spPr/>
      <dgm:t>
        <a:bodyPr/>
        <a:lstStyle/>
        <a:p>
          <a:endParaRPr lang="ru-RU"/>
        </a:p>
      </dgm:t>
    </dgm:pt>
    <dgm:pt modelId="{7F8F2D49-C543-4B0F-A893-5FFF1321AEC9}">
      <dgm:prSet phldrT="[Текст]"/>
      <dgm:spPr/>
      <dgm:t>
        <a:bodyPr/>
        <a:lstStyle/>
        <a:p>
          <a:r>
            <a:rPr lang="ru-RU" dirty="0" smtClean="0"/>
            <a:t>Дает учителю</a:t>
          </a:r>
          <a:endParaRPr lang="ru-RU" dirty="0"/>
        </a:p>
      </dgm:t>
    </dgm:pt>
    <dgm:pt modelId="{9C45F26C-523D-4F7F-97D5-399345D48ACE}" type="parTrans" cxnId="{8C954F3E-B32D-4289-AA51-A564CADB226A}">
      <dgm:prSet/>
      <dgm:spPr/>
      <dgm:t>
        <a:bodyPr/>
        <a:lstStyle/>
        <a:p>
          <a:endParaRPr lang="ru-RU"/>
        </a:p>
      </dgm:t>
    </dgm:pt>
    <dgm:pt modelId="{40F880A1-EF17-429B-9570-78EED156515D}" type="sibTrans" cxnId="{8C954F3E-B32D-4289-AA51-A564CADB226A}">
      <dgm:prSet/>
      <dgm:spPr/>
      <dgm:t>
        <a:bodyPr/>
        <a:lstStyle/>
        <a:p>
          <a:endParaRPr lang="ru-RU"/>
        </a:p>
      </dgm:t>
    </dgm:pt>
    <dgm:pt modelId="{DA0A8644-8B23-45D1-BCC4-C24A92A9651F}">
      <dgm:prSet phldrT="[Текст]"/>
      <dgm:spPr/>
      <dgm:t>
        <a:bodyPr/>
        <a:lstStyle/>
        <a:p>
          <a:r>
            <a:rPr lang="ru-RU" dirty="0" smtClean="0"/>
            <a:t>Системное и осмысленное обращение к театральным практикам;</a:t>
          </a:r>
          <a:endParaRPr lang="ru-RU" dirty="0"/>
        </a:p>
      </dgm:t>
    </dgm:pt>
    <dgm:pt modelId="{FE6E1D31-3659-4CC6-8503-5D670EAFAB98}" type="parTrans" cxnId="{8F03D16B-43A0-4C92-9298-B6B4EC41E2DC}">
      <dgm:prSet/>
      <dgm:spPr/>
      <dgm:t>
        <a:bodyPr/>
        <a:lstStyle/>
        <a:p>
          <a:endParaRPr lang="ru-RU"/>
        </a:p>
      </dgm:t>
    </dgm:pt>
    <dgm:pt modelId="{73A64802-B742-405B-9FDB-017DD4DCE948}" type="sibTrans" cxnId="{8F03D16B-43A0-4C92-9298-B6B4EC41E2DC}">
      <dgm:prSet/>
      <dgm:spPr/>
      <dgm:t>
        <a:bodyPr/>
        <a:lstStyle/>
        <a:p>
          <a:endParaRPr lang="ru-RU"/>
        </a:p>
      </dgm:t>
    </dgm:pt>
    <dgm:pt modelId="{74BCE10D-F7F4-47CD-AA61-6A38A5253B34}">
      <dgm:prSet phldrT="[Текст]"/>
      <dgm:spPr/>
      <dgm:t>
        <a:bodyPr/>
        <a:lstStyle/>
        <a:p>
          <a:r>
            <a:rPr lang="ru-RU" dirty="0" smtClean="0"/>
            <a:t>Пространство эмоциональных открытий;</a:t>
          </a:r>
          <a:endParaRPr lang="ru-RU" dirty="0"/>
        </a:p>
      </dgm:t>
    </dgm:pt>
    <dgm:pt modelId="{2FE19F48-E3A4-4281-9D67-F8351F64391D}" type="parTrans" cxnId="{44FE08CA-632C-4C5A-8736-6068D6F289DC}">
      <dgm:prSet/>
      <dgm:spPr/>
      <dgm:t>
        <a:bodyPr/>
        <a:lstStyle/>
        <a:p>
          <a:endParaRPr lang="ru-RU"/>
        </a:p>
      </dgm:t>
    </dgm:pt>
    <dgm:pt modelId="{C2A33FD8-3A15-475F-B2D9-2DD5097371EA}" type="sibTrans" cxnId="{44FE08CA-632C-4C5A-8736-6068D6F289DC}">
      <dgm:prSet/>
      <dgm:spPr/>
      <dgm:t>
        <a:bodyPr/>
        <a:lstStyle/>
        <a:p>
          <a:endParaRPr lang="ru-RU"/>
        </a:p>
      </dgm:t>
    </dgm:pt>
    <dgm:pt modelId="{076DBBDF-2AE9-419C-B62C-A69C0281B3FF}">
      <dgm:prSet phldrT="[Текст]"/>
      <dgm:spPr/>
      <dgm:t>
        <a:bodyPr/>
        <a:lstStyle/>
        <a:p>
          <a:r>
            <a:rPr lang="ru-RU" dirty="0" smtClean="0"/>
            <a:t>Дает ребенку</a:t>
          </a:r>
          <a:endParaRPr lang="ru-RU" dirty="0"/>
        </a:p>
      </dgm:t>
    </dgm:pt>
    <dgm:pt modelId="{B3627F8B-FF02-4B1A-A2B7-9C034A7AA59E}" type="parTrans" cxnId="{94AF6EC9-3BB0-43F0-B8B1-DE2D77EF1BC4}">
      <dgm:prSet/>
      <dgm:spPr/>
      <dgm:t>
        <a:bodyPr/>
        <a:lstStyle/>
        <a:p>
          <a:endParaRPr lang="ru-RU"/>
        </a:p>
      </dgm:t>
    </dgm:pt>
    <dgm:pt modelId="{29A24E94-2059-450D-A971-4B10C1862078}" type="sibTrans" cxnId="{94AF6EC9-3BB0-43F0-B8B1-DE2D77EF1BC4}">
      <dgm:prSet/>
      <dgm:spPr/>
      <dgm:t>
        <a:bodyPr/>
        <a:lstStyle/>
        <a:p>
          <a:endParaRPr lang="ru-RU"/>
        </a:p>
      </dgm:t>
    </dgm:pt>
    <dgm:pt modelId="{186D0F99-D1B3-4AB2-AB13-326156376AF0}">
      <dgm:prSet phldrT="[Текст]"/>
      <dgm:spPr/>
      <dgm:t>
        <a:bodyPr/>
        <a:lstStyle/>
        <a:p>
          <a:r>
            <a:rPr lang="ru-RU" dirty="0" smtClean="0"/>
            <a:t>Видеть мир в многообразии красок, звуков, смыслов;</a:t>
          </a:r>
          <a:endParaRPr lang="ru-RU" dirty="0"/>
        </a:p>
      </dgm:t>
    </dgm:pt>
    <dgm:pt modelId="{194A33D7-0A27-4097-B0F5-003E0A6377F9}" type="parTrans" cxnId="{16326FB5-F960-44AE-A409-FEA7B818DCBB}">
      <dgm:prSet/>
      <dgm:spPr/>
      <dgm:t>
        <a:bodyPr/>
        <a:lstStyle/>
        <a:p>
          <a:endParaRPr lang="ru-RU"/>
        </a:p>
      </dgm:t>
    </dgm:pt>
    <dgm:pt modelId="{2063F183-8304-4C8B-B803-E5DF9911C949}" type="sibTrans" cxnId="{16326FB5-F960-44AE-A409-FEA7B818DCBB}">
      <dgm:prSet/>
      <dgm:spPr/>
      <dgm:t>
        <a:bodyPr/>
        <a:lstStyle/>
        <a:p>
          <a:endParaRPr lang="ru-RU"/>
        </a:p>
      </dgm:t>
    </dgm:pt>
    <dgm:pt modelId="{5B8F63EE-5C2C-4D7E-B212-3C8E3FC658F3}">
      <dgm:prSet phldrT="[Текст]"/>
      <dgm:spPr/>
      <dgm:t>
        <a:bodyPr/>
        <a:lstStyle/>
        <a:p>
          <a:r>
            <a:rPr lang="ru-RU" dirty="0" smtClean="0"/>
            <a:t>Оставаться ребенком, приобретая жизненный опыт.</a:t>
          </a:r>
          <a:endParaRPr lang="ru-RU" dirty="0"/>
        </a:p>
      </dgm:t>
    </dgm:pt>
    <dgm:pt modelId="{8636F631-6D0F-49A9-A924-DF69E1DB9A5C}" type="parTrans" cxnId="{84CDAC74-F3D9-4970-BA04-3CF3EB6F5CAB}">
      <dgm:prSet/>
      <dgm:spPr/>
      <dgm:t>
        <a:bodyPr/>
        <a:lstStyle/>
        <a:p>
          <a:endParaRPr lang="ru-RU"/>
        </a:p>
      </dgm:t>
    </dgm:pt>
    <dgm:pt modelId="{37D55ABF-4556-4CDD-A666-3E0CF1D2BBD0}" type="sibTrans" cxnId="{84CDAC74-F3D9-4970-BA04-3CF3EB6F5CAB}">
      <dgm:prSet/>
      <dgm:spPr/>
      <dgm:t>
        <a:bodyPr/>
        <a:lstStyle/>
        <a:p>
          <a:endParaRPr lang="ru-RU"/>
        </a:p>
      </dgm:t>
    </dgm:pt>
    <dgm:pt modelId="{2DD03CBE-935A-49DA-9D36-170B98BEE435}" type="pres">
      <dgm:prSet presAssocID="{566AF30E-A91D-4A24-BF95-1C92037970A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249DA3-37D3-4DDB-AE2D-3C29C0F9FB63}" type="pres">
      <dgm:prSet presAssocID="{7EED605B-DB2D-4313-9524-A6C872233542}" presName="composite" presStyleCnt="0"/>
      <dgm:spPr/>
    </dgm:pt>
    <dgm:pt modelId="{8E2FDCEF-9C9A-4FFC-8313-3319AC27860C}" type="pres">
      <dgm:prSet presAssocID="{7EED605B-DB2D-4313-9524-A6C87223354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20E39-5939-45E2-A9DF-EE118B7747F1}" type="pres">
      <dgm:prSet presAssocID="{7EED605B-DB2D-4313-9524-A6C87223354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91C8F-0E09-45A6-B024-FC8F5C660C01}" type="pres">
      <dgm:prSet presAssocID="{FA912D1B-AAEB-41A6-96C4-50B94356A8F3}" presName="sp" presStyleCnt="0"/>
      <dgm:spPr/>
    </dgm:pt>
    <dgm:pt modelId="{15B3C978-99AD-4E7A-9A39-E752D090673E}" type="pres">
      <dgm:prSet presAssocID="{7F8F2D49-C543-4B0F-A893-5FFF1321AEC9}" presName="composite" presStyleCnt="0"/>
      <dgm:spPr/>
    </dgm:pt>
    <dgm:pt modelId="{45238683-BEBE-4944-87B8-6D3542087CE1}" type="pres">
      <dgm:prSet presAssocID="{7F8F2D49-C543-4B0F-A893-5FFF1321AEC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AADF3-0156-44E6-9CBA-524CDA4F9F14}" type="pres">
      <dgm:prSet presAssocID="{7F8F2D49-C543-4B0F-A893-5FFF1321AEC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1D090-1995-4FE9-AD0A-54A737D64973}" type="pres">
      <dgm:prSet presAssocID="{40F880A1-EF17-429B-9570-78EED156515D}" presName="sp" presStyleCnt="0"/>
      <dgm:spPr/>
    </dgm:pt>
    <dgm:pt modelId="{439DE6A7-A3BF-45DE-A6C8-F447D07294D5}" type="pres">
      <dgm:prSet presAssocID="{076DBBDF-2AE9-419C-B62C-A69C0281B3FF}" presName="composite" presStyleCnt="0"/>
      <dgm:spPr/>
    </dgm:pt>
    <dgm:pt modelId="{8F1672DC-DFAC-42B0-BC2A-141AD698EFF8}" type="pres">
      <dgm:prSet presAssocID="{076DBBDF-2AE9-419C-B62C-A69C0281B3F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1E76E-728A-41A6-854A-66873FD40470}" type="pres">
      <dgm:prSet presAssocID="{076DBBDF-2AE9-419C-B62C-A69C0281B3F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46797C-EBD6-4700-A64E-53107AC69BBC}" srcId="{566AF30E-A91D-4A24-BF95-1C92037970AC}" destId="{7EED605B-DB2D-4313-9524-A6C872233542}" srcOrd="0" destOrd="0" parTransId="{E8D38826-2D0C-4F76-87A6-D75DE1A61F2C}" sibTransId="{FA912D1B-AAEB-41A6-96C4-50B94356A8F3}"/>
    <dgm:cxn modelId="{81F8CEC4-688A-43E9-9273-5685C53DD21C}" type="presOf" srcId="{DA0A8644-8B23-45D1-BCC4-C24A92A9651F}" destId="{D0CAADF3-0156-44E6-9CBA-524CDA4F9F14}" srcOrd="0" destOrd="0" presId="urn:microsoft.com/office/officeart/2005/8/layout/chevron2"/>
    <dgm:cxn modelId="{36FF8D2B-5DA0-4EF2-89C9-8E6636523DB1}" type="presOf" srcId="{5B8F63EE-5C2C-4D7E-B212-3C8E3FC658F3}" destId="{EFE1E76E-728A-41A6-854A-66873FD40470}" srcOrd="0" destOrd="1" presId="urn:microsoft.com/office/officeart/2005/8/layout/chevron2"/>
    <dgm:cxn modelId="{84CDAC74-F3D9-4970-BA04-3CF3EB6F5CAB}" srcId="{076DBBDF-2AE9-419C-B62C-A69C0281B3FF}" destId="{5B8F63EE-5C2C-4D7E-B212-3C8E3FC658F3}" srcOrd="1" destOrd="0" parTransId="{8636F631-6D0F-49A9-A924-DF69E1DB9A5C}" sibTransId="{37D55ABF-4556-4CDD-A666-3E0CF1D2BBD0}"/>
    <dgm:cxn modelId="{44FE08CA-632C-4C5A-8736-6068D6F289DC}" srcId="{7F8F2D49-C543-4B0F-A893-5FFF1321AEC9}" destId="{74BCE10D-F7F4-47CD-AA61-6A38A5253B34}" srcOrd="1" destOrd="0" parTransId="{2FE19F48-E3A4-4281-9D67-F8351F64391D}" sibTransId="{C2A33FD8-3A15-475F-B2D9-2DD5097371EA}"/>
    <dgm:cxn modelId="{94AF6EC9-3BB0-43F0-B8B1-DE2D77EF1BC4}" srcId="{566AF30E-A91D-4A24-BF95-1C92037970AC}" destId="{076DBBDF-2AE9-419C-B62C-A69C0281B3FF}" srcOrd="2" destOrd="0" parTransId="{B3627F8B-FF02-4B1A-A2B7-9C034A7AA59E}" sibTransId="{29A24E94-2059-450D-A971-4B10C1862078}"/>
    <dgm:cxn modelId="{8F03D16B-43A0-4C92-9298-B6B4EC41E2DC}" srcId="{7F8F2D49-C543-4B0F-A893-5FFF1321AEC9}" destId="{DA0A8644-8B23-45D1-BCC4-C24A92A9651F}" srcOrd="0" destOrd="0" parTransId="{FE6E1D31-3659-4CC6-8503-5D670EAFAB98}" sibTransId="{73A64802-B742-405B-9FDB-017DD4DCE948}"/>
    <dgm:cxn modelId="{62364DB7-902E-46D4-A932-DFD4D9FA1DB2}" srcId="{7EED605B-DB2D-4313-9524-A6C872233542}" destId="{EB555BFE-94A3-4A5F-9259-199C97949A9D}" srcOrd="0" destOrd="0" parTransId="{62616723-06A6-4065-9872-EB696F134C35}" sibTransId="{8C456CB0-5FE9-4A86-90B6-4FE50E4B0B83}"/>
    <dgm:cxn modelId="{8C954F3E-B32D-4289-AA51-A564CADB226A}" srcId="{566AF30E-A91D-4A24-BF95-1C92037970AC}" destId="{7F8F2D49-C543-4B0F-A893-5FFF1321AEC9}" srcOrd="1" destOrd="0" parTransId="{9C45F26C-523D-4F7F-97D5-399345D48ACE}" sibTransId="{40F880A1-EF17-429B-9570-78EED156515D}"/>
    <dgm:cxn modelId="{5D075A3D-F24A-4FBE-ACC5-80F16F860872}" type="presOf" srcId="{7EED605B-DB2D-4313-9524-A6C872233542}" destId="{8E2FDCEF-9C9A-4FFC-8313-3319AC27860C}" srcOrd="0" destOrd="0" presId="urn:microsoft.com/office/officeart/2005/8/layout/chevron2"/>
    <dgm:cxn modelId="{16326FB5-F960-44AE-A409-FEA7B818DCBB}" srcId="{076DBBDF-2AE9-419C-B62C-A69C0281B3FF}" destId="{186D0F99-D1B3-4AB2-AB13-326156376AF0}" srcOrd="0" destOrd="0" parTransId="{194A33D7-0A27-4097-B0F5-003E0A6377F9}" sibTransId="{2063F183-8304-4C8B-B803-E5DF9911C949}"/>
    <dgm:cxn modelId="{16C15B55-031F-417F-AE84-D389ADC10403}" type="presOf" srcId="{74BCE10D-F7F4-47CD-AA61-6A38A5253B34}" destId="{D0CAADF3-0156-44E6-9CBA-524CDA4F9F14}" srcOrd="0" destOrd="1" presId="urn:microsoft.com/office/officeart/2005/8/layout/chevron2"/>
    <dgm:cxn modelId="{373F19DE-C2EE-4494-B295-9ABA3AAB0527}" type="presOf" srcId="{7F8F2D49-C543-4B0F-A893-5FFF1321AEC9}" destId="{45238683-BEBE-4944-87B8-6D3542087CE1}" srcOrd="0" destOrd="0" presId="urn:microsoft.com/office/officeart/2005/8/layout/chevron2"/>
    <dgm:cxn modelId="{6236B7E7-F1B0-490B-8A43-2C3283C808FC}" type="presOf" srcId="{566AF30E-A91D-4A24-BF95-1C92037970AC}" destId="{2DD03CBE-935A-49DA-9D36-170B98BEE435}" srcOrd="0" destOrd="0" presId="urn:microsoft.com/office/officeart/2005/8/layout/chevron2"/>
    <dgm:cxn modelId="{55306016-7E0E-4B45-89D6-9278CD0749CC}" type="presOf" srcId="{076DBBDF-2AE9-419C-B62C-A69C0281B3FF}" destId="{8F1672DC-DFAC-42B0-BC2A-141AD698EFF8}" srcOrd="0" destOrd="0" presId="urn:microsoft.com/office/officeart/2005/8/layout/chevron2"/>
    <dgm:cxn modelId="{E113404F-B53E-4DBA-B109-E67CC5B2A570}" type="presOf" srcId="{186D0F99-D1B3-4AB2-AB13-326156376AF0}" destId="{EFE1E76E-728A-41A6-854A-66873FD40470}" srcOrd="0" destOrd="0" presId="urn:microsoft.com/office/officeart/2005/8/layout/chevron2"/>
    <dgm:cxn modelId="{C4D72E42-5751-4519-BEF5-8AAC6AF57B5B}" type="presOf" srcId="{EB555BFE-94A3-4A5F-9259-199C97949A9D}" destId="{F9520E39-5939-45E2-A9DF-EE118B7747F1}" srcOrd="0" destOrd="0" presId="urn:microsoft.com/office/officeart/2005/8/layout/chevron2"/>
    <dgm:cxn modelId="{BEB52B16-5E20-4712-AD1B-E3373F5E5F5A}" type="presParOf" srcId="{2DD03CBE-935A-49DA-9D36-170B98BEE435}" destId="{31249DA3-37D3-4DDB-AE2D-3C29C0F9FB63}" srcOrd="0" destOrd="0" presId="urn:microsoft.com/office/officeart/2005/8/layout/chevron2"/>
    <dgm:cxn modelId="{235FAF3C-E4DD-4DDD-86BF-A3FA7C79163B}" type="presParOf" srcId="{31249DA3-37D3-4DDB-AE2D-3C29C0F9FB63}" destId="{8E2FDCEF-9C9A-4FFC-8313-3319AC27860C}" srcOrd="0" destOrd="0" presId="urn:microsoft.com/office/officeart/2005/8/layout/chevron2"/>
    <dgm:cxn modelId="{2CCAAC6C-AA47-4959-91F6-3150CB589901}" type="presParOf" srcId="{31249DA3-37D3-4DDB-AE2D-3C29C0F9FB63}" destId="{F9520E39-5939-45E2-A9DF-EE118B7747F1}" srcOrd="1" destOrd="0" presId="urn:microsoft.com/office/officeart/2005/8/layout/chevron2"/>
    <dgm:cxn modelId="{CB2D5A41-9DD3-472D-A8D5-BC9CCC789E3C}" type="presParOf" srcId="{2DD03CBE-935A-49DA-9D36-170B98BEE435}" destId="{A2391C8F-0E09-45A6-B024-FC8F5C660C01}" srcOrd="1" destOrd="0" presId="urn:microsoft.com/office/officeart/2005/8/layout/chevron2"/>
    <dgm:cxn modelId="{C625C8EB-C150-455E-9436-A756C9D9142C}" type="presParOf" srcId="{2DD03CBE-935A-49DA-9D36-170B98BEE435}" destId="{15B3C978-99AD-4E7A-9A39-E752D090673E}" srcOrd="2" destOrd="0" presId="urn:microsoft.com/office/officeart/2005/8/layout/chevron2"/>
    <dgm:cxn modelId="{A9575488-019B-4191-ADA0-E48E1609D039}" type="presParOf" srcId="{15B3C978-99AD-4E7A-9A39-E752D090673E}" destId="{45238683-BEBE-4944-87B8-6D3542087CE1}" srcOrd="0" destOrd="0" presId="urn:microsoft.com/office/officeart/2005/8/layout/chevron2"/>
    <dgm:cxn modelId="{5E6E86E9-CEB7-4D06-8584-50F49C48B3CF}" type="presParOf" srcId="{15B3C978-99AD-4E7A-9A39-E752D090673E}" destId="{D0CAADF3-0156-44E6-9CBA-524CDA4F9F14}" srcOrd="1" destOrd="0" presId="urn:microsoft.com/office/officeart/2005/8/layout/chevron2"/>
    <dgm:cxn modelId="{ACAA3B7E-BB71-4AC4-B898-A5AABC85FA6F}" type="presParOf" srcId="{2DD03CBE-935A-49DA-9D36-170B98BEE435}" destId="{7391D090-1995-4FE9-AD0A-54A737D64973}" srcOrd="3" destOrd="0" presId="urn:microsoft.com/office/officeart/2005/8/layout/chevron2"/>
    <dgm:cxn modelId="{62604AA5-29D4-42B5-AC27-DCB8A8AAD1CC}" type="presParOf" srcId="{2DD03CBE-935A-49DA-9D36-170B98BEE435}" destId="{439DE6A7-A3BF-45DE-A6C8-F447D07294D5}" srcOrd="4" destOrd="0" presId="urn:microsoft.com/office/officeart/2005/8/layout/chevron2"/>
    <dgm:cxn modelId="{991AEE1A-3FA8-439D-96E9-BE36B5C4F592}" type="presParOf" srcId="{439DE6A7-A3BF-45DE-A6C8-F447D07294D5}" destId="{8F1672DC-DFAC-42B0-BC2A-141AD698EFF8}" srcOrd="0" destOrd="0" presId="urn:microsoft.com/office/officeart/2005/8/layout/chevron2"/>
    <dgm:cxn modelId="{9316F0BA-A486-4A98-BE16-FC6E217BF419}" type="presParOf" srcId="{439DE6A7-A3BF-45DE-A6C8-F447D07294D5}" destId="{EFE1E76E-728A-41A6-854A-66873FD4047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7800C-7CF0-4646-A1D7-BA8CF5899C7D}">
      <dsp:nvSpPr>
        <dsp:cNvPr id="0" name=""/>
        <dsp:cNvSpPr/>
      </dsp:nvSpPr>
      <dsp:spPr>
        <a:xfrm>
          <a:off x="2159835" y="235955"/>
          <a:ext cx="4682808" cy="162627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C273EB-C822-4D36-A081-5BEFC62227BD}">
      <dsp:nvSpPr>
        <dsp:cNvPr id="0" name=""/>
        <dsp:cNvSpPr/>
      </dsp:nvSpPr>
      <dsp:spPr>
        <a:xfrm>
          <a:off x="4054739" y="4218157"/>
          <a:ext cx="907520" cy="580813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4A790-61EE-4F96-BDA5-2ED21032631D}">
      <dsp:nvSpPr>
        <dsp:cNvPr id="0" name=""/>
        <dsp:cNvSpPr/>
      </dsp:nvSpPr>
      <dsp:spPr>
        <a:xfrm>
          <a:off x="2330449" y="4682808"/>
          <a:ext cx="4356100" cy="1089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Театральная педагогика</a:t>
          </a:r>
          <a:endParaRPr lang="ru-RU" sz="3000" kern="1200" dirty="0"/>
        </a:p>
      </dsp:txBody>
      <dsp:txXfrm>
        <a:off x="2330449" y="4682808"/>
        <a:ext cx="4356100" cy="1089025"/>
      </dsp:txXfrm>
    </dsp:sp>
    <dsp:sp modelId="{89FF1141-51D7-4999-A75C-EF96288502A7}">
      <dsp:nvSpPr>
        <dsp:cNvPr id="0" name=""/>
        <dsp:cNvSpPr/>
      </dsp:nvSpPr>
      <dsp:spPr>
        <a:xfrm>
          <a:off x="3862345" y="1987833"/>
          <a:ext cx="1633537" cy="16335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Дифференциация обучения</a:t>
          </a:r>
          <a:endParaRPr lang="ru-RU" sz="1100" kern="1200" dirty="0"/>
        </a:p>
      </dsp:txBody>
      <dsp:txXfrm>
        <a:off x="4101571" y="2227059"/>
        <a:ext cx="1155085" cy="1155085"/>
      </dsp:txXfrm>
    </dsp:sp>
    <dsp:sp modelId="{30F79A30-719A-47AE-A669-86EE7D961738}">
      <dsp:nvSpPr>
        <dsp:cNvPr id="0" name=""/>
        <dsp:cNvSpPr/>
      </dsp:nvSpPr>
      <dsp:spPr>
        <a:xfrm>
          <a:off x="2693458" y="762317"/>
          <a:ext cx="1633537" cy="16335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Адаптация</a:t>
          </a:r>
          <a:endParaRPr lang="ru-RU" sz="1100" kern="1200" dirty="0"/>
        </a:p>
      </dsp:txBody>
      <dsp:txXfrm>
        <a:off x="2932684" y="1001543"/>
        <a:ext cx="1155085" cy="1155085"/>
      </dsp:txXfrm>
    </dsp:sp>
    <dsp:sp modelId="{51E01297-AE9F-4D5F-8985-2E033304E669}">
      <dsp:nvSpPr>
        <dsp:cNvPr id="0" name=""/>
        <dsp:cNvSpPr/>
      </dsp:nvSpPr>
      <dsp:spPr>
        <a:xfrm>
          <a:off x="4363296" y="367364"/>
          <a:ext cx="1633537" cy="16335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Индивидуальный подход</a:t>
          </a:r>
          <a:endParaRPr lang="ru-RU" sz="1100" kern="1200" dirty="0"/>
        </a:p>
      </dsp:txBody>
      <dsp:txXfrm>
        <a:off x="4602522" y="606590"/>
        <a:ext cx="1155085" cy="1155085"/>
      </dsp:txXfrm>
    </dsp:sp>
    <dsp:sp modelId="{6B598FFF-1159-43C4-9593-EC2A8865FD54}">
      <dsp:nvSpPr>
        <dsp:cNvPr id="0" name=""/>
        <dsp:cNvSpPr/>
      </dsp:nvSpPr>
      <dsp:spPr>
        <a:xfrm>
          <a:off x="1967441" y="36300"/>
          <a:ext cx="5082117" cy="406569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0F3C7-691A-4447-8397-553D3CD0F722}">
      <dsp:nvSpPr>
        <dsp:cNvPr id="0" name=""/>
        <dsp:cNvSpPr/>
      </dsp:nvSpPr>
      <dsp:spPr>
        <a:xfrm>
          <a:off x="1745521" y="374226"/>
          <a:ext cx="4836160" cy="483616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Принцип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проживания</a:t>
          </a:r>
          <a:endParaRPr lang="ru-RU" sz="2100" kern="1200" dirty="0"/>
        </a:p>
      </dsp:txBody>
      <dsp:txXfrm>
        <a:off x="4294293" y="1399032"/>
        <a:ext cx="1727200" cy="1439333"/>
      </dsp:txXfrm>
    </dsp:sp>
    <dsp:sp modelId="{FA3CD98E-240E-48AD-B1F6-1E9CB9401A3D}">
      <dsp:nvSpPr>
        <dsp:cNvPr id="0" name=""/>
        <dsp:cNvSpPr/>
      </dsp:nvSpPr>
      <dsp:spPr>
        <a:xfrm>
          <a:off x="1645919" y="546946"/>
          <a:ext cx="4836160" cy="483616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Принцип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импровизации</a:t>
          </a:r>
          <a:endParaRPr lang="ru-RU" sz="2100" kern="1200" dirty="0"/>
        </a:p>
      </dsp:txBody>
      <dsp:txXfrm>
        <a:off x="2797386" y="3684693"/>
        <a:ext cx="2590800" cy="1266613"/>
      </dsp:txXfrm>
    </dsp:sp>
    <dsp:sp modelId="{8DE15238-8E0F-4235-84BD-F6FF319FFDC7}">
      <dsp:nvSpPr>
        <dsp:cNvPr id="0" name=""/>
        <dsp:cNvSpPr/>
      </dsp:nvSpPr>
      <dsp:spPr>
        <a:xfrm>
          <a:off x="1546317" y="374226"/>
          <a:ext cx="4836160" cy="483616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Принцип событийности</a:t>
          </a:r>
          <a:endParaRPr lang="ru-RU" sz="2100" kern="1200" dirty="0"/>
        </a:p>
      </dsp:txBody>
      <dsp:txXfrm>
        <a:off x="2106506" y="1399032"/>
        <a:ext cx="1727200" cy="1439333"/>
      </dsp:txXfrm>
    </dsp:sp>
    <dsp:sp modelId="{523F08D7-DF0C-431E-B8D7-5AC4947ADD3D}">
      <dsp:nvSpPr>
        <dsp:cNvPr id="0" name=""/>
        <dsp:cNvSpPr/>
      </dsp:nvSpPr>
      <dsp:spPr>
        <a:xfrm>
          <a:off x="1446539" y="74845"/>
          <a:ext cx="5434923" cy="543492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9976B13-F505-42FD-A25B-D6F9E95F2EF0}">
      <dsp:nvSpPr>
        <dsp:cNvPr id="0" name=""/>
        <dsp:cNvSpPr/>
      </dsp:nvSpPr>
      <dsp:spPr>
        <a:xfrm>
          <a:off x="1346538" y="247259"/>
          <a:ext cx="5434923" cy="543492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1B76E34-F3A8-445B-AC3E-5E05962A495C}">
      <dsp:nvSpPr>
        <dsp:cNvPr id="0" name=""/>
        <dsp:cNvSpPr/>
      </dsp:nvSpPr>
      <dsp:spPr>
        <a:xfrm>
          <a:off x="1246537" y="74845"/>
          <a:ext cx="5434923" cy="543492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06AE7-F15B-4330-A2A8-EB7D6C3D0E4A}">
      <dsp:nvSpPr>
        <dsp:cNvPr id="0" name=""/>
        <dsp:cNvSpPr/>
      </dsp:nvSpPr>
      <dsp:spPr>
        <a:xfrm>
          <a:off x="793" y="0"/>
          <a:ext cx="10056812" cy="4022725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8B989-CE73-41EC-A950-B2BD392919F0}">
      <dsp:nvSpPr>
        <dsp:cNvPr id="0" name=""/>
        <dsp:cNvSpPr/>
      </dsp:nvSpPr>
      <dsp:spPr>
        <a:xfrm>
          <a:off x="1207611" y="703976"/>
          <a:ext cx="3318748" cy="197113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2240" rIns="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От свободы творчества</a:t>
          </a:r>
          <a:endParaRPr lang="ru-RU" sz="4000" kern="1200" dirty="0"/>
        </a:p>
      </dsp:txBody>
      <dsp:txXfrm>
        <a:off x="1207611" y="703976"/>
        <a:ext cx="3318748" cy="1971135"/>
      </dsp:txXfrm>
    </dsp:sp>
    <dsp:sp modelId="{E33459BB-8345-47D8-BA44-0C941B468C84}">
      <dsp:nvSpPr>
        <dsp:cNvPr id="0" name=""/>
        <dsp:cNvSpPr/>
      </dsp:nvSpPr>
      <dsp:spPr>
        <a:xfrm>
          <a:off x="5029199" y="1347612"/>
          <a:ext cx="3922156" cy="197113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2240" rIns="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К открытию мира, себя в мире</a:t>
          </a:r>
          <a:endParaRPr lang="ru-RU" sz="4000" kern="1200" dirty="0"/>
        </a:p>
      </dsp:txBody>
      <dsp:txXfrm>
        <a:off x="5029199" y="1347612"/>
        <a:ext cx="3922156" cy="19711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0F143-B682-4D24-B4B7-983BF377B980}">
      <dsp:nvSpPr>
        <dsp:cNvPr id="0" name=""/>
        <dsp:cNvSpPr/>
      </dsp:nvSpPr>
      <dsp:spPr>
        <a:xfrm>
          <a:off x="2111" y="0"/>
          <a:ext cx="3285678" cy="40227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«Соты»</a:t>
          </a:r>
          <a:endParaRPr lang="ru-RU" sz="3800" kern="1200" dirty="0"/>
        </a:p>
      </dsp:txBody>
      <dsp:txXfrm>
        <a:off x="2111" y="1609090"/>
        <a:ext cx="3285678" cy="1609090"/>
      </dsp:txXfrm>
    </dsp:sp>
    <dsp:sp modelId="{63513E77-20A3-493A-A9BE-E3AF20B4F596}">
      <dsp:nvSpPr>
        <dsp:cNvPr id="0" name=""/>
        <dsp:cNvSpPr/>
      </dsp:nvSpPr>
      <dsp:spPr>
        <a:xfrm>
          <a:off x="975167" y="241363"/>
          <a:ext cx="1339567" cy="1339567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73D53-8D6A-475A-AA07-63DFF01E09C7}">
      <dsp:nvSpPr>
        <dsp:cNvPr id="0" name=""/>
        <dsp:cNvSpPr/>
      </dsp:nvSpPr>
      <dsp:spPr>
        <a:xfrm>
          <a:off x="3386360" y="0"/>
          <a:ext cx="3285678" cy="40227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«Волшебный телевизор»</a:t>
          </a:r>
          <a:endParaRPr lang="ru-RU" sz="3800" kern="1200" dirty="0"/>
        </a:p>
      </dsp:txBody>
      <dsp:txXfrm>
        <a:off x="3386360" y="1609089"/>
        <a:ext cx="3285678" cy="1609090"/>
      </dsp:txXfrm>
    </dsp:sp>
    <dsp:sp modelId="{F7DF5C3C-22CA-4BA6-B474-70890C72BE3E}">
      <dsp:nvSpPr>
        <dsp:cNvPr id="0" name=""/>
        <dsp:cNvSpPr/>
      </dsp:nvSpPr>
      <dsp:spPr>
        <a:xfrm>
          <a:off x="4359416" y="241363"/>
          <a:ext cx="1339567" cy="1339567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102657-C3F9-4D4A-AF39-FBCB3F26F974}">
      <dsp:nvSpPr>
        <dsp:cNvPr id="0" name=""/>
        <dsp:cNvSpPr/>
      </dsp:nvSpPr>
      <dsp:spPr>
        <a:xfrm>
          <a:off x="6770609" y="0"/>
          <a:ext cx="3285678" cy="40227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«</a:t>
          </a:r>
          <a:r>
            <a:rPr lang="ru-RU" sz="3800" kern="1200" dirty="0" err="1" smtClean="0"/>
            <a:t>Пазлы</a:t>
          </a:r>
          <a:r>
            <a:rPr lang="ru-RU" sz="3800" kern="1200" dirty="0" smtClean="0"/>
            <a:t>»</a:t>
          </a:r>
          <a:endParaRPr lang="ru-RU" sz="3800" kern="1200" dirty="0"/>
        </a:p>
      </dsp:txBody>
      <dsp:txXfrm>
        <a:off x="6770609" y="1609089"/>
        <a:ext cx="3285678" cy="1609090"/>
      </dsp:txXfrm>
    </dsp:sp>
    <dsp:sp modelId="{9EC5620E-3454-4834-86DB-4B410C4CB5A6}">
      <dsp:nvSpPr>
        <dsp:cNvPr id="0" name=""/>
        <dsp:cNvSpPr/>
      </dsp:nvSpPr>
      <dsp:spPr>
        <a:xfrm>
          <a:off x="7743665" y="241363"/>
          <a:ext cx="1339567" cy="1339567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2105B-C5B9-46E6-9843-7972129B9141}">
      <dsp:nvSpPr>
        <dsp:cNvPr id="0" name=""/>
        <dsp:cNvSpPr/>
      </dsp:nvSpPr>
      <dsp:spPr>
        <a:xfrm>
          <a:off x="402335" y="3218180"/>
          <a:ext cx="9253728" cy="60340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4735E-0476-4EDE-91A8-F699C96748CF}">
      <dsp:nvSpPr>
        <dsp:cNvPr id="0" name=""/>
        <dsp:cNvSpPr/>
      </dsp:nvSpPr>
      <dsp:spPr>
        <a:xfrm rot="5400000">
          <a:off x="6321157" y="-2568530"/>
          <a:ext cx="1037108" cy="64373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Прием</a:t>
          </a:r>
          <a:endParaRPr lang="ru-RU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«Волшебная палочка»</a:t>
          </a:r>
          <a:endParaRPr lang="ru-RU" sz="2700" kern="1200" dirty="0"/>
        </a:p>
      </dsp:txBody>
      <dsp:txXfrm rot="-5400000">
        <a:off x="3621024" y="182230"/>
        <a:ext cx="6386749" cy="935854"/>
      </dsp:txXfrm>
    </dsp:sp>
    <dsp:sp modelId="{8578F736-255B-4BEB-B7CD-B8EDB7272550}">
      <dsp:nvSpPr>
        <dsp:cNvPr id="0" name=""/>
        <dsp:cNvSpPr/>
      </dsp:nvSpPr>
      <dsp:spPr>
        <a:xfrm>
          <a:off x="0" y="1964"/>
          <a:ext cx="3621024" cy="1296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Математика</a:t>
          </a:r>
          <a:endParaRPr lang="ru-RU" sz="3600" kern="1200" dirty="0"/>
        </a:p>
      </dsp:txBody>
      <dsp:txXfrm>
        <a:off x="63284" y="65248"/>
        <a:ext cx="3494456" cy="1169817"/>
      </dsp:txXfrm>
    </dsp:sp>
    <dsp:sp modelId="{E5EEA025-BCCF-42CE-951D-E612C65A73EF}">
      <dsp:nvSpPr>
        <dsp:cNvPr id="0" name=""/>
        <dsp:cNvSpPr/>
      </dsp:nvSpPr>
      <dsp:spPr>
        <a:xfrm rot="5400000">
          <a:off x="6321157" y="-1207325"/>
          <a:ext cx="1037108" cy="64373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Прием</a:t>
          </a:r>
          <a:endParaRPr lang="ru-RU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«Имитация»</a:t>
          </a:r>
          <a:endParaRPr lang="ru-RU" sz="2700" kern="1200" dirty="0"/>
        </a:p>
      </dsp:txBody>
      <dsp:txXfrm rot="-5400000">
        <a:off x="3621024" y="1543435"/>
        <a:ext cx="6386749" cy="935854"/>
      </dsp:txXfrm>
    </dsp:sp>
    <dsp:sp modelId="{56E1D8A0-76AA-4769-BA34-A41BC08ED30A}">
      <dsp:nvSpPr>
        <dsp:cNvPr id="0" name=""/>
        <dsp:cNvSpPr/>
      </dsp:nvSpPr>
      <dsp:spPr>
        <a:xfrm>
          <a:off x="0" y="1363169"/>
          <a:ext cx="3621024" cy="1296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Окружающий мир</a:t>
          </a:r>
          <a:endParaRPr lang="ru-RU" sz="3600" kern="1200" dirty="0"/>
        </a:p>
      </dsp:txBody>
      <dsp:txXfrm>
        <a:off x="63284" y="1426453"/>
        <a:ext cx="3494456" cy="1169817"/>
      </dsp:txXfrm>
    </dsp:sp>
    <dsp:sp modelId="{6E2B3B30-BAA4-4CDE-834D-402886A49401}">
      <dsp:nvSpPr>
        <dsp:cNvPr id="0" name=""/>
        <dsp:cNvSpPr/>
      </dsp:nvSpPr>
      <dsp:spPr>
        <a:xfrm rot="5400000">
          <a:off x="6321157" y="153879"/>
          <a:ext cx="1037108" cy="64373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Приемы сценического действа</a:t>
          </a:r>
          <a:endParaRPr lang="ru-RU" sz="2700" kern="1200" dirty="0"/>
        </a:p>
      </dsp:txBody>
      <dsp:txXfrm rot="-5400000">
        <a:off x="3621024" y="2904640"/>
        <a:ext cx="6386749" cy="935854"/>
      </dsp:txXfrm>
    </dsp:sp>
    <dsp:sp modelId="{F766F43E-84F5-458D-BD48-6D4A161DFCCE}">
      <dsp:nvSpPr>
        <dsp:cNvPr id="0" name=""/>
        <dsp:cNvSpPr/>
      </dsp:nvSpPr>
      <dsp:spPr>
        <a:xfrm>
          <a:off x="0" y="2724374"/>
          <a:ext cx="3621024" cy="1296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Литературное чтение</a:t>
          </a:r>
          <a:endParaRPr lang="ru-RU" sz="3600" kern="1200" dirty="0"/>
        </a:p>
      </dsp:txBody>
      <dsp:txXfrm>
        <a:off x="63284" y="2787658"/>
        <a:ext cx="3494456" cy="11698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FDCEF-9C9A-4FFC-8313-3319AC27860C}">
      <dsp:nvSpPr>
        <dsp:cNvPr id="0" name=""/>
        <dsp:cNvSpPr/>
      </dsp:nvSpPr>
      <dsp:spPr>
        <a:xfrm rot="5400000">
          <a:off x="-220680" y="221150"/>
          <a:ext cx="1471201" cy="10298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Не дает учителю</a:t>
          </a:r>
          <a:endParaRPr lang="ru-RU" sz="1500" kern="1200" dirty="0"/>
        </a:p>
      </dsp:txBody>
      <dsp:txXfrm rot="-5400000">
        <a:off x="1" y="515391"/>
        <a:ext cx="1029841" cy="441360"/>
      </dsp:txXfrm>
    </dsp:sp>
    <dsp:sp modelId="{F9520E39-5939-45E2-A9DF-EE118B7747F1}">
      <dsp:nvSpPr>
        <dsp:cNvPr id="0" name=""/>
        <dsp:cNvSpPr/>
      </dsp:nvSpPr>
      <dsp:spPr>
        <a:xfrm rot="5400000">
          <a:off x="5065980" y="-4035668"/>
          <a:ext cx="956281" cy="90285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Не является «волшебной палочкой»;</a:t>
          </a:r>
          <a:endParaRPr lang="ru-RU" sz="2400" kern="1200" dirty="0"/>
        </a:p>
      </dsp:txBody>
      <dsp:txXfrm rot="-5400000">
        <a:off x="1029842" y="47152"/>
        <a:ext cx="8981876" cy="862917"/>
      </dsp:txXfrm>
    </dsp:sp>
    <dsp:sp modelId="{45238683-BEBE-4944-87B8-6D3542087CE1}">
      <dsp:nvSpPr>
        <dsp:cNvPr id="0" name=""/>
        <dsp:cNvSpPr/>
      </dsp:nvSpPr>
      <dsp:spPr>
        <a:xfrm rot="5400000">
          <a:off x="-220680" y="1496441"/>
          <a:ext cx="1471201" cy="10298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Дает учителю</a:t>
          </a:r>
          <a:endParaRPr lang="ru-RU" sz="1500" kern="1200" dirty="0"/>
        </a:p>
      </dsp:txBody>
      <dsp:txXfrm rot="-5400000">
        <a:off x="1" y="1790682"/>
        <a:ext cx="1029841" cy="441360"/>
      </dsp:txXfrm>
    </dsp:sp>
    <dsp:sp modelId="{D0CAADF3-0156-44E6-9CBA-524CDA4F9F14}">
      <dsp:nvSpPr>
        <dsp:cNvPr id="0" name=""/>
        <dsp:cNvSpPr/>
      </dsp:nvSpPr>
      <dsp:spPr>
        <a:xfrm rot="5400000">
          <a:off x="5065980" y="-2760377"/>
          <a:ext cx="956281" cy="90285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Системное и осмысленное обращение к театральным практикам;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Пространство эмоциональных открытий;</a:t>
          </a:r>
          <a:endParaRPr lang="ru-RU" sz="2400" kern="1200" dirty="0"/>
        </a:p>
      </dsp:txBody>
      <dsp:txXfrm rot="-5400000">
        <a:off x="1029842" y="1322443"/>
        <a:ext cx="8981876" cy="862917"/>
      </dsp:txXfrm>
    </dsp:sp>
    <dsp:sp modelId="{8F1672DC-DFAC-42B0-BC2A-141AD698EFF8}">
      <dsp:nvSpPr>
        <dsp:cNvPr id="0" name=""/>
        <dsp:cNvSpPr/>
      </dsp:nvSpPr>
      <dsp:spPr>
        <a:xfrm rot="5400000">
          <a:off x="-220680" y="2771733"/>
          <a:ext cx="1471201" cy="10298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Дает ребенку</a:t>
          </a:r>
          <a:endParaRPr lang="ru-RU" sz="1500" kern="1200" dirty="0"/>
        </a:p>
      </dsp:txBody>
      <dsp:txXfrm rot="-5400000">
        <a:off x="1" y="3065974"/>
        <a:ext cx="1029841" cy="441360"/>
      </dsp:txXfrm>
    </dsp:sp>
    <dsp:sp modelId="{EFE1E76E-728A-41A6-854A-66873FD40470}">
      <dsp:nvSpPr>
        <dsp:cNvPr id="0" name=""/>
        <dsp:cNvSpPr/>
      </dsp:nvSpPr>
      <dsp:spPr>
        <a:xfrm rot="5400000">
          <a:off x="5065980" y="-1485085"/>
          <a:ext cx="956281" cy="90285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Видеть мир в многообразии красок, звуков, смыслов;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Оставаться ребенком, приобретая жизненный опыт.</a:t>
          </a:r>
          <a:endParaRPr lang="ru-RU" sz="2400" kern="1200" dirty="0"/>
        </a:p>
      </dsp:txBody>
      <dsp:txXfrm rot="-5400000">
        <a:off x="1029842" y="2597735"/>
        <a:ext cx="8981876" cy="862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69DA-349B-4B0E-95DB-F3597703E3B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C2FF-761D-48A4-B460-057A5F890CC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30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69DA-349B-4B0E-95DB-F3597703E3B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C2FF-761D-48A4-B460-057A5F890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895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69DA-349B-4B0E-95DB-F3597703E3B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C2FF-761D-48A4-B460-057A5F890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03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69DA-349B-4B0E-95DB-F3597703E3B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C2FF-761D-48A4-B460-057A5F890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5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69DA-349B-4B0E-95DB-F3597703E3B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C2FF-761D-48A4-B460-057A5F890CC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73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69DA-349B-4B0E-95DB-F3597703E3B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C2FF-761D-48A4-B460-057A5F890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391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69DA-349B-4B0E-95DB-F3597703E3B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C2FF-761D-48A4-B460-057A5F890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24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69DA-349B-4B0E-95DB-F3597703E3B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C2FF-761D-48A4-B460-057A5F890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84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69DA-349B-4B0E-95DB-F3597703E3B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C2FF-761D-48A4-B460-057A5F890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37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6AA69DA-349B-4B0E-95DB-F3597703E3B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DDC2FF-761D-48A4-B460-057A5F890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47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69DA-349B-4B0E-95DB-F3597703E3B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C2FF-761D-48A4-B460-057A5F890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489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6AA69DA-349B-4B0E-95DB-F3597703E3B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EDDC2FF-761D-48A4-B460-057A5F890CC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6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otoramochki.com/fon/zhelt/fon62.jpg" TargetMode="External"/><Relationship Id="rId2" Type="http://schemas.openxmlformats.org/officeDocument/2006/relationships/hyperlink" Target="http://s51.radikal.ru/i133/1105/e1/da7de65c9e67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ixelbrush.ru/2013/08/18/theater-scene-and-curtain-4-teatr-scena-zanaves-4.html" TargetMode="External"/><Relationship Id="rId4" Type="http://schemas.openxmlformats.org/officeDocument/2006/relationships/hyperlink" Target="http://pixelbrush.ru/2012/10/08/theater-scene-audience-and-curtain-teatr-scena-zritelnyy-zal-i-zanave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0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9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6480" y="758952"/>
            <a:ext cx="10058400" cy="3571748"/>
          </a:xfrm>
        </p:spPr>
        <p:txBody>
          <a:bodyPr>
            <a:normAutofit/>
          </a:bodyPr>
          <a:lstStyle/>
          <a:p>
            <a:pPr algn="r"/>
            <a:r>
              <a:rPr lang="ru-RU" sz="4400" b="1" dirty="0" smtClean="0"/>
              <a:t>Архипова </a:t>
            </a:r>
            <a:br>
              <a:rPr lang="ru-RU" sz="4400" b="1" dirty="0" smtClean="0"/>
            </a:br>
            <a:r>
              <a:rPr lang="ru-RU" sz="4400" b="1" dirty="0" smtClean="0"/>
              <a:t>Анастасия Павловна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5151" y="187452"/>
            <a:ext cx="10058400" cy="11430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Конкурсное испытание</a:t>
            </a:r>
          </a:p>
          <a:p>
            <a:pPr algn="ctr"/>
            <a:r>
              <a:rPr lang="ru-RU" dirty="0" smtClean="0"/>
              <a:t>«У меня это хорошо получается»</a:t>
            </a:r>
          </a:p>
          <a:p>
            <a:pPr algn="ctr"/>
            <a:r>
              <a:rPr lang="ru-RU" b="1" dirty="0" smtClean="0"/>
              <a:t>Театральная педагогика в пространстве урока в начальной школе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96100" y="4439334"/>
            <a:ext cx="42087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atin typeface="+mj-lt"/>
              </a:rPr>
              <a:t>Учитель начальных классов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МОУ СОШ №35</a:t>
            </a:r>
            <a:endParaRPr lang="ru-RU" sz="24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32715" y="5873234"/>
            <a:ext cx="12634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>
                <a:latin typeface="+mj-lt"/>
              </a:rPr>
              <a:t>г</a:t>
            </a:r>
            <a:r>
              <a:rPr lang="ru-RU" sz="2000" dirty="0" err="1" smtClean="0">
                <a:latin typeface="+mj-lt"/>
              </a:rPr>
              <a:t>.Рыбинск</a:t>
            </a:r>
            <a:endParaRPr lang="ru-RU" sz="20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76178" y="1224556"/>
            <a:ext cx="46805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+mj-lt"/>
              </a:rPr>
              <a:t>Педагогический дебют - 2018</a:t>
            </a:r>
            <a:endParaRPr lang="ru-RU" sz="28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955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99407"/>
            <a:ext cx="10058400" cy="792314"/>
          </a:xfrm>
        </p:spPr>
        <p:txBody>
          <a:bodyPr/>
          <a:lstStyle/>
          <a:p>
            <a:r>
              <a:rPr lang="ru-RU" dirty="0" smtClean="0"/>
              <a:t>Принцип </a:t>
            </a:r>
            <a:r>
              <a:rPr lang="ru-RU" b="1" dirty="0" smtClean="0"/>
              <a:t>импровизации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205523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418768" y="299407"/>
            <a:ext cx="678512" cy="645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43100" y="1091721"/>
            <a:ext cx="88519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+mj-lt"/>
              </a:rPr>
              <a:t>«Шум затих </a:t>
            </a:r>
            <a:r>
              <a:rPr lang="ru-RU" sz="4000" dirty="0" smtClean="0">
                <a:latin typeface="+mj-lt"/>
              </a:rPr>
              <a:t>– </a:t>
            </a:r>
            <a:r>
              <a:rPr lang="ru-RU" sz="4000" dirty="0">
                <a:latin typeface="+mj-lt"/>
              </a:rPr>
              <a:t>я вышел на подмостки…»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44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Театральная педагогика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96081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303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048" y="2004567"/>
            <a:ext cx="10506323" cy="14507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b="1" dirty="0" smtClean="0"/>
              <a:t>Театр</a:t>
            </a:r>
            <a:r>
              <a:rPr lang="ru-RU" dirty="0" smtClean="0"/>
              <a:t> – это школа, в которой учатся с удовольствием, не замечая того, что учатся»</a:t>
            </a:r>
            <a:br>
              <a:rPr lang="ru-RU" dirty="0" smtClean="0"/>
            </a:br>
            <a:r>
              <a:rPr lang="ru-RU" dirty="0" smtClean="0"/>
              <a:t>                                                           </a:t>
            </a:r>
            <a:r>
              <a:rPr lang="ru-RU" i="1" dirty="0" smtClean="0"/>
              <a:t>(И. Ф. Шиллер)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3937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Интернет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980" y="2197100"/>
            <a:ext cx="6802120" cy="3125894"/>
          </a:xfrm>
        </p:spPr>
        <p:txBody>
          <a:bodyPr/>
          <a:lstStyle/>
          <a:p>
            <a:r>
              <a:rPr lang="en-US" dirty="0">
                <a:hlinkClick r:id="rId2"/>
              </a:rPr>
              <a:t>http://s51.radikal.ru/i133/1105/e1/da7de65c9e67.png</a:t>
            </a:r>
            <a:endParaRPr lang="ru-RU" dirty="0"/>
          </a:p>
          <a:p>
            <a:r>
              <a:rPr lang="en-US" dirty="0">
                <a:hlinkClick r:id="rId3"/>
              </a:rPr>
              <a:t>http://fotoramochki.com/fon/zhelt/fon62.jpg</a:t>
            </a:r>
            <a:endParaRPr lang="ru-RU" dirty="0"/>
          </a:p>
          <a:p>
            <a:r>
              <a:rPr lang="ru-RU" u="sng" dirty="0">
                <a:hlinkClick r:id="rId4"/>
              </a:rPr>
              <a:t>http://pixelbrush.ru/2012/10/08/theater-scene-audience-and-curtain-teatr-scena-zritelnyy-zal-i-zanaves.html</a:t>
            </a:r>
            <a:endParaRPr lang="ru-RU" dirty="0"/>
          </a:p>
          <a:p>
            <a:r>
              <a:rPr lang="ru-RU" u="sng" dirty="0">
                <a:hlinkClick r:id="rId5"/>
              </a:rPr>
              <a:t>http://pixelbrush.ru/2013/08/18/theater-scene-and-curtain-4-teatr-scena-zanaves-4.html</a:t>
            </a:r>
            <a:endParaRPr lang="ru-RU" u="sng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36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553303"/>
            <a:ext cx="10058400" cy="9452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«Высокая себестоимость»</a:t>
            </a:r>
            <a:r>
              <a:rPr lang="ru-RU" dirty="0" smtClean="0"/>
              <a:t> урока</a:t>
            </a:r>
            <a:br>
              <a:rPr lang="ru-RU" dirty="0" smtClean="0"/>
            </a:br>
            <a:r>
              <a:rPr lang="ru-RU" sz="2200" i="1" dirty="0" smtClean="0"/>
              <a:t>фрагмент фильма «Доживём до понедельника» режиссер Станислав </a:t>
            </a:r>
            <a:r>
              <a:rPr lang="ru-RU" sz="2200" i="1" dirty="0" err="1" smtClean="0"/>
              <a:t>Ростоцкий</a:t>
            </a:r>
            <a:r>
              <a:rPr lang="ru-RU" sz="2200" i="1" dirty="0" smtClean="0"/>
              <a:t>,  в роли учителя истории Мельникова – Вячеслав Тихонов</a:t>
            </a:r>
            <a:endParaRPr lang="ru-RU" sz="2200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810" y="1846263"/>
            <a:ext cx="7152706" cy="402272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03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596900"/>
            <a:ext cx="10058400" cy="11404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a typeface="Arial Unicode MS" pitchFamily="34" charset="-128"/>
                <a:cs typeface="Arial Unicode MS" pitchFamily="34" charset="-128"/>
              </a:rPr>
              <a:t>«Высокая себестоимость» урока</a:t>
            </a:r>
            <a:r>
              <a:rPr lang="ru-RU" b="1" dirty="0">
                <a:solidFill>
                  <a:srgbClr val="990000"/>
                </a:solidFill>
              </a:rPr>
              <a:t/>
            </a:r>
            <a:br>
              <a:rPr lang="ru-RU" b="1" dirty="0">
                <a:solidFill>
                  <a:srgbClr val="99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>
                <a:latin typeface="+mj-lt"/>
                <a:ea typeface="Arial Unicode MS" pitchFamily="34" charset="-128"/>
                <a:cs typeface="Arial Unicode MS" pitchFamily="34" charset="-128"/>
              </a:rPr>
              <a:t>театральная педагогика</a:t>
            </a:r>
            <a:br>
              <a:rPr lang="ru-RU" sz="4400" dirty="0">
                <a:latin typeface="+mj-lt"/>
                <a:ea typeface="Arial Unicode MS" pitchFamily="34" charset="-128"/>
                <a:cs typeface="Arial Unicode MS" pitchFamily="34" charset="-128"/>
              </a:rPr>
            </a:br>
            <a:r>
              <a:rPr lang="ru-RU" sz="4400" dirty="0">
                <a:latin typeface="+mj-lt"/>
                <a:ea typeface="Arial Unicode MS" pitchFamily="34" charset="-128"/>
                <a:cs typeface="Arial Unicode MS" pitchFamily="34" charset="-128"/>
              </a:rPr>
              <a:t>на уроках в начальной школе</a:t>
            </a:r>
            <a:endParaRPr lang="ru-RU" sz="44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63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7190" y="196446"/>
            <a:ext cx="7377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+mj-lt"/>
              </a:rPr>
              <a:t>Система учебников </a:t>
            </a:r>
            <a:r>
              <a:rPr lang="ru-RU" sz="2800" b="1" dirty="0" smtClean="0">
                <a:latin typeface="+mj-lt"/>
              </a:rPr>
              <a:t>«Начальная школа </a:t>
            </a:r>
            <a:r>
              <a:rPr lang="en-US" sz="2800" b="1" dirty="0" smtClean="0">
                <a:latin typeface="+mj-lt"/>
              </a:rPr>
              <a:t>XXI</a:t>
            </a:r>
            <a:r>
              <a:rPr lang="ru-RU" sz="2800" b="1" dirty="0" smtClean="0">
                <a:latin typeface="+mj-lt"/>
              </a:rPr>
              <a:t> века»</a:t>
            </a:r>
            <a:endParaRPr lang="ru-RU" sz="2800" dirty="0">
              <a:latin typeface="+mj-lt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20477528"/>
              </p:ext>
            </p:extLst>
          </p:nvPr>
        </p:nvGraphicFramePr>
        <p:xfrm>
          <a:off x="2032000" y="719666"/>
          <a:ext cx="9017000" cy="5808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966246"/>
            <a:ext cx="1907638" cy="2529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93371" y="2650010"/>
            <a:ext cx="2060002" cy="273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23092" y="966246"/>
            <a:ext cx="2071724" cy="276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0244" y="2650010"/>
            <a:ext cx="1998755" cy="273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552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4605" y="2047116"/>
            <a:ext cx="764655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spc="50" dirty="0">
                <a:ln w="11430"/>
                <a:solidFill>
                  <a:srgbClr val="990000"/>
                </a:solidFill>
              </a:rPr>
              <a:t> </a:t>
            </a:r>
            <a:r>
              <a:rPr lang="ru-RU" sz="2800" spc="50" dirty="0">
                <a:ln w="11430"/>
                <a:solidFill>
                  <a:srgbClr val="990000"/>
                </a:solidFill>
              </a:rPr>
              <a:t>ГАРМОНИЧНОЕ РАЗВИТИЕ ЛИЧНОСТИ;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spc="50" dirty="0">
                <a:ln w="11430"/>
                <a:solidFill>
                  <a:srgbClr val="57201F"/>
                </a:solidFill>
              </a:rPr>
              <a:t> </a:t>
            </a:r>
            <a:r>
              <a:rPr lang="ru-RU" sz="2800" spc="50" dirty="0">
                <a:ln w="11430"/>
                <a:solidFill>
                  <a:srgbClr val="57201F"/>
                </a:solidFill>
              </a:rPr>
              <a:t>ПУТЬ УЧЕНИКА ОТ СВОБОДЫ ВЫБОРА – К РАДОСТИ САМОВЫРАЖЕНИЯ;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spc="50" dirty="0">
                <a:ln w="11430"/>
                <a:solidFill>
                  <a:srgbClr val="990000"/>
                </a:solidFill>
              </a:rPr>
              <a:t> </a:t>
            </a:r>
            <a:r>
              <a:rPr lang="ru-RU" sz="2800" spc="50" dirty="0">
                <a:ln w="11430"/>
                <a:solidFill>
                  <a:srgbClr val="990000"/>
                </a:solidFill>
              </a:rPr>
              <a:t>РАСКРЫТИЕ СПОСОБНОСТЕЙ РЕБЁНКА ДЛЯ </a:t>
            </a:r>
            <a:r>
              <a:rPr lang="en-US" sz="2800" spc="50" dirty="0">
                <a:ln w="11430"/>
                <a:solidFill>
                  <a:srgbClr val="990000"/>
                </a:solidFill>
              </a:rPr>
              <a:t>   </a:t>
            </a:r>
            <a:r>
              <a:rPr lang="ru-RU" sz="2800" spc="50" dirty="0">
                <a:ln w="11430"/>
                <a:solidFill>
                  <a:srgbClr val="990000"/>
                </a:solidFill>
              </a:rPr>
              <a:t>ЕГО СОЦИАЛИЗАЦИИ;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spc="50" dirty="0">
                <a:ln w="11430"/>
                <a:solidFill>
                  <a:srgbClr val="57201F"/>
                </a:solidFill>
              </a:rPr>
              <a:t> </a:t>
            </a:r>
            <a:r>
              <a:rPr lang="ru-RU" sz="2800" spc="50" dirty="0">
                <a:ln w="11430"/>
                <a:solidFill>
                  <a:srgbClr val="57201F"/>
                </a:solidFill>
              </a:rPr>
              <a:t>РАЗВИТИЕ ЭСТЕТИКИ И ЭТИКИ ЧУВСТВ, ПОСТУПКОВ</a:t>
            </a:r>
            <a:r>
              <a:rPr lang="ru-RU" sz="2400" spc="50" dirty="0">
                <a:ln w="11430"/>
                <a:solidFill>
                  <a:srgbClr val="57201F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56064" y="408817"/>
            <a:ext cx="8543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+mj-lt"/>
              </a:rPr>
              <a:t>ТЕАТАРАЛЬНАЯ ПЕДАГОГИКА </a:t>
            </a:r>
            <a:r>
              <a:rPr lang="ru-RU" sz="3600" b="1" dirty="0" smtClean="0">
                <a:latin typeface="+mj-lt"/>
              </a:rPr>
              <a:t>В </a:t>
            </a:r>
            <a:r>
              <a:rPr lang="ru-RU" sz="3600" b="1" dirty="0">
                <a:latin typeface="+mj-lt"/>
              </a:rPr>
              <a:t>МОЕЙ ПРАКТИКЕ </a:t>
            </a:r>
            <a:r>
              <a:rPr lang="ru-RU" sz="3600" b="1" dirty="0" smtClean="0">
                <a:latin typeface="+mj-lt"/>
              </a:rPr>
              <a:t>ЭТО…</a:t>
            </a:r>
            <a:endParaRPr lang="ru-RU" sz="3600" b="1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666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327" y="247134"/>
            <a:ext cx="69156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+mj-lt"/>
              </a:rPr>
              <a:t>Принципы театральной педагогики</a:t>
            </a:r>
            <a:endParaRPr lang="ru-RU" sz="3600" b="1" dirty="0">
              <a:latin typeface="+mj-lt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80315709"/>
              </p:ext>
            </p:extLst>
          </p:nvPr>
        </p:nvGraphicFramePr>
        <p:xfrm>
          <a:off x="2032000" y="719666"/>
          <a:ext cx="8128000" cy="5757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10" y="3623733"/>
            <a:ext cx="2837275" cy="1799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25" y="1150138"/>
            <a:ext cx="2750160" cy="1830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2375" y="1150138"/>
            <a:ext cx="2798015" cy="1961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2375" y="3623733"/>
            <a:ext cx="2882670" cy="1799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050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F0F3C7-691A-4447-8397-553D3CD0F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3F08D7-DF0C-431E-B8D7-5AC4947AD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3CD98E-240E-48AD-B1F6-1E9CB9401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976B13-F505-42FD-A25B-D6F9E95F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E15238-8E0F-4235-84BD-F6FF319FF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B76E34-F3A8-445B-AC3E-5E05962A4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3" y="802702"/>
            <a:ext cx="10058400" cy="7594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Принцип </a:t>
            </a:r>
            <a:r>
              <a:rPr lang="ru-RU" b="1" dirty="0" smtClean="0"/>
              <a:t>событийности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418768" y="299407"/>
            <a:ext cx="678512" cy="645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79284" y="961998"/>
            <a:ext cx="36030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СОБЫТИЕ – ЭТО…</a:t>
            </a: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+mj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2732030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2342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6180" y="299407"/>
            <a:ext cx="10058400" cy="67056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Принцип </a:t>
            </a:r>
            <a:r>
              <a:rPr lang="ru-RU" b="1" dirty="0"/>
              <a:t>событийности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18768" y="299407"/>
            <a:ext cx="678512" cy="645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User\Desktop\KISA225kibU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4"/>
          <a:stretch/>
        </p:blipFill>
        <p:spPr bwMode="auto">
          <a:xfrm>
            <a:off x="1115616" y="1845300"/>
            <a:ext cx="4072319" cy="3239884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62097" y="969967"/>
            <a:ext cx="48429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+mj-lt"/>
              </a:rPr>
              <a:t>« Внимание: Слово! »</a:t>
            </a:r>
            <a:endParaRPr lang="ru-RU" sz="4000" dirty="0">
              <a:latin typeface="+mj-lt"/>
            </a:endParaRPr>
          </a:p>
        </p:txBody>
      </p:sp>
      <p:pic>
        <p:nvPicPr>
          <p:cNvPr id="8" name="Picture 3" descr="C:\Users\User\Desktop\umTtpt5eFq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66024" y="1973344"/>
            <a:ext cx="4110768" cy="3111840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798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99407"/>
            <a:ext cx="10058400" cy="6959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Принцип </a:t>
            </a:r>
            <a:r>
              <a:rPr lang="ru-RU" b="1" dirty="0" smtClean="0"/>
              <a:t>проживания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54312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418768" y="299407"/>
            <a:ext cx="678512" cy="645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70300" y="95888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/>
              <a:t>«ЧТЕНИЕ </a:t>
            </a:r>
            <a:r>
              <a:rPr lang="ru-RU" sz="3600" dirty="0"/>
              <a:t>– </a:t>
            </a:r>
            <a:r>
              <a:rPr lang="ru-RU" sz="3600" dirty="0" smtClean="0"/>
              <a:t> С УВЛЕЧЕНИЕМ»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40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124</TotalTime>
  <Words>249</Words>
  <Application>Microsoft Office PowerPoint</Application>
  <PresentationFormat>Произвольный</PresentationFormat>
  <Paragraphs>62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Ретро</vt:lpstr>
      <vt:lpstr>Архипова  Анастасия Павловна</vt:lpstr>
      <vt:lpstr>«Высокая себестоимость» урока фрагмент фильма «Доживём до понедельника» режиссер Станислав Ростоцкий,  в роли учителя истории Мельникова – Вячеслав Тихонов</vt:lpstr>
      <vt:lpstr>«Высокая себестоимость» урока </vt:lpstr>
      <vt:lpstr>Презентация PowerPoint</vt:lpstr>
      <vt:lpstr>Презентация PowerPoint</vt:lpstr>
      <vt:lpstr>Презентация PowerPoint</vt:lpstr>
      <vt:lpstr>Принцип событийности </vt:lpstr>
      <vt:lpstr>Принцип событийности</vt:lpstr>
      <vt:lpstr>Принцип проживания</vt:lpstr>
      <vt:lpstr>Принцип импровизации</vt:lpstr>
      <vt:lpstr>Театральная педагогика</vt:lpstr>
      <vt:lpstr>«Театр – это школа, в которой учатся с удовольствием, не замечая того, что учатся»                                                            (И. Ф. Шиллер)</vt:lpstr>
      <vt:lpstr>Интернет ресурсы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Архипова  Анастасия Павловна</dc:title>
  <dc:creator>Пользователь</dc:creator>
  <cp:lastModifiedBy>Татьяна Александровна Лейнганг</cp:lastModifiedBy>
  <cp:revision>18</cp:revision>
  <dcterms:created xsi:type="dcterms:W3CDTF">2018-10-16T19:07:53Z</dcterms:created>
  <dcterms:modified xsi:type="dcterms:W3CDTF">2018-11-08T08:38:55Z</dcterms:modified>
</cp:coreProperties>
</file>