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59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CFBB1E-A646-4413-8B29-DB312FFDF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5" y="1143000"/>
            <a:ext cx="6268246" cy="313403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Вятская СОШ 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Некрасовского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  <a:b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Елена Юрьевна</a:t>
            </a: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DA6A26-C8EA-4AB2-9AAE-0537185D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4825" y="4473677"/>
            <a:ext cx="6268246" cy="126814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4A1CEC5-8D5F-4FE2-A74C-BEE467DBC5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109764" y="1113063"/>
            <a:ext cx="3531062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03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0D2E5F-477A-4D4A-A03F-E97FF337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91E7EA9-BAD3-47CC-85CD-358CF9834C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4517" y="-38417"/>
            <a:ext cx="7169834" cy="37967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624C592-DDFD-49C8-88AA-01303D133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8376" y="3429000"/>
            <a:ext cx="7507458" cy="363772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ребенок, группа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C0E94A1-3C38-43E3-9ECA-CD84AAE9FB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417"/>
            <a:ext cx="2584517" cy="4567582"/>
          </a:xfrm>
          <a:prstGeom prst="rect">
            <a:avLst/>
          </a:prstGeom>
        </p:spPr>
      </p:pic>
      <p:pic>
        <p:nvPicPr>
          <p:cNvPr id="7" name="Объект 6" descr="Изображение выглядит как человек, внешний, здание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CC45796-3050-41D4-8085-8ECD36071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21195" y="3429000"/>
            <a:ext cx="4289407" cy="3796747"/>
          </a:xfrm>
        </p:spPr>
      </p:pic>
    </p:spTree>
    <p:extLst>
      <p:ext uri="{BB962C8B-B14F-4D97-AF65-F5344CB8AC3E}">
        <p14:creationId xmlns:p14="http://schemas.microsoft.com/office/powerpoint/2010/main" val="162659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78E6A6-34DF-4D2D-AAF7-69E9C1D5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45B2353-7FD0-4928-B29E-3FB6443968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33769">
            <a:off x="-776878" y="-315732"/>
            <a:ext cx="7315757" cy="4388644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FCEFCE6-7F7A-48F0-B320-6F47E2CC4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6801">
            <a:off x="1242433" y="3233675"/>
            <a:ext cx="4555066" cy="34163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762E5D-4541-4631-9E94-9F9C0E8EE9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20618">
            <a:off x="6189946" y="242771"/>
            <a:ext cx="5068745" cy="39895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9DE4891-2865-43C0-A192-9D0BB0BE3F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380" y="3557789"/>
            <a:ext cx="4209309" cy="31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2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C9B23-E6FD-4B95-A0CD-E514A7FA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660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внимание)))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9663D3D-8D73-44F2-ABA5-F64F84454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743" y="2603500"/>
            <a:ext cx="5266872" cy="3403405"/>
          </a:xfrm>
        </p:spPr>
      </p:pic>
    </p:spTree>
    <p:extLst>
      <p:ext uri="{BB962C8B-B14F-4D97-AF65-F5344CB8AC3E}">
        <p14:creationId xmlns:p14="http://schemas.microsoft.com/office/powerpoint/2010/main" val="399929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DECA11-8F23-4BFB-819D-1C5A97840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4DBF623-F256-43E8-93AC-B5467A91FD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0" name="Freeform 5">
              <a:extLst>
                <a:ext uri="{FF2B5EF4-FFF2-40B4-BE49-F238E27FC236}">
                  <a16:creationId xmlns:a16="http://schemas.microsoft.com/office/drawing/2014/main" xmlns="" id="{B6AB7373-B022-4BA1-B8E7-D2C342475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510CB6-20C9-445C-A311-32F07877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2851585" cy="4596794"/>
          </a:xfrm>
        </p:spPr>
        <p:txBody>
          <a:bodyPr anchor="ctr">
            <a:normAutofit/>
          </a:bodyPr>
          <a:lstStyle/>
          <a:p>
            <a:endParaRPr lang="ru-RU" sz="3200" dirty="0">
              <a:solidFill>
                <a:srgbClr val="EBEBEB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0BFF7C8-A0F2-492C-AD80-E74CED0D1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838669">
            <a:off x="2884218" y="1683278"/>
            <a:ext cx="2934265" cy="437897"/>
          </a:xfrm>
          <a:custGeom>
            <a:avLst/>
            <a:gdLst>
              <a:gd name="connsiteX0" fmla="*/ 2934265 w 2934265"/>
              <a:gd name="connsiteY0" fmla="*/ 0 h 437897"/>
              <a:gd name="connsiteX1" fmla="*/ 2888069 w 2934265"/>
              <a:gd name="connsiteY1" fmla="*/ 437897 h 437897"/>
              <a:gd name="connsiteX2" fmla="*/ 2791337 w 2934265"/>
              <a:gd name="connsiteY2" fmla="*/ 437084 h 437897"/>
              <a:gd name="connsiteX3" fmla="*/ 25070 w 2934265"/>
              <a:gd name="connsiteY3" fmla="*/ 208388 h 437897"/>
              <a:gd name="connsiteX4" fmla="*/ 0 w 2934265"/>
              <a:gd name="connsiteY4" fmla="*/ 141220 h 437897"/>
              <a:gd name="connsiteX5" fmla="*/ 157202 w 2934265"/>
              <a:gd name="connsiteY5" fmla="*/ 150137 h 437897"/>
              <a:gd name="connsiteX6" fmla="*/ 237720 w 2934265"/>
              <a:gd name="connsiteY6" fmla="*/ 153470 h 437897"/>
              <a:gd name="connsiteX7" fmla="*/ 320008 w 2934265"/>
              <a:gd name="connsiteY7" fmla="*/ 156970 h 437897"/>
              <a:gd name="connsiteX8" fmla="*/ 403475 w 2934265"/>
              <a:gd name="connsiteY8" fmla="*/ 160304 h 437897"/>
              <a:gd name="connsiteX9" fmla="*/ 487532 w 2934265"/>
              <a:gd name="connsiteY9" fmla="*/ 162387 h 437897"/>
              <a:gd name="connsiteX10" fmla="*/ 573065 w 2934265"/>
              <a:gd name="connsiteY10" fmla="*/ 164387 h 437897"/>
              <a:gd name="connsiteX11" fmla="*/ 660071 w 2934265"/>
              <a:gd name="connsiteY11" fmla="*/ 166470 h 437897"/>
              <a:gd name="connsiteX12" fmla="*/ 748258 w 2934265"/>
              <a:gd name="connsiteY12" fmla="*/ 167887 h 437897"/>
              <a:gd name="connsiteX13" fmla="*/ 837329 w 2934265"/>
              <a:gd name="connsiteY13" fmla="*/ 167887 h 437897"/>
              <a:gd name="connsiteX14" fmla="*/ 927580 w 2934265"/>
              <a:gd name="connsiteY14" fmla="*/ 168470 h 437897"/>
              <a:gd name="connsiteX15" fmla="*/ 1018716 w 2934265"/>
              <a:gd name="connsiteY15" fmla="*/ 167887 h 437897"/>
              <a:gd name="connsiteX16" fmla="*/ 1110736 w 2934265"/>
              <a:gd name="connsiteY16" fmla="*/ 166470 h 437897"/>
              <a:gd name="connsiteX17" fmla="*/ 1203052 w 2934265"/>
              <a:gd name="connsiteY17" fmla="*/ 165137 h 437897"/>
              <a:gd name="connsiteX18" fmla="*/ 1296547 w 2934265"/>
              <a:gd name="connsiteY18" fmla="*/ 162387 h 437897"/>
              <a:gd name="connsiteX19" fmla="*/ 1391222 w 2934265"/>
              <a:gd name="connsiteY19" fmla="*/ 159720 h 437897"/>
              <a:gd name="connsiteX20" fmla="*/ 1485308 w 2934265"/>
              <a:gd name="connsiteY20" fmla="*/ 156220 h 437897"/>
              <a:gd name="connsiteX21" fmla="*/ 1580573 w 2934265"/>
              <a:gd name="connsiteY21" fmla="*/ 151553 h 437897"/>
              <a:gd name="connsiteX22" fmla="*/ 1677017 w 2934265"/>
              <a:gd name="connsiteY22" fmla="*/ 146053 h 437897"/>
              <a:gd name="connsiteX23" fmla="*/ 1773462 w 2934265"/>
              <a:gd name="connsiteY23" fmla="*/ 140636 h 437897"/>
              <a:gd name="connsiteX24" fmla="*/ 1869907 w 2934265"/>
              <a:gd name="connsiteY24" fmla="*/ 133720 h 437897"/>
              <a:gd name="connsiteX25" fmla="*/ 1968121 w 2934265"/>
              <a:gd name="connsiteY25" fmla="*/ 125553 h 437897"/>
              <a:gd name="connsiteX26" fmla="*/ 2064566 w 2934265"/>
              <a:gd name="connsiteY26" fmla="*/ 117386 h 437897"/>
              <a:gd name="connsiteX27" fmla="*/ 2162780 w 2934265"/>
              <a:gd name="connsiteY27" fmla="*/ 107802 h 437897"/>
              <a:gd name="connsiteX28" fmla="*/ 2261880 w 2934265"/>
              <a:gd name="connsiteY28" fmla="*/ 97552 h 437897"/>
              <a:gd name="connsiteX29" fmla="*/ 2359209 w 2934265"/>
              <a:gd name="connsiteY29" fmla="*/ 86635 h 437897"/>
              <a:gd name="connsiteX30" fmla="*/ 2457718 w 2934265"/>
              <a:gd name="connsiteY30" fmla="*/ 73802 h 437897"/>
              <a:gd name="connsiteX31" fmla="*/ 2556228 w 2934265"/>
              <a:gd name="connsiteY31" fmla="*/ 60135 h 437897"/>
              <a:gd name="connsiteX32" fmla="*/ 2654737 w 2934265"/>
              <a:gd name="connsiteY32" fmla="*/ 46552 h 437897"/>
              <a:gd name="connsiteX33" fmla="*/ 2752951 w 2934265"/>
              <a:gd name="connsiteY33" fmla="*/ 30718 h 437897"/>
              <a:gd name="connsiteX34" fmla="*/ 2851166 w 2934265"/>
              <a:gd name="connsiteY34" fmla="*/ 14384 h 43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34265" h="437897">
                <a:moveTo>
                  <a:pt x="2934265" y="0"/>
                </a:moveTo>
                <a:lnTo>
                  <a:pt x="2888069" y="437897"/>
                </a:lnTo>
                <a:lnTo>
                  <a:pt x="2791337" y="437084"/>
                </a:lnTo>
                <a:cubicBezTo>
                  <a:pt x="2010492" y="424446"/>
                  <a:pt x="481578" y="316124"/>
                  <a:pt x="25070" y="208388"/>
                </a:cubicBezTo>
                <a:cubicBezTo>
                  <a:pt x="16811" y="185970"/>
                  <a:pt x="8258" y="163637"/>
                  <a:pt x="0" y="141220"/>
                </a:cubicBezTo>
                <a:lnTo>
                  <a:pt x="157202" y="150137"/>
                </a:lnTo>
                <a:lnTo>
                  <a:pt x="237720" y="153470"/>
                </a:lnTo>
                <a:lnTo>
                  <a:pt x="320008" y="156970"/>
                </a:lnTo>
                <a:lnTo>
                  <a:pt x="403475" y="160304"/>
                </a:lnTo>
                <a:lnTo>
                  <a:pt x="487532" y="162387"/>
                </a:lnTo>
                <a:lnTo>
                  <a:pt x="573065" y="164387"/>
                </a:lnTo>
                <a:lnTo>
                  <a:pt x="660071" y="166470"/>
                </a:lnTo>
                <a:lnTo>
                  <a:pt x="748258" y="167887"/>
                </a:lnTo>
                <a:lnTo>
                  <a:pt x="837329" y="167887"/>
                </a:lnTo>
                <a:lnTo>
                  <a:pt x="927580" y="168470"/>
                </a:lnTo>
                <a:lnTo>
                  <a:pt x="1018716" y="167887"/>
                </a:lnTo>
                <a:lnTo>
                  <a:pt x="1110736" y="166470"/>
                </a:lnTo>
                <a:lnTo>
                  <a:pt x="1203052" y="165137"/>
                </a:lnTo>
                <a:lnTo>
                  <a:pt x="1296547" y="162387"/>
                </a:lnTo>
                <a:lnTo>
                  <a:pt x="1391222" y="159720"/>
                </a:lnTo>
                <a:lnTo>
                  <a:pt x="1485308" y="156220"/>
                </a:lnTo>
                <a:lnTo>
                  <a:pt x="1580573" y="151553"/>
                </a:lnTo>
                <a:lnTo>
                  <a:pt x="1677017" y="146053"/>
                </a:lnTo>
                <a:lnTo>
                  <a:pt x="1773462" y="140636"/>
                </a:lnTo>
                <a:lnTo>
                  <a:pt x="1869907" y="133720"/>
                </a:lnTo>
                <a:lnTo>
                  <a:pt x="1968121" y="125553"/>
                </a:lnTo>
                <a:lnTo>
                  <a:pt x="2064566" y="117386"/>
                </a:lnTo>
                <a:lnTo>
                  <a:pt x="2162780" y="107802"/>
                </a:lnTo>
                <a:lnTo>
                  <a:pt x="2261880" y="97552"/>
                </a:lnTo>
                <a:lnTo>
                  <a:pt x="2359209" y="86635"/>
                </a:lnTo>
                <a:lnTo>
                  <a:pt x="2457718" y="73802"/>
                </a:lnTo>
                <a:lnTo>
                  <a:pt x="2556228" y="60135"/>
                </a:lnTo>
                <a:lnTo>
                  <a:pt x="2654737" y="46552"/>
                </a:lnTo>
                <a:lnTo>
                  <a:pt x="2752951" y="30718"/>
                </a:lnTo>
                <a:lnTo>
                  <a:pt x="2851166" y="1438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F8FA804E-1D25-47B6-B418-617D700B0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4973494" y="-361419"/>
            <a:ext cx="5982968" cy="7580834"/>
          </a:xfrm>
          <a:custGeom>
            <a:avLst/>
            <a:gdLst>
              <a:gd name="connsiteX0" fmla="*/ 5982968 w 5982968"/>
              <a:gd name="connsiteY0" fmla="*/ 1177 h 7521140"/>
              <a:gd name="connsiteX1" fmla="*/ 5982968 w 5982968"/>
              <a:gd name="connsiteY1" fmla="*/ 1344715 h 7521140"/>
              <a:gd name="connsiteX2" fmla="*/ 5982967 w 5982968"/>
              <a:gd name="connsiteY2" fmla="*/ 1344715 h 7521140"/>
              <a:gd name="connsiteX3" fmla="*/ 5982967 w 5982968"/>
              <a:gd name="connsiteY3" fmla="*/ 6152387 h 7521140"/>
              <a:gd name="connsiteX4" fmla="*/ 5982968 w 5982968"/>
              <a:gd name="connsiteY4" fmla="*/ 6152387 h 7521140"/>
              <a:gd name="connsiteX5" fmla="*/ 5982968 w 5982968"/>
              <a:gd name="connsiteY5" fmla="*/ 7521140 h 7521140"/>
              <a:gd name="connsiteX6" fmla="*/ 0 w 5982968"/>
              <a:gd name="connsiteY6" fmla="*/ 7521140 h 7521140"/>
              <a:gd name="connsiteX7" fmla="*/ 0 w 5982968"/>
              <a:gd name="connsiteY7" fmla="*/ 6152387 h 7521140"/>
              <a:gd name="connsiteX8" fmla="*/ 2 w 5982968"/>
              <a:gd name="connsiteY8" fmla="*/ 6152387 h 7521140"/>
              <a:gd name="connsiteX9" fmla="*/ 2 w 5982968"/>
              <a:gd name="connsiteY9" fmla="*/ 905354 h 7521140"/>
              <a:gd name="connsiteX10" fmla="*/ 3 w 5982968"/>
              <a:gd name="connsiteY10" fmla="*/ 905354 h 7521140"/>
              <a:gd name="connsiteX11" fmla="*/ 3 w 5982968"/>
              <a:gd name="connsiteY11" fmla="*/ 0 h 7521140"/>
              <a:gd name="connsiteX12" fmla="*/ 35302 w 5982968"/>
              <a:gd name="connsiteY12" fmla="*/ 5883 h 7521140"/>
              <a:gd name="connsiteX13" fmla="*/ 138808 w 5982968"/>
              <a:gd name="connsiteY13" fmla="*/ 23197 h 7521140"/>
              <a:gd name="connsiteX14" fmla="*/ 214194 w 5982968"/>
              <a:gd name="connsiteY14" fmla="*/ 35299 h 7521140"/>
              <a:gd name="connsiteX15" fmla="*/ 303938 w 5982968"/>
              <a:gd name="connsiteY15" fmla="*/ 48074 h 7521140"/>
              <a:gd name="connsiteX16" fmla="*/ 410435 w 5982968"/>
              <a:gd name="connsiteY16" fmla="*/ 63370 h 7521140"/>
              <a:gd name="connsiteX17" fmla="*/ 528299 w 5982968"/>
              <a:gd name="connsiteY17" fmla="*/ 79507 h 7521140"/>
              <a:gd name="connsiteX18" fmla="*/ 661121 w 5982968"/>
              <a:gd name="connsiteY18" fmla="*/ 96484 h 7521140"/>
              <a:gd name="connsiteX19" fmla="*/ 805909 w 5982968"/>
              <a:gd name="connsiteY19" fmla="*/ 114469 h 7521140"/>
              <a:gd name="connsiteX20" fmla="*/ 963260 w 5982968"/>
              <a:gd name="connsiteY20" fmla="*/ 132455 h 7521140"/>
              <a:gd name="connsiteX21" fmla="*/ 1130783 w 5982968"/>
              <a:gd name="connsiteY21" fmla="*/ 150776 h 7521140"/>
              <a:gd name="connsiteX22" fmla="*/ 1311469 w 5982968"/>
              <a:gd name="connsiteY22" fmla="*/ 167753 h 7521140"/>
              <a:gd name="connsiteX23" fmla="*/ 1500531 w 5982968"/>
              <a:gd name="connsiteY23" fmla="*/ 184058 h 7521140"/>
              <a:gd name="connsiteX24" fmla="*/ 1700362 w 5982968"/>
              <a:gd name="connsiteY24" fmla="*/ 198850 h 7521140"/>
              <a:gd name="connsiteX25" fmla="*/ 1908569 w 5982968"/>
              <a:gd name="connsiteY25" fmla="*/ 212969 h 7521140"/>
              <a:gd name="connsiteX26" fmla="*/ 2125751 w 5982968"/>
              <a:gd name="connsiteY26" fmla="*/ 226249 h 7521140"/>
              <a:gd name="connsiteX27" fmla="*/ 2237034 w 5982968"/>
              <a:gd name="connsiteY27" fmla="*/ 230955 h 7521140"/>
              <a:gd name="connsiteX28" fmla="*/ 2350710 w 5982968"/>
              <a:gd name="connsiteY28" fmla="*/ 236166 h 7521140"/>
              <a:gd name="connsiteX29" fmla="*/ 2466181 w 5982968"/>
              <a:gd name="connsiteY29" fmla="*/ 241040 h 7521140"/>
              <a:gd name="connsiteX30" fmla="*/ 2582251 w 5982968"/>
              <a:gd name="connsiteY30" fmla="*/ 244234 h 7521140"/>
              <a:gd name="connsiteX31" fmla="*/ 2700713 w 5982968"/>
              <a:gd name="connsiteY31" fmla="*/ 247092 h 7521140"/>
              <a:gd name="connsiteX32" fmla="*/ 2820373 w 5982968"/>
              <a:gd name="connsiteY32" fmla="*/ 250117 h 7521140"/>
              <a:gd name="connsiteX33" fmla="*/ 2942425 w 5982968"/>
              <a:gd name="connsiteY33" fmla="*/ 252134 h 7521140"/>
              <a:gd name="connsiteX34" fmla="*/ 3065674 w 5982968"/>
              <a:gd name="connsiteY34" fmla="*/ 252134 h 7521140"/>
              <a:gd name="connsiteX35" fmla="*/ 3190119 w 5982968"/>
              <a:gd name="connsiteY35" fmla="*/ 253143 h 7521140"/>
              <a:gd name="connsiteX36" fmla="*/ 3315762 w 5982968"/>
              <a:gd name="connsiteY36" fmla="*/ 252134 h 7521140"/>
              <a:gd name="connsiteX37" fmla="*/ 3443199 w 5982968"/>
              <a:gd name="connsiteY37" fmla="*/ 250117 h 7521140"/>
              <a:gd name="connsiteX38" fmla="*/ 3570636 w 5982968"/>
              <a:gd name="connsiteY38" fmla="*/ 248268 h 7521140"/>
              <a:gd name="connsiteX39" fmla="*/ 3699868 w 5982968"/>
              <a:gd name="connsiteY39" fmla="*/ 244234 h 7521140"/>
              <a:gd name="connsiteX40" fmla="*/ 3830297 w 5982968"/>
              <a:gd name="connsiteY40" fmla="*/ 240032 h 7521140"/>
              <a:gd name="connsiteX41" fmla="*/ 3960726 w 5982968"/>
              <a:gd name="connsiteY41" fmla="*/ 235157 h 7521140"/>
              <a:gd name="connsiteX42" fmla="*/ 4092351 w 5982968"/>
              <a:gd name="connsiteY42" fmla="*/ 228266 h 7521140"/>
              <a:gd name="connsiteX43" fmla="*/ 4225173 w 5982968"/>
              <a:gd name="connsiteY43" fmla="*/ 220029 h 7521140"/>
              <a:gd name="connsiteX44" fmla="*/ 4358593 w 5982968"/>
              <a:gd name="connsiteY44" fmla="*/ 212129 h 7521140"/>
              <a:gd name="connsiteX45" fmla="*/ 4492012 w 5982968"/>
              <a:gd name="connsiteY45" fmla="*/ 202044 h 7521140"/>
              <a:gd name="connsiteX46" fmla="*/ 4627228 w 5982968"/>
              <a:gd name="connsiteY46" fmla="*/ 189941 h 7521140"/>
              <a:gd name="connsiteX47" fmla="*/ 4760647 w 5982968"/>
              <a:gd name="connsiteY47" fmla="*/ 177839 h 7521140"/>
              <a:gd name="connsiteX48" fmla="*/ 4896461 w 5982968"/>
              <a:gd name="connsiteY48" fmla="*/ 163887 h 7521140"/>
              <a:gd name="connsiteX49" fmla="*/ 5032872 w 5982968"/>
              <a:gd name="connsiteY49" fmla="*/ 148591 h 7521140"/>
              <a:gd name="connsiteX50" fmla="*/ 5167489 w 5982968"/>
              <a:gd name="connsiteY50" fmla="*/ 132455 h 7521140"/>
              <a:gd name="connsiteX51" fmla="*/ 5303902 w 5982968"/>
              <a:gd name="connsiteY51" fmla="*/ 113629 h 7521140"/>
              <a:gd name="connsiteX52" fmla="*/ 5439714 w 5982968"/>
              <a:gd name="connsiteY52" fmla="*/ 93458 h 7521140"/>
              <a:gd name="connsiteX53" fmla="*/ 5576126 w 5982968"/>
              <a:gd name="connsiteY53" fmla="*/ 73455 h 7521140"/>
              <a:gd name="connsiteX54" fmla="*/ 5711939 w 5982968"/>
              <a:gd name="connsiteY54" fmla="*/ 50091 h 7521140"/>
              <a:gd name="connsiteX55" fmla="*/ 5847154 w 5982968"/>
              <a:gd name="connsiteY55" fmla="*/ 26222 h 752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982968" h="7521140">
                <a:moveTo>
                  <a:pt x="5982968" y="1177"/>
                </a:moveTo>
                <a:lnTo>
                  <a:pt x="5982968" y="1344715"/>
                </a:lnTo>
                <a:lnTo>
                  <a:pt x="5982967" y="1344715"/>
                </a:lnTo>
                <a:lnTo>
                  <a:pt x="5982967" y="6152387"/>
                </a:lnTo>
                <a:lnTo>
                  <a:pt x="5982968" y="6152387"/>
                </a:lnTo>
                <a:lnTo>
                  <a:pt x="5982968" y="7521140"/>
                </a:lnTo>
                <a:lnTo>
                  <a:pt x="0" y="7521140"/>
                </a:lnTo>
                <a:lnTo>
                  <a:pt x="0" y="6152387"/>
                </a:lnTo>
                <a:lnTo>
                  <a:pt x="2" y="6152387"/>
                </a:lnTo>
                <a:lnTo>
                  <a:pt x="2" y="905354"/>
                </a:lnTo>
                <a:lnTo>
                  <a:pt x="3" y="905354"/>
                </a:lnTo>
                <a:lnTo>
                  <a:pt x="3" y="0"/>
                </a:lnTo>
                <a:lnTo>
                  <a:pt x="35302" y="5883"/>
                </a:lnTo>
                <a:lnTo>
                  <a:pt x="138808" y="23197"/>
                </a:lnTo>
                <a:lnTo>
                  <a:pt x="214194" y="35299"/>
                </a:lnTo>
                <a:lnTo>
                  <a:pt x="303938" y="48074"/>
                </a:lnTo>
                <a:lnTo>
                  <a:pt x="410435" y="63370"/>
                </a:lnTo>
                <a:lnTo>
                  <a:pt x="528299" y="79507"/>
                </a:lnTo>
                <a:lnTo>
                  <a:pt x="661121" y="96484"/>
                </a:lnTo>
                <a:lnTo>
                  <a:pt x="805909" y="114469"/>
                </a:lnTo>
                <a:lnTo>
                  <a:pt x="963260" y="132455"/>
                </a:lnTo>
                <a:lnTo>
                  <a:pt x="1130783" y="150776"/>
                </a:lnTo>
                <a:lnTo>
                  <a:pt x="1311469" y="167753"/>
                </a:lnTo>
                <a:lnTo>
                  <a:pt x="1500531" y="184058"/>
                </a:lnTo>
                <a:lnTo>
                  <a:pt x="1700362" y="198850"/>
                </a:lnTo>
                <a:lnTo>
                  <a:pt x="1908569" y="212969"/>
                </a:lnTo>
                <a:lnTo>
                  <a:pt x="2125751" y="226249"/>
                </a:lnTo>
                <a:lnTo>
                  <a:pt x="2237034" y="230955"/>
                </a:lnTo>
                <a:lnTo>
                  <a:pt x="2350710" y="236166"/>
                </a:lnTo>
                <a:lnTo>
                  <a:pt x="2466181" y="241040"/>
                </a:lnTo>
                <a:lnTo>
                  <a:pt x="2582251" y="244234"/>
                </a:lnTo>
                <a:lnTo>
                  <a:pt x="2700713" y="247092"/>
                </a:lnTo>
                <a:lnTo>
                  <a:pt x="2820373" y="250117"/>
                </a:lnTo>
                <a:lnTo>
                  <a:pt x="2942425" y="252134"/>
                </a:lnTo>
                <a:lnTo>
                  <a:pt x="3065674" y="252134"/>
                </a:lnTo>
                <a:lnTo>
                  <a:pt x="3190119" y="253143"/>
                </a:lnTo>
                <a:lnTo>
                  <a:pt x="3315762" y="252134"/>
                </a:lnTo>
                <a:lnTo>
                  <a:pt x="3443199" y="250117"/>
                </a:lnTo>
                <a:lnTo>
                  <a:pt x="3570636" y="248268"/>
                </a:lnTo>
                <a:lnTo>
                  <a:pt x="3699868" y="244234"/>
                </a:lnTo>
                <a:lnTo>
                  <a:pt x="3830297" y="240032"/>
                </a:lnTo>
                <a:lnTo>
                  <a:pt x="3960726" y="235157"/>
                </a:lnTo>
                <a:lnTo>
                  <a:pt x="4092351" y="228266"/>
                </a:lnTo>
                <a:lnTo>
                  <a:pt x="4225173" y="220029"/>
                </a:lnTo>
                <a:lnTo>
                  <a:pt x="4358593" y="212129"/>
                </a:lnTo>
                <a:lnTo>
                  <a:pt x="4492012" y="202044"/>
                </a:lnTo>
                <a:lnTo>
                  <a:pt x="4627228" y="189941"/>
                </a:lnTo>
                <a:lnTo>
                  <a:pt x="4760647" y="177839"/>
                </a:lnTo>
                <a:lnTo>
                  <a:pt x="4896461" y="163887"/>
                </a:lnTo>
                <a:lnTo>
                  <a:pt x="5032872" y="148591"/>
                </a:lnTo>
                <a:lnTo>
                  <a:pt x="5167489" y="132455"/>
                </a:lnTo>
                <a:lnTo>
                  <a:pt x="5303902" y="113629"/>
                </a:lnTo>
                <a:lnTo>
                  <a:pt x="5439714" y="93458"/>
                </a:lnTo>
                <a:lnTo>
                  <a:pt x="5576126" y="73455"/>
                </a:lnTo>
                <a:lnTo>
                  <a:pt x="5711939" y="50091"/>
                </a:lnTo>
                <a:lnTo>
                  <a:pt x="584715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FDBE2A-5D99-418F-A315-2FFA145D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376" y="437513"/>
            <a:ext cx="5984315" cy="5954325"/>
          </a:xfrm>
        </p:spPr>
        <p:txBody>
          <a:bodyPr anchor="ctr"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вырастает по мере того, как растут его цели». </a:t>
            </a:r>
          </a:p>
          <a:p>
            <a:pPr>
              <a:buNone/>
            </a:pPr>
            <a:r>
              <a:rPr lang="ru-RU" sz="4400" dirty="0"/>
              <a:t>              </a:t>
            </a:r>
            <a:r>
              <a:rPr lang="ru-RU" sz="3200" dirty="0"/>
              <a:t>Иоганн Шиллер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внешний, дерево, трава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EE7DA68-F127-4D1B-9F3D-BD0144B7AD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95" y="876135"/>
            <a:ext cx="3542465" cy="48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DECA11-8F23-4BFB-819D-1C5A97840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4DBF623-F256-43E8-93AC-B5467A91FD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0" name="Freeform 5">
              <a:extLst>
                <a:ext uri="{FF2B5EF4-FFF2-40B4-BE49-F238E27FC236}">
                  <a16:creationId xmlns:a16="http://schemas.microsoft.com/office/drawing/2014/main" xmlns="" id="{B6AB7373-B022-4BA1-B8E7-D2C342475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7C2F85-62A4-45AD-9477-07949A49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2851585" cy="4596794"/>
          </a:xfrm>
        </p:spPr>
        <p:txBody>
          <a:bodyPr anchor="ctr">
            <a:normAutofit/>
          </a:bodyPr>
          <a:lstStyle/>
          <a:p>
            <a:endParaRPr lang="ru-RU" sz="3200" dirty="0">
              <a:solidFill>
                <a:srgbClr val="EBEBEB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0BFF7C8-A0F2-492C-AD80-E74CED0D1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838669">
            <a:off x="2884218" y="1683278"/>
            <a:ext cx="2934265" cy="437897"/>
          </a:xfrm>
          <a:custGeom>
            <a:avLst/>
            <a:gdLst>
              <a:gd name="connsiteX0" fmla="*/ 2934265 w 2934265"/>
              <a:gd name="connsiteY0" fmla="*/ 0 h 437897"/>
              <a:gd name="connsiteX1" fmla="*/ 2888069 w 2934265"/>
              <a:gd name="connsiteY1" fmla="*/ 437897 h 437897"/>
              <a:gd name="connsiteX2" fmla="*/ 2791337 w 2934265"/>
              <a:gd name="connsiteY2" fmla="*/ 437084 h 437897"/>
              <a:gd name="connsiteX3" fmla="*/ 25070 w 2934265"/>
              <a:gd name="connsiteY3" fmla="*/ 208388 h 437897"/>
              <a:gd name="connsiteX4" fmla="*/ 0 w 2934265"/>
              <a:gd name="connsiteY4" fmla="*/ 141220 h 437897"/>
              <a:gd name="connsiteX5" fmla="*/ 157202 w 2934265"/>
              <a:gd name="connsiteY5" fmla="*/ 150137 h 437897"/>
              <a:gd name="connsiteX6" fmla="*/ 237720 w 2934265"/>
              <a:gd name="connsiteY6" fmla="*/ 153470 h 437897"/>
              <a:gd name="connsiteX7" fmla="*/ 320008 w 2934265"/>
              <a:gd name="connsiteY7" fmla="*/ 156970 h 437897"/>
              <a:gd name="connsiteX8" fmla="*/ 403475 w 2934265"/>
              <a:gd name="connsiteY8" fmla="*/ 160304 h 437897"/>
              <a:gd name="connsiteX9" fmla="*/ 487532 w 2934265"/>
              <a:gd name="connsiteY9" fmla="*/ 162387 h 437897"/>
              <a:gd name="connsiteX10" fmla="*/ 573065 w 2934265"/>
              <a:gd name="connsiteY10" fmla="*/ 164387 h 437897"/>
              <a:gd name="connsiteX11" fmla="*/ 660071 w 2934265"/>
              <a:gd name="connsiteY11" fmla="*/ 166470 h 437897"/>
              <a:gd name="connsiteX12" fmla="*/ 748258 w 2934265"/>
              <a:gd name="connsiteY12" fmla="*/ 167887 h 437897"/>
              <a:gd name="connsiteX13" fmla="*/ 837329 w 2934265"/>
              <a:gd name="connsiteY13" fmla="*/ 167887 h 437897"/>
              <a:gd name="connsiteX14" fmla="*/ 927580 w 2934265"/>
              <a:gd name="connsiteY14" fmla="*/ 168470 h 437897"/>
              <a:gd name="connsiteX15" fmla="*/ 1018716 w 2934265"/>
              <a:gd name="connsiteY15" fmla="*/ 167887 h 437897"/>
              <a:gd name="connsiteX16" fmla="*/ 1110736 w 2934265"/>
              <a:gd name="connsiteY16" fmla="*/ 166470 h 437897"/>
              <a:gd name="connsiteX17" fmla="*/ 1203052 w 2934265"/>
              <a:gd name="connsiteY17" fmla="*/ 165137 h 437897"/>
              <a:gd name="connsiteX18" fmla="*/ 1296547 w 2934265"/>
              <a:gd name="connsiteY18" fmla="*/ 162387 h 437897"/>
              <a:gd name="connsiteX19" fmla="*/ 1391222 w 2934265"/>
              <a:gd name="connsiteY19" fmla="*/ 159720 h 437897"/>
              <a:gd name="connsiteX20" fmla="*/ 1485308 w 2934265"/>
              <a:gd name="connsiteY20" fmla="*/ 156220 h 437897"/>
              <a:gd name="connsiteX21" fmla="*/ 1580573 w 2934265"/>
              <a:gd name="connsiteY21" fmla="*/ 151553 h 437897"/>
              <a:gd name="connsiteX22" fmla="*/ 1677017 w 2934265"/>
              <a:gd name="connsiteY22" fmla="*/ 146053 h 437897"/>
              <a:gd name="connsiteX23" fmla="*/ 1773462 w 2934265"/>
              <a:gd name="connsiteY23" fmla="*/ 140636 h 437897"/>
              <a:gd name="connsiteX24" fmla="*/ 1869907 w 2934265"/>
              <a:gd name="connsiteY24" fmla="*/ 133720 h 437897"/>
              <a:gd name="connsiteX25" fmla="*/ 1968121 w 2934265"/>
              <a:gd name="connsiteY25" fmla="*/ 125553 h 437897"/>
              <a:gd name="connsiteX26" fmla="*/ 2064566 w 2934265"/>
              <a:gd name="connsiteY26" fmla="*/ 117386 h 437897"/>
              <a:gd name="connsiteX27" fmla="*/ 2162780 w 2934265"/>
              <a:gd name="connsiteY27" fmla="*/ 107802 h 437897"/>
              <a:gd name="connsiteX28" fmla="*/ 2261880 w 2934265"/>
              <a:gd name="connsiteY28" fmla="*/ 97552 h 437897"/>
              <a:gd name="connsiteX29" fmla="*/ 2359209 w 2934265"/>
              <a:gd name="connsiteY29" fmla="*/ 86635 h 437897"/>
              <a:gd name="connsiteX30" fmla="*/ 2457718 w 2934265"/>
              <a:gd name="connsiteY30" fmla="*/ 73802 h 437897"/>
              <a:gd name="connsiteX31" fmla="*/ 2556228 w 2934265"/>
              <a:gd name="connsiteY31" fmla="*/ 60135 h 437897"/>
              <a:gd name="connsiteX32" fmla="*/ 2654737 w 2934265"/>
              <a:gd name="connsiteY32" fmla="*/ 46552 h 437897"/>
              <a:gd name="connsiteX33" fmla="*/ 2752951 w 2934265"/>
              <a:gd name="connsiteY33" fmla="*/ 30718 h 437897"/>
              <a:gd name="connsiteX34" fmla="*/ 2851166 w 2934265"/>
              <a:gd name="connsiteY34" fmla="*/ 14384 h 43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34265" h="437897">
                <a:moveTo>
                  <a:pt x="2934265" y="0"/>
                </a:moveTo>
                <a:lnTo>
                  <a:pt x="2888069" y="437897"/>
                </a:lnTo>
                <a:lnTo>
                  <a:pt x="2791337" y="437084"/>
                </a:lnTo>
                <a:cubicBezTo>
                  <a:pt x="2010492" y="424446"/>
                  <a:pt x="481578" y="316124"/>
                  <a:pt x="25070" y="208388"/>
                </a:cubicBezTo>
                <a:cubicBezTo>
                  <a:pt x="16811" y="185970"/>
                  <a:pt x="8258" y="163637"/>
                  <a:pt x="0" y="141220"/>
                </a:cubicBezTo>
                <a:lnTo>
                  <a:pt x="157202" y="150137"/>
                </a:lnTo>
                <a:lnTo>
                  <a:pt x="237720" y="153470"/>
                </a:lnTo>
                <a:lnTo>
                  <a:pt x="320008" y="156970"/>
                </a:lnTo>
                <a:lnTo>
                  <a:pt x="403475" y="160304"/>
                </a:lnTo>
                <a:lnTo>
                  <a:pt x="487532" y="162387"/>
                </a:lnTo>
                <a:lnTo>
                  <a:pt x="573065" y="164387"/>
                </a:lnTo>
                <a:lnTo>
                  <a:pt x="660071" y="166470"/>
                </a:lnTo>
                <a:lnTo>
                  <a:pt x="748258" y="167887"/>
                </a:lnTo>
                <a:lnTo>
                  <a:pt x="837329" y="167887"/>
                </a:lnTo>
                <a:lnTo>
                  <a:pt x="927580" y="168470"/>
                </a:lnTo>
                <a:lnTo>
                  <a:pt x="1018716" y="167887"/>
                </a:lnTo>
                <a:lnTo>
                  <a:pt x="1110736" y="166470"/>
                </a:lnTo>
                <a:lnTo>
                  <a:pt x="1203052" y="165137"/>
                </a:lnTo>
                <a:lnTo>
                  <a:pt x="1296547" y="162387"/>
                </a:lnTo>
                <a:lnTo>
                  <a:pt x="1391222" y="159720"/>
                </a:lnTo>
                <a:lnTo>
                  <a:pt x="1485308" y="156220"/>
                </a:lnTo>
                <a:lnTo>
                  <a:pt x="1580573" y="151553"/>
                </a:lnTo>
                <a:lnTo>
                  <a:pt x="1677017" y="146053"/>
                </a:lnTo>
                <a:lnTo>
                  <a:pt x="1773462" y="140636"/>
                </a:lnTo>
                <a:lnTo>
                  <a:pt x="1869907" y="133720"/>
                </a:lnTo>
                <a:lnTo>
                  <a:pt x="1968121" y="125553"/>
                </a:lnTo>
                <a:lnTo>
                  <a:pt x="2064566" y="117386"/>
                </a:lnTo>
                <a:lnTo>
                  <a:pt x="2162780" y="107802"/>
                </a:lnTo>
                <a:lnTo>
                  <a:pt x="2261880" y="97552"/>
                </a:lnTo>
                <a:lnTo>
                  <a:pt x="2359209" y="86635"/>
                </a:lnTo>
                <a:lnTo>
                  <a:pt x="2457718" y="73802"/>
                </a:lnTo>
                <a:lnTo>
                  <a:pt x="2556228" y="60135"/>
                </a:lnTo>
                <a:lnTo>
                  <a:pt x="2654737" y="46552"/>
                </a:lnTo>
                <a:lnTo>
                  <a:pt x="2752951" y="30718"/>
                </a:lnTo>
                <a:lnTo>
                  <a:pt x="2851166" y="1438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F8FA804E-1D25-47B6-B418-617D700B0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4973494" y="-361419"/>
            <a:ext cx="5982968" cy="7580834"/>
          </a:xfrm>
          <a:custGeom>
            <a:avLst/>
            <a:gdLst>
              <a:gd name="connsiteX0" fmla="*/ 5982968 w 5982968"/>
              <a:gd name="connsiteY0" fmla="*/ 1177 h 7521140"/>
              <a:gd name="connsiteX1" fmla="*/ 5982968 w 5982968"/>
              <a:gd name="connsiteY1" fmla="*/ 1344715 h 7521140"/>
              <a:gd name="connsiteX2" fmla="*/ 5982967 w 5982968"/>
              <a:gd name="connsiteY2" fmla="*/ 1344715 h 7521140"/>
              <a:gd name="connsiteX3" fmla="*/ 5982967 w 5982968"/>
              <a:gd name="connsiteY3" fmla="*/ 6152387 h 7521140"/>
              <a:gd name="connsiteX4" fmla="*/ 5982968 w 5982968"/>
              <a:gd name="connsiteY4" fmla="*/ 6152387 h 7521140"/>
              <a:gd name="connsiteX5" fmla="*/ 5982968 w 5982968"/>
              <a:gd name="connsiteY5" fmla="*/ 7521140 h 7521140"/>
              <a:gd name="connsiteX6" fmla="*/ 0 w 5982968"/>
              <a:gd name="connsiteY6" fmla="*/ 7521140 h 7521140"/>
              <a:gd name="connsiteX7" fmla="*/ 0 w 5982968"/>
              <a:gd name="connsiteY7" fmla="*/ 6152387 h 7521140"/>
              <a:gd name="connsiteX8" fmla="*/ 2 w 5982968"/>
              <a:gd name="connsiteY8" fmla="*/ 6152387 h 7521140"/>
              <a:gd name="connsiteX9" fmla="*/ 2 w 5982968"/>
              <a:gd name="connsiteY9" fmla="*/ 905354 h 7521140"/>
              <a:gd name="connsiteX10" fmla="*/ 3 w 5982968"/>
              <a:gd name="connsiteY10" fmla="*/ 905354 h 7521140"/>
              <a:gd name="connsiteX11" fmla="*/ 3 w 5982968"/>
              <a:gd name="connsiteY11" fmla="*/ 0 h 7521140"/>
              <a:gd name="connsiteX12" fmla="*/ 35302 w 5982968"/>
              <a:gd name="connsiteY12" fmla="*/ 5883 h 7521140"/>
              <a:gd name="connsiteX13" fmla="*/ 138808 w 5982968"/>
              <a:gd name="connsiteY13" fmla="*/ 23197 h 7521140"/>
              <a:gd name="connsiteX14" fmla="*/ 214194 w 5982968"/>
              <a:gd name="connsiteY14" fmla="*/ 35299 h 7521140"/>
              <a:gd name="connsiteX15" fmla="*/ 303938 w 5982968"/>
              <a:gd name="connsiteY15" fmla="*/ 48074 h 7521140"/>
              <a:gd name="connsiteX16" fmla="*/ 410435 w 5982968"/>
              <a:gd name="connsiteY16" fmla="*/ 63370 h 7521140"/>
              <a:gd name="connsiteX17" fmla="*/ 528299 w 5982968"/>
              <a:gd name="connsiteY17" fmla="*/ 79507 h 7521140"/>
              <a:gd name="connsiteX18" fmla="*/ 661121 w 5982968"/>
              <a:gd name="connsiteY18" fmla="*/ 96484 h 7521140"/>
              <a:gd name="connsiteX19" fmla="*/ 805909 w 5982968"/>
              <a:gd name="connsiteY19" fmla="*/ 114469 h 7521140"/>
              <a:gd name="connsiteX20" fmla="*/ 963260 w 5982968"/>
              <a:gd name="connsiteY20" fmla="*/ 132455 h 7521140"/>
              <a:gd name="connsiteX21" fmla="*/ 1130783 w 5982968"/>
              <a:gd name="connsiteY21" fmla="*/ 150776 h 7521140"/>
              <a:gd name="connsiteX22" fmla="*/ 1311469 w 5982968"/>
              <a:gd name="connsiteY22" fmla="*/ 167753 h 7521140"/>
              <a:gd name="connsiteX23" fmla="*/ 1500531 w 5982968"/>
              <a:gd name="connsiteY23" fmla="*/ 184058 h 7521140"/>
              <a:gd name="connsiteX24" fmla="*/ 1700362 w 5982968"/>
              <a:gd name="connsiteY24" fmla="*/ 198850 h 7521140"/>
              <a:gd name="connsiteX25" fmla="*/ 1908569 w 5982968"/>
              <a:gd name="connsiteY25" fmla="*/ 212969 h 7521140"/>
              <a:gd name="connsiteX26" fmla="*/ 2125751 w 5982968"/>
              <a:gd name="connsiteY26" fmla="*/ 226249 h 7521140"/>
              <a:gd name="connsiteX27" fmla="*/ 2237034 w 5982968"/>
              <a:gd name="connsiteY27" fmla="*/ 230955 h 7521140"/>
              <a:gd name="connsiteX28" fmla="*/ 2350710 w 5982968"/>
              <a:gd name="connsiteY28" fmla="*/ 236166 h 7521140"/>
              <a:gd name="connsiteX29" fmla="*/ 2466181 w 5982968"/>
              <a:gd name="connsiteY29" fmla="*/ 241040 h 7521140"/>
              <a:gd name="connsiteX30" fmla="*/ 2582251 w 5982968"/>
              <a:gd name="connsiteY30" fmla="*/ 244234 h 7521140"/>
              <a:gd name="connsiteX31" fmla="*/ 2700713 w 5982968"/>
              <a:gd name="connsiteY31" fmla="*/ 247092 h 7521140"/>
              <a:gd name="connsiteX32" fmla="*/ 2820373 w 5982968"/>
              <a:gd name="connsiteY32" fmla="*/ 250117 h 7521140"/>
              <a:gd name="connsiteX33" fmla="*/ 2942425 w 5982968"/>
              <a:gd name="connsiteY33" fmla="*/ 252134 h 7521140"/>
              <a:gd name="connsiteX34" fmla="*/ 3065674 w 5982968"/>
              <a:gd name="connsiteY34" fmla="*/ 252134 h 7521140"/>
              <a:gd name="connsiteX35" fmla="*/ 3190119 w 5982968"/>
              <a:gd name="connsiteY35" fmla="*/ 253143 h 7521140"/>
              <a:gd name="connsiteX36" fmla="*/ 3315762 w 5982968"/>
              <a:gd name="connsiteY36" fmla="*/ 252134 h 7521140"/>
              <a:gd name="connsiteX37" fmla="*/ 3443199 w 5982968"/>
              <a:gd name="connsiteY37" fmla="*/ 250117 h 7521140"/>
              <a:gd name="connsiteX38" fmla="*/ 3570636 w 5982968"/>
              <a:gd name="connsiteY38" fmla="*/ 248268 h 7521140"/>
              <a:gd name="connsiteX39" fmla="*/ 3699868 w 5982968"/>
              <a:gd name="connsiteY39" fmla="*/ 244234 h 7521140"/>
              <a:gd name="connsiteX40" fmla="*/ 3830297 w 5982968"/>
              <a:gd name="connsiteY40" fmla="*/ 240032 h 7521140"/>
              <a:gd name="connsiteX41" fmla="*/ 3960726 w 5982968"/>
              <a:gd name="connsiteY41" fmla="*/ 235157 h 7521140"/>
              <a:gd name="connsiteX42" fmla="*/ 4092351 w 5982968"/>
              <a:gd name="connsiteY42" fmla="*/ 228266 h 7521140"/>
              <a:gd name="connsiteX43" fmla="*/ 4225173 w 5982968"/>
              <a:gd name="connsiteY43" fmla="*/ 220029 h 7521140"/>
              <a:gd name="connsiteX44" fmla="*/ 4358593 w 5982968"/>
              <a:gd name="connsiteY44" fmla="*/ 212129 h 7521140"/>
              <a:gd name="connsiteX45" fmla="*/ 4492012 w 5982968"/>
              <a:gd name="connsiteY45" fmla="*/ 202044 h 7521140"/>
              <a:gd name="connsiteX46" fmla="*/ 4627228 w 5982968"/>
              <a:gd name="connsiteY46" fmla="*/ 189941 h 7521140"/>
              <a:gd name="connsiteX47" fmla="*/ 4760647 w 5982968"/>
              <a:gd name="connsiteY47" fmla="*/ 177839 h 7521140"/>
              <a:gd name="connsiteX48" fmla="*/ 4896461 w 5982968"/>
              <a:gd name="connsiteY48" fmla="*/ 163887 h 7521140"/>
              <a:gd name="connsiteX49" fmla="*/ 5032872 w 5982968"/>
              <a:gd name="connsiteY49" fmla="*/ 148591 h 7521140"/>
              <a:gd name="connsiteX50" fmla="*/ 5167489 w 5982968"/>
              <a:gd name="connsiteY50" fmla="*/ 132455 h 7521140"/>
              <a:gd name="connsiteX51" fmla="*/ 5303902 w 5982968"/>
              <a:gd name="connsiteY51" fmla="*/ 113629 h 7521140"/>
              <a:gd name="connsiteX52" fmla="*/ 5439714 w 5982968"/>
              <a:gd name="connsiteY52" fmla="*/ 93458 h 7521140"/>
              <a:gd name="connsiteX53" fmla="*/ 5576126 w 5982968"/>
              <a:gd name="connsiteY53" fmla="*/ 73455 h 7521140"/>
              <a:gd name="connsiteX54" fmla="*/ 5711939 w 5982968"/>
              <a:gd name="connsiteY54" fmla="*/ 50091 h 7521140"/>
              <a:gd name="connsiteX55" fmla="*/ 5847154 w 5982968"/>
              <a:gd name="connsiteY55" fmla="*/ 26222 h 752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982968" h="7521140">
                <a:moveTo>
                  <a:pt x="5982968" y="1177"/>
                </a:moveTo>
                <a:lnTo>
                  <a:pt x="5982968" y="1344715"/>
                </a:lnTo>
                <a:lnTo>
                  <a:pt x="5982967" y="1344715"/>
                </a:lnTo>
                <a:lnTo>
                  <a:pt x="5982967" y="6152387"/>
                </a:lnTo>
                <a:lnTo>
                  <a:pt x="5982968" y="6152387"/>
                </a:lnTo>
                <a:lnTo>
                  <a:pt x="5982968" y="7521140"/>
                </a:lnTo>
                <a:lnTo>
                  <a:pt x="0" y="7521140"/>
                </a:lnTo>
                <a:lnTo>
                  <a:pt x="0" y="6152387"/>
                </a:lnTo>
                <a:lnTo>
                  <a:pt x="2" y="6152387"/>
                </a:lnTo>
                <a:lnTo>
                  <a:pt x="2" y="905354"/>
                </a:lnTo>
                <a:lnTo>
                  <a:pt x="3" y="905354"/>
                </a:lnTo>
                <a:lnTo>
                  <a:pt x="3" y="0"/>
                </a:lnTo>
                <a:lnTo>
                  <a:pt x="35302" y="5883"/>
                </a:lnTo>
                <a:lnTo>
                  <a:pt x="138808" y="23197"/>
                </a:lnTo>
                <a:lnTo>
                  <a:pt x="214194" y="35299"/>
                </a:lnTo>
                <a:lnTo>
                  <a:pt x="303938" y="48074"/>
                </a:lnTo>
                <a:lnTo>
                  <a:pt x="410435" y="63370"/>
                </a:lnTo>
                <a:lnTo>
                  <a:pt x="528299" y="79507"/>
                </a:lnTo>
                <a:lnTo>
                  <a:pt x="661121" y="96484"/>
                </a:lnTo>
                <a:lnTo>
                  <a:pt x="805909" y="114469"/>
                </a:lnTo>
                <a:lnTo>
                  <a:pt x="963260" y="132455"/>
                </a:lnTo>
                <a:lnTo>
                  <a:pt x="1130783" y="150776"/>
                </a:lnTo>
                <a:lnTo>
                  <a:pt x="1311469" y="167753"/>
                </a:lnTo>
                <a:lnTo>
                  <a:pt x="1500531" y="184058"/>
                </a:lnTo>
                <a:lnTo>
                  <a:pt x="1700362" y="198850"/>
                </a:lnTo>
                <a:lnTo>
                  <a:pt x="1908569" y="212969"/>
                </a:lnTo>
                <a:lnTo>
                  <a:pt x="2125751" y="226249"/>
                </a:lnTo>
                <a:lnTo>
                  <a:pt x="2237034" y="230955"/>
                </a:lnTo>
                <a:lnTo>
                  <a:pt x="2350710" y="236166"/>
                </a:lnTo>
                <a:lnTo>
                  <a:pt x="2466181" y="241040"/>
                </a:lnTo>
                <a:lnTo>
                  <a:pt x="2582251" y="244234"/>
                </a:lnTo>
                <a:lnTo>
                  <a:pt x="2700713" y="247092"/>
                </a:lnTo>
                <a:lnTo>
                  <a:pt x="2820373" y="250117"/>
                </a:lnTo>
                <a:lnTo>
                  <a:pt x="2942425" y="252134"/>
                </a:lnTo>
                <a:lnTo>
                  <a:pt x="3065674" y="252134"/>
                </a:lnTo>
                <a:lnTo>
                  <a:pt x="3190119" y="253143"/>
                </a:lnTo>
                <a:lnTo>
                  <a:pt x="3315762" y="252134"/>
                </a:lnTo>
                <a:lnTo>
                  <a:pt x="3443199" y="250117"/>
                </a:lnTo>
                <a:lnTo>
                  <a:pt x="3570636" y="248268"/>
                </a:lnTo>
                <a:lnTo>
                  <a:pt x="3699868" y="244234"/>
                </a:lnTo>
                <a:lnTo>
                  <a:pt x="3830297" y="240032"/>
                </a:lnTo>
                <a:lnTo>
                  <a:pt x="3960726" y="235157"/>
                </a:lnTo>
                <a:lnTo>
                  <a:pt x="4092351" y="228266"/>
                </a:lnTo>
                <a:lnTo>
                  <a:pt x="4225173" y="220029"/>
                </a:lnTo>
                <a:lnTo>
                  <a:pt x="4358593" y="212129"/>
                </a:lnTo>
                <a:lnTo>
                  <a:pt x="4492012" y="202044"/>
                </a:lnTo>
                <a:lnTo>
                  <a:pt x="4627228" y="189941"/>
                </a:lnTo>
                <a:lnTo>
                  <a:pt x="4760647" y="177839"/>
                </a:lnTo>
                <a:lnTo>
                  <a:pt x="4896461" y="163887"/>
                </a:lnTo>
                <a:lnTo>
                  <a:pt x="5032872" y="148591"/>
                </a:lnTo>
                <a:lnTo>
                  <a:pt x="5167489" y="132455"/>
                </a:lnTo>
                <a:lnTo>
                  <a:pt x="5303902" y="113629"/>
                </a:lnTo>
                <a:lnTo>
                  <a:pt x="5439714" y="93458"/>
                </a:lnTo>
                <a:lnTo>
                  <a:pt x="5576126" y="73455"/>
                </a:lnTo>
                <a:lnTo>
                  <a:pt x="5711939" y="50091"/>
                </a:lnTo>
                <a:lnTo>
                  <a:pt x="584715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FE75D2-0343-425E-B2B6-B581D40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376" y="437513"/>
            <a:ext cx="5984315" cy="5954325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Резюме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08.02.1994  г. Симферополь, Крым – место моего рождения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1.09.2000-30.06.2011 - обучение в школе.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1.09.2011-1.07.2016 – обучение в Ярославском педагогическом университете имени 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К.Д. Ушинского на педагогическом факультет.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1.09.2017 – начала  свою педагогическую деятельность в МБОУ Вятская СОШ.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5" name="Рисунок 4" descr="Изображение выглядит как пол, внутренний, стена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D94A2A9-89FB-405D-8361-9D1BFB33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29866">
            <a:off x="669935" y="441581"/>
            <a:ext cx="2444947" cy="292129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группа, внутренний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3E8FA4D-C9A5-4015-8E09-314AB908F1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1685">
            <a:off x="2150813" y="2338032"/>
            <a:ext cx="2916941" cy="193247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пол, спортивная игра, 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14B4F86-A6C5-4A3C-9A47-6836ADBABD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77111">
            <a:off x="454004" y="3169909"/>
            <a:ext cx="2479168" cy="33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5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D95A52-7226-45F2-B4CC-78D883C89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Helvetica"/>
              </a:rPr>
              <a:t/>
            </a:r>
            <a:br>
              <a:rPr lang="ru-RU" dirty="0">
                <a:solidFill>
                  <a:schemeClr val="bg1"/>
                </a:solidFill>
                <a:latin typeface="Helvetica"/>
              </a:rPr>
            </a:b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суть челночного бега?</a:t>
            </a:r>
            <a:r>
              <a:rPr lang="ru-RU" sz="40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3B7DC3-CAC4-49B1-BD27-FB56FB8F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28" y="2603500"/>
            <a:ext cx="10499834" cy="3416300"/>
          </a:xfrm>
        </p:spPr>
        <p:txBody>
          <a:bodyPr>
            <a:normAutofit/>
          </a:bodyPr>
          <a:lstStyle/>
          <a:p>
            <a:pPr fontAlgn="base"/>
            <a:r>
              <a:rPr lang="ru-RU" sz="3200" dirty="0">
                <a:solidFill>
                  <a:srgbClr val="2A2A2A"/>
                </a:solidFill>
                <a:latin typeface="Helvetica"/>
              </a:rPr>
              <a:t>Челночный бег является важной частью тренировок баскетболистов, волейболистов, спринтеров, боксёров, футболистов. Этот вид бега помогает развивать выносливость, ловкость и координацию, а также увеличивать стартовую скорость.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69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4AAB4D5-8AD0-4193-95B8-AD95981A94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1DE3271-DD99-4DEF-AF9F-84397884C8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88293F9A-C61B-4B8A-AB73-31CEBFE2D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5B72353-146F-44BE-B989-EB9E8E894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F1F5E4D-034A-4ED9-856C-14F8E2FC85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CE5D2423-FE63-4717-8074-F9CA7146B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8ADF14A3-1454-4B74-8B4A-CB197D7A79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EC19D556-0251-4E87-AE24-890965BAD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EFA5C1-943D-43CC-9642-297E23991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6" y="1093078"/>
            <a:ext cx="5132438" cy="110358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Техника </a:t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челночного бега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1BBA66-BE68-4E2B-8850-BF6CBF4C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343807"/>
            <a:ext cx="5132439" cy="3886670"/>
          </a:xfrm>
        </p:spPr>
        <p:txBody>
          <a:bodyPr anchor="ctr"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Helvetica"/>
              </a:rPr>
              <a:t>У челночного бег, как и у любого другого , есть своя техника, пренебрегать которой не рекомендуется, так как это может отразиться на результатах.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 выглядит как земля, здание, внешний, 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C1D9F24-6D2C-4AD2-A5AF-D3ACDB3FE1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264" y="645107"/>
            <a:ext cx="3613850" cy="27103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C3C8C6-98E2-45EF-AEFC-30C0DBA0E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Рисунок 3" descr="Изображение выглядит как пол, спортивная игра, внутренний, 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58E116D-BB9A-438A-BC62-E726D77235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7320336" y="3520086"/>
            <a:ext cx="3613852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1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1E6688-CCDA-4306-BA96-944DFB8D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rgbClr val="EBEBEB"/>
                </a:solidFill>
                <a:latin typeface="Helvetica"/>
              </a:rPr>
              <a:t/>
            </a:r>
            <a:br>
              <a:rPr lang="ru-RU" sz="1400" dirty="0">
                <a:solidFill>
                  <a:srgbClr val="EBEBEB"/>
                </a:solidFill>
                <a:latin typeface="Helvetica"/>
              </a:rPr>
            </a:br>
            <a:r>
              <a:rPr lang="ru-RU" sz="1400" dirty="0">
                <a:solidFill>
                  <a:srgbClr val="EBEBEB"/>
                </a:solidFill>
                <a:latin typeface="Helvetica"/>
              </a:rPr>
              <a:t/>
            </a:r>
            <a:br>
              <a:rPr lang="ru-RU" sz="1400" dirty="0">
                <a:solidFill>
                  <a:srgbClr val="EBEBEB"/>
                </a:solidFill>
                <a:latin typeface="Helvetica"/>
              </a:rPr>
            </a:br>
            <a:r>
              <a:rPr lang="ru-RU" sz="1400" dirty="0">
                <a:solidFill>
                  <a:srgbClr val="EBEBEB"/>
                </a:solidFill>
                <a:latin typeface="Helvetica"/>
              </a:rPr>
              <a:t/>
            </a:r>
            <a:br>
              <a:rPr lang="ru-RU" sz="1400" dirty="0">
                <a:solidFill>
                  <a:srgbClr val="EBEBEB"/>
                </a:solidFill>
                <a:latin typeface="Helvetica"/>
              </a:rPr>
            </a:br>
            <a:r>
              <a:rPr lang="ru-RU" sz="5300" dirty="0">
                <a:solidFill>
                  <a:srgbClr val="EBEBEB"/>
                </a:solidFill>
                <a:latin typeface="Helvetica"/>
              </a:rPr>
              <a:t>Правила тренировок </a:t>
            </a:r>
            <a:r>
              <a:rPr lang="ru-RU" sz="5400" dirty="0">
                <a:solidFill>
                  <a:srgbClr val="EBEBEB"/>
                </a:solidFill>
                <a:latin typeface="Helvetica"/>
              </a:rPr>
              <a:t>:</a:t>
            </a:r>
            <a:br>
              <a:rPr lang="ru-RU" sz="5400" dirty="0">
                <a:solidFill>
                  <a:srgbClr val="EBEBEB"/>
                </a:solidFill>
                <a:latin typeface="Helvetica"/>
              </a:rPr>
            </a:br>
            <a:endParaRPr lang="ru-RU" sz="5400" dirty="0">
              <a:solidFill>
                <a:srgbClr val="EBEBEB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1A63BA-7130-4E19-8534-4CDAED2EF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464" y="2364828"/>
            <a:ext cx="6397313" cy="3633951"/>
          </a:xfrm>
        </p:spPr>
        <p:txBody>
          <a:bodyPr anchor="ctr">
            <a:normAutofit lnSpcReduction="10000"/>
          </a:bodyPr>
          <a:lstStyle/>
          <a:p>
            <a:pPr fontAlgn="base">
              <a:lnSpc>
                <a:spcPct val="90000"/>
              </a:lnSpc>
              <a:buNone/>
            </a:pPr>
            <a:r>
              <a:rPr lang="ru-RU" sz="1500" dirty="0">
                <a:latin typeface="Helvetica"/>
              </a:rPr>
              <a:t>      </a:t>
            </a:r>
            <a:r>
              <a:rPr lang="ru-RU" sz="2800" dirty="0">
                <a:latin typeface="Helvetica"/>
              </a:rPr>
              <a:t>Соблюдая  правила, можно быстро увеличить свои нормативные показатели:</a:t>
            </a:r>
          </a:p>
          <a:p>
            <a:pPr fontAlgn="base">
              <a:lnSpc>
                <a:spcPct val="90000"/>
              </a:lnSpc>
            </a:pPr>
            <a:r>
              <a:rPr lang="ru-RU" sz="2800" dirty="0">
                <a:latin typeface="inherit"/>
              </a:rPr>
              <a:t>регулярно делать разминку;</a:t>
            </a:r>
          </a:p>
          <a:p>
            <a:pPr fontAlgn="base">
              <a:lnSpc>
                <a:spcPct val="90000"/>
              </a:lnSpc>
            </a:pPr>
            <a:r>
              <a:rPr lang="ru-RU" sz="2800" dirty="0">
                <a:latin typeface="inherit"/>
              </a:rPr>
              <a:t>нагрузка должна быть также регулярной и зависеть от Вашей физической формы;</a:t>
            </a:r>
          </a:p>
          <a:p>
            <a:pPr fontAlgn="base">
              <a:lnSpc>
                <a:spcPct val="90000"/>
              </a:lnSpc>
            </a:pPr>
            <a:r>
              <a:rPr lang="ru-RU" sz="2800" dirty="0">
                <a:latin typeface="inherit"/>
              </a:rPr>
              <a:t>тренироваться надо через день.</a:t>
            </a:r>
          </a:p>
          <a:p>
            <a:pPr fontAlgn="base">
              <a:lnSpc>
                <a:spcPct val="90000"/>
              </a:lnSpc>
              <a:buNone/>
            </a:pPr>
            <a:r>
              <a:rPr lang="ru-RU" sz="1500" dirty="0">
                <a:latin typeface="Helvetica"/>
              </a:rPr>
              <a:t> </a:t>
            </a:r>
          </a:p>
          <a:p>
            <a:pPr>
              <a:lnSpc>
                <a:spcPct val="90000"/>
              </a:lnSpc>
              <a:buNone/>
            </a:pPr>
            <a:endParaRPr lang="ru-RU" sz="1500" dirty="0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16F579C7-7E82-469E-AA5F-ACA272893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71" y="3557021"/>
            <a:ext cx="3080048" cy="150502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05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F4602-869C-48BE-9D04-D23A1BF5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 челночного бега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DAF880-831C-403A-8139-BEB88A752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>
                <a:solidFill>
                  <a:srgbClr val="4D4D4D"/>
                </a:solidFill>
                <a:latin typeface="Tahoma" panose="020B0604030504040204" pitchFamily="34" charset="0"/>
              </a:rPr>
              <a:t>Когда производится сигнал о начале забега, резко оттолкнитесь от земли левой ногой, выбрасывая тело вперед. Толчковая нога должна создавать инерцию, правильный выброс. При этом важно одновременно осуществить подъём корпуса вверх, помочь телу вобрать толчок и воспользоваться 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75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0">
            <a:extLst>
              <a:ext uri="{FF2B5EF4-FFF2-40B4-BE49-F238E27FC236}">
                <a16:creationId xmlns:a16="http://schemas.microsoft.com/office/drawing/2014/main" xmlns="" id="{73C75B33-8B9C-4C30-B69D-6F21F9FFF7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10C9632-BB6F-48EE-AB65-501878BA5D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63B1F66-4ACE-4A01-8ADF-F175A9C35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F8448ED-9332-4A9B-8CAB-B1985E596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7733D14-EF47-47BB-93CA-C498A30E0D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ED3A2261-1C75-40FF-8CD6-18C5900C1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7C8D7967-7E76-49C0-8910-644CD2B545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C89ED458-2326-40DC-9C7B-1A717B6551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5FC78F-F947-45E2-94B8-852E1EA21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 к челночному бегу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30C67D-4E54-4D28-9FA2-844317F59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95582"/>
            <a:ext cx="3133726" cy="2562218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>
                <a:solidFill>
                  <a:schemeClr val="bg1"/>
                </a:solidFill>
                <a:latin typeface="inherit"/>
              </a:rPr>
              <a:t>Разминка</a:t>
            </a:r>
            <a:r>
              <a:rPr lang="ru-RU" sz="2400" dirty="0">
                <a:solidFill>
                  <a:schemeClr val="bg1"/>
                </a:solidFill>
                <a:latin typeface="inherit"/>
              </a:rPr>
              <a:t>. </a:t>
            </a:r>
          </a:p>
          <a:p>
            <a:pPr fontAlgn="base"/>
            <a:r>
              <a:rPr lang="ru-RU" sz="2400" b="1" dirty="0">
                <a:solidFill>
                  <a:schemeClr val="bg1"/>
                </a:solidFill>
                <a:latin typeface="inherit"/>
              </a:rPr>
              <a:t>Регулярность тренировок</a:t>
            </a:r>
            <a:r>
              <a:rPr lang="ru-RU" sz="2400" dirty="0">
                <a:solidFill>
                  <a:schemeClr val="bg1"/>
                </a:solidFill>
                <a:latin typeface="inherit"/>
              </a:rPr>
              <a:t>. </a:t>
            </a:r>
          </a:p>
          <a:p>
            <a:pPr fontAlgn="base"/>
            <a:r>
              <a:rPr lang="ru-RU" sz="2400" b="1" dirty="0">
                <a:solidFill>
                  <a:schemeClr val="bg1"/>
                </a:solidFill>
                <a:latin typeface="inherit"/>
              </a:rPr>
              <a:t>Растяжка икроножных мышц</a:t>
            </a:r>
            <a:r>
              <a:rPr lang="ru-RU" sz="2400" dirty="0">
                <a:solidFill>
                  <a:schemeClr val="bg1"/>
                </a:solidFill>
                <a:latin typeface="inherit"/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 выглядит как кукла, игрушка, внутренн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954E5A4-ACA2-43B2-837C-0A0D97B868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xmlns="" id="{6F9D1DE6-E368-4F07-85F9-D5B767477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538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C6F187C-3B16-45AC-9B06-1219CC2919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3" name="Rectangle 26">
              <a:extLst>
                <a:ext uri="{FF2B5EF4-FFF2-40B4-BE49-F238E27FC236}">
                  <a16:creationId xmlns:a16="http://schemas.microsoft.com/office/drawing/2014/main" xmlns="" id="{AF10A03D-B8D7-4106-B452-8F3C714622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F420471-E049-42AF-B59C-7029747A5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28">
              <a:extLst>
                <a:ext uri="{FF2B5EF4-FFF2-40B4-BE49-F238E27FC236}">
                  <a16:creationId xmlns:a16="http://schemas.microsoft.com/office/drawing/2014/main" xmlns="" id="{69B6FEFA-A264-4FA4-B08A-F5B5E1A39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B8516C6-CC1E-42EE-BFC8-9F9854FC8C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65159176-5854-41AA-8779-1E39496D38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1327FDF8-FA65-4795-83B1-0961C813B2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xmlns="" id="{439C4658-FDF2-4373-8344-47DA03B043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08713F-8EAF-4FDB-A2BA-11C6D417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</p:txBody>
      </p:sp>
      <p:sp>
        <p:nvSpPr>
          <p:cNvPr id="47" name="Content Placeholder 22">
            <a:extLst>
              <a:ext uri="{FF2B5EF4-FFF2-40B4-BE49-F238E27FC236}">
                <a16:creationId xmlns:a16="http://schemas.microsoft.com/office/drawing/2014/main" xmlns="" id="{6AAA47A9-CC67-456F-B811-4FBC6D2F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777766"/>
            <a:ext cx="3133726" cy="550742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часто ездим на различные спортивные мероприятия и занимаем призовые места. Я очень горжусь своими воспитанникам!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Изображение выглядит как человек, здание, внешний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D177342-57EF-4F3A-AEE2-0978A458E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5194607" y="803751"/>
            <a:ext cx="3113903" cy="2542290"/>
          </a:xfrm>
          <a:prstGeom prst="rect">
            <a:avLst/>
          </a:prstGeom>
        </p:spPr>
      </p:pic>
      <p:pic>
        <p:nvPicPr>
          <p:cNvPr id="21" name="Объект 16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AF8161B-CB67-4483-A0FA-92AF6CD40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 rot="16200000">
            <a:off x="8758043" y="517944"/>
            <a:ext cx="2542289" cy="3113904"/>
          </a:xfrm>
          <a:prstGeom prst="rect">
            <a:avLst/>
          </a:prstGeom>
        </p:spPr>
      </p:pic>
      <p:sp>
        <p:nvSpPr>
          <p:cNvPr id="48" name="Rectangle 34">
            <a:extLst>
              <a:ext uri="{FF2B5EF4-FFF2-40B4-BE49-F238E27FC236}">
                <a16:creationId xmlns:a16="http://schemas.microsoft.com/office/drawing/2014/main" xmlns="" id="{C0246788-5559-4236-B1FF-BE8D22104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текст, дос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8854A61-6412-4632-8156-754B5FEE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80413" y="3226152"/>
            <a:ext cx="2542290" cy="3113903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419AA2F-ACC6-4CEB-A03B-C3ED876F9F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 rot="5400000">
            <a:off x="8472236" y="3511959"/>
            <a:ext cx="3113904" cy="25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440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Произвольный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Совет директоров</vt:lpstr>
      <vt:lpstr> учитель физической культуры МБОУ Вятская СОШ  Некрасовского муниципального района Ярославской области Тихонова Елена Юрьевна </vt:lpstr>
      <vt:lpstr>Презентация PowerPoint</vt:lpstr>
      <vt:lpstr>Презентация PowerPoint</vt:lpstr>
      <vt:lpstr> В чем суть челночного бега? </vt:lpstr>
      <vt:lpstr>Техника  челночного бега </vt:lpstr>
      <vt:lpstr>   Правила тренировок : </vt:lpstr>
      <vt:lpstr>Старт челночного бега</vt:lpstr>
      <vt:lpstr>Этапы подготовки к челночному бегу</vt:lpstr>
      <vt:lpstr>Презентация PowerPoint</vt:lpstr>
      <vt:lpstr>Презентация PowerPoint</vt:lpstr>
      <vt:lpstr>Презентация PowerPoint</vt:lpstr>
      <vt:lpstr>Спасибо за внимание)))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физической культуры МБОУ Вятской СОШ  Некрасовского района Ярославской области Тихонова Елена Юрьевна</dc:title>
  <dc:creator>Елена Тихонова</dc:creator>
  <cp:lastModifiedBy>Татьяна Александровна Лейнганг</cp:lastModifiedBy>
  <cp:revision>18</cp:revision>
  <dcterms:created xsi:type="dcterms:W3CDTF">2018-10-16T15:50:20Z</dcterms:created>
  <dcterms:modified xsi:type="dcterms:W3CDTF">2018-11-08T07:46:20Z</dcterms:modified>
</cp:coreProperties>
</file>