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63" r:id="rId7"/>
    <p:sldId id="278" r:id="rId8"/>
    <p:sldId id="290" r:id="rId9"/>
    <p:sldId id="292" r:id="rId10"/>
    <p:sldId id="293" r:id="rId11"/>
    <p:sldId id="294" r:id="rId12"/>
    <p:sldId id="304" r:id="rId13"/>
    <p:sldId id="296" r:id="rId14"/>
    <p:sldId id="297" r:id="rId15"/>
    <p:sldId id="298" r:id="rId16"/>
    <p:sldId id="300" r:id="rId17"/>
    <p:sldId id="306" r:id="rId18"/>
    <p:sldId id="301" r:id="rId19"/>
    <p:sldId id="305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ня" initials="Т" lastIdx="2" clrIdx="0">
    <p:extLst>
      <p:ext uri="{19B8F6BF-5375-455C-9EA6-DF929625EA0E}">
        <p15:presenceInfo xmlns:p15="http://schemas.microsoft.com/office/powerpoint/2012/main" userId="Та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982E6-93F8-48A3-B418-9CC6BE8C63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6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1FDD-5725-47CD-9F3B-96C2220E0C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3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9B3FC-AEB1-4519-BCAA-E56ECD7367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8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8F8BB-4D56-46A5-8655-7412EBB641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6A81-FC73-494D-84DB-36F17FADCB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2F36-FF0F-4539-9D3A-0507ECE0B1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322A-2003-4C3F-9A88-F880DF2EF4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0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CC913-DFFE-445A-A77A-27240084D2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5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258FA-8CE3-4193-84AE-9A46B8F9BA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3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7E380-236C-4B5C-BF39-5FC86205C4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6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3814D-189B-47A2-9278-3547DC8625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6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472207-0C81-4692-9D57-A6D12FB478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1" y="1196753"/>
            <a:ext cx="7557021" cy="3414936"/>
          </a:xfrm>
        </p:spPr>
        <p:txBody>
          <a:bodyPr/>
          <a:lstStyle/>
          <a:p>
            <a:r>
              <a:rPr lang="ru-RU" dirty="0">
                <a:solidFill>
                  <a:srgbClr val="006666"/>
                </a:solidFill>
              </a:rPr>
              <a:t>Подготовка учащихся к ОГЭ по физике 2025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589588"/>
            <a:ext cx="6400800" cy="960437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Лысанова</a:t>
            </a:r>
            <a:r>
              <a:rPr lang="ru-RU" dirty="0">
                <a:solidFill>
                  <a:schemeClr val="bg1"/>
                </a:solidFill>
              </a:rPr>
              <a:t> Татьяна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82AAF-3D42-47AD-A409-573F52DC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1424"/>
          </a:xfrm>
        </p:spPr>
        <p:txBody>
          <a:bodyPr/>
          <a:lstStyle/>
          <a:p>
            <a:r>
              <a:rPr lang="ru-RU" sz="4400" dirty="0">
                <a:solidFill>
                  <a:srgbClr val="006666"/>
                </a:solidFill>
              </a:rPr>
              <a:t>Ошибки в рисунках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62F7D1-EEC1-4165-8CCD-D29DCED03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27" y="1007154"/>
            <a:ext cx="6221476" cy="192404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A41E5-7657-4189-B313-EEA42D691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6" y="4667482"/>
            <a:ext cx="5600700" cy="19240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1CAB40-45CC-4AD8-A10A-2A07F9A25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008313"/>
            <a:ext cx="51625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2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C6014-F5AF-47B8-B790-2DB9064B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Качественные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9BD61-F36A-43A6-A90A-4AE1B38B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70609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1балл только за правильный ответ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216C6C-E32E-4F3D-BDB3-A5CDF5D5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3494"/>
            <a:ext cx="5904656" cy="50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7F469-CAD8-4499-B5F5-DA541C7D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327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Качественные задачи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E9D04-F41F-47B4-856B-8FB4A03F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966"/>
            <a:ext cx="8229600" cy="523019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0 баллов только за ответ без обоснований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24505-72EB-4CB7-9138-7A6AA072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37888"/>
            <a:ext cx="5616624" cy="52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0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EAE5F-0B7C-4EA8-AEF8-33D76953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Расчётные задачи 20–22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4C5010-FB59-4F53-80F8-137B5A454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15" y="1124744"/>
            <a:ext cx="8927681" cy="4464496"/>
          </a:xfrm>
        </p:spPr>
      </p:pic>
    </p:spTree>
    <p:extLst>
      <p:ext uri="{BB962C8B-B14F-4D97-AF65-F5344CB8AC3E}">
        <p14:creationId xmlns:p14="http://schemas.microsoft.com/office/powerpoint/2010/main" val="122051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3B47A1-061C-49A2-969A-BD4D4443D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846149"/>
            <a:ext cx="7344816" cy="5905681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E7D4A51-5138-487C-9CE7-62560B7B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Расчётные задачи 20–22</a:t>
            </a:r>
          </a:p>
        </p:txBody>
      </p:sp>
    </p:spTree>
    <p:extLst>
      <p:ext uri="{BB962C8B-B14F-4D97-AF65-F5344CB8AC3E}">
        <p14:creationId xmlns:p14="http://schemas.microsoft.com/office/powerpoint/2010/main" val="294106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574B14-4C04-4071-8037-5B974ECCE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2" y="1340768"/>
            <a:ext cx="8935738" cy="4536504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86F359-404D-489B-A5B3-C1831DDF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Расчётные задачи 20–22</a:t>
            </a:r>
          </a:p>
        </p:txBody>
      </p:sp>
    </p:spTree>
    <p:extLst>
      <p:ext uri="{BB962C8B-B14F-4D97-AF65-F5344CB8AC3E}">
        <p14:creationId xmlns:p14="http://schemas.microsoft.com/office/powerpoint/2010/main" val="406479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AA8173-B96F-4D2F-B940-52F614090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84784"/>
            <a:ext cx="8568952" cy="4176463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F29D15-9883-411B-BB36-661659D9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Расчётные задачи 20–22</a:t>
            </a:r>
          </a:p>
        </p:txBody>
      </p:sp>
    </p:spTree>
    <p:extLst>
      <p:ext uri="{BB962C8B-B14F-4D97-AF65-F5344CB8AC3E}">
        <p14:creationId xmlns:p14="http://schemas.microsoft.com/office/powerpoint/2010/main" val="427016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4D681-FDB6-4FDC-8B22-E5A88110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ru-RU" dirty="0">
                <a:solidFill>
                  <a:srgbClr val="006666"/>
                </a:solidFill>
              </a:rPr>
              <a:t>Расчётные задачи 20–22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8CC5F-192A-43A6-AD78-52EDD0EB2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42494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0 баллов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7FD848B-A35C-459F-93A2-98EA9A19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72816"/>
            <a:ext cx="9612560" cy="472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2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9101A79A-CC9A-4C6A-9714-7A82F8457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Важно в условии писать табличные данные с единицами измерения</a:t>
            </a:r>
          </a:p>
          <a:p>
            <a:r>
              <a:rPr lang="ru-RU" sz="2800" dirty="0"/>
              <a:t>Обязательно делать подстановку чисел</a:t>
            </a:r>
          </a:p>
          <a:p>
            <a:r>
              <a:rPr lang="ru-RU" sz="2800" dirty="0"/>
              <a:t>Однако если в решении одно и то же обозначение используется для разных величин, то оценка снижается на один балл – до двух баллов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ACCEEF-2E02-490D-A15D-6D5518FA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>
                <a:solidFill>
                  <a:srgbClr val="006666"/>
                </a:solidFill>
              </a:rPr>
              <a:t>Расчётные задачи 20–22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69B9C66-02D5-484B-92A7-0AA2B4638E3A}"/>
              </a:ext>
            </a:extLst>
          </p:cNvPr>
          <p:cNvSpPr txBox="1">
            <a:spLocks/>
          </p:cNvSpPr>
          <p:nvPr/>
        </p:nvSpPr>
        <p:spPr bwMode="auto">
          <a:xfrm>
            <a:off x="0" y="5564089"/>
            <a:ext cx="8229600" cy="5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kern="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8C0CB-F408-425C-B808-AABD8080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B7877-7626-43B6-B1DF-64E807B8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Важно</a:t>
            </a:r>
          </a:p>
          <a:p>
            <a:r>
              <a:rPr lang="ru-RU" dirty="0"/>
              <a:t>чтобы учащиеся внимательно читали задание </a:t>
            </a:r>
          </a:p>
          <a:p>
            <a:r>
              <a:rPr lang="ru-RU" dirty="0"/>
              <a:t>Дочитывали его до конца</a:t>
            </a:r>
          </a:p>
          <a:p>
            <a:r>
              <a:rPr lang="ru-RU" dirty="0"/>
              <a:t>Были внимательны</a:t>
            </a:r>
          </a:p>
        </p:txBody>
      </p:sp>
    </p:spTree>
    <p:extLst>
      <p:ext uri="{BB962C8B-B14F-4D97-AF65-F5344CB8AC3E}">
        <p14:creationId xmlns:p14="http://schemas.microsoft.com/office/powerpoint/2010/main" val="316718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F379D-8936-4D72-BF57-F7CF7BF0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38200"/>
          </a:xfrm>
        </p:spPr>
        <p:txBody>
          <a:bodyPr/>
          <a:lstStyle/>
          <a:p>
            <a:r>
              <a:rPr lang="ru-RU" sz="3200" dirty="0">
                <a:solidFill>
                  <a:srgbClr val="006666"/>
                </a:solidFill>
              </a:rPr>
              <a:t>Изменения в ОГЭ по физике в 2025 году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68B0B0-496B-4FA2-B75E-BC770E837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95768"/>
            <a:ext cx="8640960" cy="250510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9CB8B2-EE53-419F-ADA2-B8B12FD87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57127"/>
            <a:ext cx="66198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rgbClr val="006666"/>
                </a:solidFill>
              </a:rPr>
              <a:t>контакты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>
              <a:solidFill>
                <a:srgbClr val="006666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006666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6666"/>
                </a:solidFill>
              </a:rPr>
              <a:t>      </a:t>
            </a:r>
            <a:r>
              <a:rPr lang="ru-RU" dirty="0" err="1">
                <a:solidFill>
                  <a:srgbClr val="006666"/>
                </a:solidFill>
              </a:rPr>
              <a:t>Лысанова</a:t>
            </a:r>
            <a:r>
              <a:rPr lang="ru-RU" dirty="0">
                <a:solidFill>
                  <a:srgbClr val="006666"/>
                </a:solidFill>
              </a:rPr>
              <a:t> Татьяна Николаевна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6666"/>
                </a:solidFill>
              </a:rPr>
              <a:t>  </a:t>
            </a:r>
            <a:r>
              <a:rPr lang="ru-RU" dirty="0">
                <a:solidFill>
                  <a:srgbClr val="006666"/>
                </a:solidFill>
              </a:rPr>
              <a:t>Телефон </a:t>
            </a:r>
            <a:r>
              <a:rPr lang="en-US" dirty="0">
                <a:solidFill>
                  <a:srgbClr val="006666"/>
                </a:solidFill>
              </a:rPr>
              <a:t>      </a:t>
            </a:r>
            <a:r>
              <a:rPr lang="ru-RU" dirty="0">
                <a:solidFill>
                  <a:srgbClr val="006666"/>
                </a:solidFill>
              </a:rPr>
              <a:t>8-910-663-19-50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6666"/>
                </a:solidFill>
              </a:rPr>
              <a:t>  </a:t>
            </a:r>
            <a:r>
              <a:rPr lang="ru-RU" dirty="0">
                <a:solidFill>
                  <a:srgbClr val="006666"/>
                </a:solidFill>
              </a:rPr>
              <a:t>Почта</a:t>
            </a:r>
            <a:r>
              <a:rPr lang="en-US" dirty="0">
                <a:solidFill>
                  <a:srgbClr val="006666"/>
                </a:solidFill>
              </a:rPr>
              <a:t>           </a:t>
            </a:r>
            <a:r>
              <a:rPr lang="ru-RU" dirty="0">
                <a:solidFill>
                  <a:srgbClr val="006666"/>
                </a:solidFill>
              </a:rPr>
              <a:t> </a:t>
            </a:r>
            <a:r>
              <a:rPr lang="en-US" dirty="0">
                <a:solidFill>
                  <a:srgbClr val="006666"/>
                </a:solidFill>
              </a:rPr>
              <a:t>tlysanova@yandex.ru</a:t>
            </a:r>
            <a:endParaRPr lang="ru-RU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6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2CA14-45D2-4AE5-B827-EF6D91CB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ОГЭ-2025. Структура работы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9464AC-5655-4925-911E-93967EE62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091968"/>
            <a:ext cx="8568952" cy="26458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624594-E0F8-42F4-B78E-F6541865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63" y="3769860"/>
            <a:ext cx="8753475" cy="26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B1D1F-95B4-4F47-B682-9A4C4637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4213"/>
          </a:xfrm>
        </p:spPr>
        <p:txBody>
          <a:bodyPr/>
          <a:lstStyle/>
          <a:p>
            <a:r>
              <a:rPr lang="ru-RU" sz="3600" dirty="0">
                <a:solidFill>
                  <a:srgbClr val="006666"/>
                </a:solidFill>
              </a:rPr>
              <a:t>ОГЭ-2025. Структура работы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D01F42-65C6-4FE8-BB53-527CB9AFF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772853"/>
            <a:ext cx="6131024" cy="29270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66482A-FA53-4538-9137-73D0C651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136" y="3699886"/>
            <a:ext cx="5976664" cy="28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8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D89CB-F3B7-45B2-8067-2FA5E083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ОГЭ-2025. Изменения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2FB83-35DF-4BF1-AAE5-8AE75692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     </a:t>
            </a:r>
            <a:r>
              <a:rPr lang="ru-RU" sz="2400" dirty="0">
                <a:solidFill>
                  <a:srgbClr val="C00000"/>
                </a:solidFill>
              </a:rPr>
              <a:t>Удалены:</a:t>
            </a:r>
          </a:p>
          <a:p>
            <a:r>
              <a:rPr lang="ru-RU" sz="2400" dirty="0"/>
              <a:t> задание № 2 на распознавание формул (на соответствие, базового уровня сложности, 1 балл)</a:t>
            </a:r>
          </a:p>
          <a:p>
            <a:r>
              <a:rPr lang="ru-RU" sz="2400" dirty="0"/>
              <a:t> одно из заданий (13/14) на работу со схемами и таблицами (множественный выбор, повышенного уровня сложности, 2 балла)</a:t>
            </a:r>
          </a:p>
          <a:p>
            <a:r>
              <a:rPr lang="ru-RU" sz="2400" dirty="0"/>
              <a:t> одно из заданий (19) к тексту физического содержания (множественный выбор, повышенного уровня сложности, 2 балла).</a:t>
            </a:r>
          </a:p>
          <a:p>
            <a:r>
              <a:rPr lang="ru-RU" sz="2400" dirty="0"/>
              <a:t>Одна из качественных задач (21/22) повышенного уровня сложности с развёрнутым ответом переведена в задание базового уровня сложности с выбором одного верного ответа.</a:t>
            </a:r>
          </a:p>
        </p:txBody>
      </p:sp>
    </p:spTree>
    <p:extLst>
      <p:ext uri="{BB962C8B-B14F-4D97-AF65-F5344CB8AC3E}">
        <p14:creationId xmlns:p14="http://schemas.microsoft.com/office/powerpoint/2010/main" val="297124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8075240" cy="633412"/>
          </a:xfrm>
        </p:spPr>
        <p:txBody>
          <a:bodyPr/>
          <a:lstStyle/>
          <a:p>
            <a:r>
              <a:rPr lang="ru-RU" sz="3600" dirty="0">
                <a:solidFill>
                  <a:srgbClr val="006666"/>
                </a:solidFill>
              </a:rPr>
              <a:t>Задание №17  ОГЭ 2025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4000" dirty="0">
              <a:solidFill>
                <a:srgbClr val="006666"/>
              </a:solidFill>
            </a:endParaRPr>
          </a:p>
          <a:p>
            <a:endParaRPr lang="ru-RU" sz="4000" dirty="0">
              <a:solidFill>
                <a:srgbClr val="006666"/>
              </a:solidFill>
            </a:endParaRPr>
          </a:p>
          <a:p>
            <a:r>
              <a:rPr lang="ru-RU" sz="4000" dirty="0">
                <a:solidFill>
                  <a:srgbClr val="C00000"/>
                </a:solidFill>
              </a:rPr>
              <a:t>Используются комплекты №1,№2,№3,№4,№6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Лабораторные на </a:t>
            </a:r>
            <a:r>
              <a:rPr lang="ru-RU" sz="4000" dirty="0" err="1">
                <a:solidFill>
                  <a:srgbClr val="006666"/>
                </a:solidFill>
              </a:rPr>
              <a:t>огэ</a:t>
            </a:r>
            <a:r>
              <a:rPr lang="ru-RU" sz="4000" dirty="0">
                <a:solidFill>
                  <a:srgbClr val="006666"/>
                </a:solidFill>
              </a:rPr>
              <a:t> 2025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2" y="1052736"/>
            <a:ext cx="881403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9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8849B-1542-444B-9D2C-5B77802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Экспериментальное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7703D-1B37-4E32-B27C-AED6AF80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Обязательно правильно должны быть записаны прямые измерения с погрешностью ( погрешность дается в задании),если измерения неверны-0 баллов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EF55D4F3-7411-4002-8BE2-49434297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19" y="2420887"/>
            <a:ext cx="8712969" cy="37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6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AD090-1A25-4B9C-9E87-69247143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4000" dirty="0">
                <a:solidFill>
                  <a:srgbClr val="006666"/>
                </a:solidFill>
              </a:rPr>
              <a:t>Ошибки в рисунках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3D9C8F-73D4-4B61-A068-88306D392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052736"/>
            <a:ext cx="5495925" cy="28289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992D10-30C9-4ECA-A2E5-5426FF4B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88" y="1493471"/>
            <a:ext cx="3886200" cy="2676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54D553-BC5D-4803-8134-D836F2BE7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26266"/>
            <a:ext cx="57054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97022"/>
      </p:ext>
    </p:extLst>
  </p:cSld>
  <p:clrMapOvr>
    <a:masterClrMapping/>
  </p:clrMapOvr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</Template>
  <TotalTime>776</TotalTime>
  <Words>273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Arial</vt:lpstr>
      <vt:lpstr>Учебная</vt:lpstr>
      <vt:lpstr>Подготовка учащихся к ОГЭ по физике 2025</vt:lpstr>
      <vt:lpstr>Изменения в ОГЭ по физике в 2025 году</vt:lpstr>
      <vt:lpstr>ОГЭ-2025. Структура работы</vt:lpstr>
      <vt:lpstr>ОГЭ-2025. Структура работы</vt:lpstr>
      <vt:lpstr>ОГЭ-2025. Изменения</vt:lpstr>
      <vt:lpstr>Задание №17  ОГЭ 2025</vt:lpstr>
      <vt:lpstr>Лабораторные на огэ 2025</vt:lpstr>
      <vt:lpstr>Экспериментальное задание</vt:lpstr>
      <vt:lpstr>Ошибки в рисунках</vt:lpstr>
      <vt:lpstr>Ошибки в рисунках</vt:lpstr>
      <vt:lpstr>Качественные задачи</vt:lpstr>
      <vt:lpstr>Качественные задачи</vt:lpstr>
      <vt:lpstr>Расчётные задачи 20–22</vt:lpstr>
      <vt:lpstr>Расчётные задачи 20–22</vt:lpstr>
      <vt:lpstr>Расчётные задачи 20–22</vt:lpstr>
      <vt:lpstr>Расчётные задачи 20–22</vt:lpstr>
      <vt:lpstr>Расчётные задачи 20–22</vt:lpstr>
      <vt:lpstr>Расчётные задачи 20–22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для лаборантов по подготовке оборудования для практического задания на огэ по физике</dc:title>
  <dc:creator>Сергей</dc:creator>
  <cp:lastModifiedBy>Таня</cp:lastModifiedBy>
  <cp:revision>62</cp:revision>
  <dcterms:created xsi:type="dcterms:W3CDTF">2022-04-07T15:33:55Z</dcterms:created>
  <dcterms:modified xsi:type="dcterms:W3CDTF">2025-04-07T16:00:53Z</dcterms:modified>
</cp:coreProperties>
</file>