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117" autoAdjust="0"/>
  </p:normalViewPr>
  <p:slideViewPr>
    <p:cSldViewPr>
      <p:cViewPr varScale="1">
        <p:scale>
          <a:sx n="37" d="100"/>
          <a:sy n="37" d="100"/>
        </p:scale>
        <p:origin x="22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B423B-6252-4B86-934C-2F7093C8A803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B06B-964D-43DD-9773-75E6D7701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6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B06B-964D-43DD-9773-75E6D77013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7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4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1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0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3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2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6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2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05EB-A636-420B-928D-F2611A55724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FDB0-290B-4E97-B82D-42F10F12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352928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Готовимся к ГИА вместе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5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845599" y="492195"/>
            <a:ext cx="7452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Умение 2. Чтение с пониманием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733256"/>
            <a:ext cx="5903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РУССКИЙ ЯЗЫК. 11 КЛАСС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247775"/>
            <a:ext cx="81724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1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Умение 2. Чтение с пониманием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962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733256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ФИЗИКА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9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Умение 2. Чтение с пониманием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733256"/>
            <a:ext cx="228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ИСТОРИЯ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709738"/>
            <a:ext cx="80105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Что такое речевая деятельность в контексте ГИА?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204864"/>
            <a:ext cx="5050904" cy="34849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Понять вопрос (прочитать, осмыслить).</a:t>
            </a:r>
          </a:p>
          <a:p>
            <a:r>
              <a:rPr lang="ru-RU" dirty="0"/>
              <a:t>Извлечь из памяти нужные знания (факты, закономерности).</a:t>
            </a:r>
          </a:p>
          <a:p>
            <a:r>
              <a:rPr lang="ru-RU" dirty="0"/>
              <a:t>Выстроить их в логическую структуру.</a:t>
            </a:r>
          </a:p>
          <a:p>
            <a:r>
              <a:rPr lang="ru-RU" dirty="0"/>
              <a:t>Оформить в устный или письменный текст по определенным правилам.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4"/>
          <a:stretch/>
        </p:blipFill>
        <p:spPr bwMode="auto">
          <a:xfrm>
            <a:off x="179512" y="2348880"/>
            <a:ext cx="3590925" cy="271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Общие принципы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Принцип универсальности </a:t>
            </a:r>
            <a:r>
              <a:rPr lang="ru-RU" sz="2400" dirty="0" smtClean="0"/>
              <a:t>речевых алгоритмов (тезис – аргументация – вывод).</a:t>
            </a:r>
          </a:p>
          <a:p>
            <a:r>
              <a:rPr lang="ru-RU" sz="2400" i="1" dirty="0" smtClean="0"/>
              <a:t>Принцип «чтения для действия» </a:t>
            </a:r>
            <a:r>
              <a:rPr lang="ru-RU" sz="2400" dirty="0" smtClean="0"/>
              <a:t>(текст – способ решения проблем        задавать вопросы, требующие анализа, работы и с текстом, и со схемой/графиком/таблицей, выводов).</a:t>
            </a:r>
          </a:p>
          <a:p>
            <a:r>
              <a:rPr lang="ru-RU" sz="2400" i="1" dirty="0" smtClean="0"/>
              <a:t>Принцип визуализации</a:t>
            </a:r>
            <a:r>
              <a:rPr lang="ru-RU" sz="2400" dirty="0" smtClean="0"/>
              <a:t>. График, таблица, схема – это тоже тексты, которые надо прочитать и перевести на вербальный язык.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123728" y="300212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67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424847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Что объединяет всех учителей-предметников?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2472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Умение 1. Строить монолог-описание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48872" cy="446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Умение 1. Строить монолог-описание</a:t>
            </a: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1216"/>
            <a:ext cx="417753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348880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Общее («На фотографии изображен…).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Детализация по плану («На переднем плане мы видим…).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Установление связей (Все герои …)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Вывод или  интерпретация («Вся композиция позволяет предположить, что …).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733256"/>
            <a:ext cx="5643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РУССКИЙ ЯЗЫК. 9 КЛАСС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Умение 1. Строить монолог-описание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780928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Общее («На фотографии изображен…).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Детализация по плану («На переднем плане мы видим…).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Установление связей (Все герои …)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Вывод или  интерпретация («Вся композиция позволяет предположить, что …).</a:t>
            </a:r>
            <a:endParaRPr lang="ru-RU" sz="1400" dirty="0"/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2652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733256"/>
            <a:ext cx="2746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ГЕОГРАФИЯ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Умение 1. Строить монолог-описание</a:t>
            </a:r>
            <a:endParaRPr lang="ru-RU" sz="3600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5" y="2132856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2780928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Общее впечатление («На фотографии изображен…).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Детализация по плану («На переднем плане мы видим…).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Установление связей (Все герои …)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Вывод или  интерпретация («Вся композиция позволяет предположить, что …).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5733256"/>
            <a:ext cx="2657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БИОЛОГИЯ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3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845599" y="492195"/>
            <a:ext cx="7452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Умение 2. Чтение с пониманием</a:t>
            </a:r>
            <a:endParaRPr lang="ru-RU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2856"/>
            <a:ext cx="7924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733256"/>
            <a:ext cx="5643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РУССКИЙ ЯЗЫК. 9 КЛАСС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Умение 2. Чтение с пониманием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01659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984776" cy="365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6223065"/>
            <a:ext cx="5643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РУССКИЙ ЯЗЫК. 9 КЛАСС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4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289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Готовимся к ГИА вместе</vt:lpstr>
      <vt:lpstr>Что объединяет всех учителей-предметников?</vt:lpstr>
      <vt:lpstr>Презентация PowerPoint</vt:lpstr>
      <vt:lpstr>Умение 1. Строить монолог-описание</vt:lpstr>
      <vt:lpstr>Умение 1. Строить монолог-описание</vt:lpstr>
      <vt:lpstr>Умение 1. Строить монолог-описание</vt:lpstr>
      <vt:lpstr>Умение 1. Строить монолог-описание</vt:lpstr>
      <vt:lpstr>Умение 2. Чтение с пониманием</vt:lpstr>
      <vt:lpstr>Умение 2. Чтение с пониманием</vt:lpstr>
      <vt:lpstr>Умение 2. Чтение с пониманием</vt:lpstr>
      <vt:lpstr>Умение 2. Чтение с пониманием</vt:lpstr>
      <vt:lpstr>Умение 2. Чтение с пониманием</vt:lpstr>
      <vt:lpstr>Что такое речевая деятельность в контексте ГИА?</vt:lpstr>
      <vt:lpstr>Общие принципы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 ГИА вместе</dc:title>
  <dc:creator>Наталья Витальевна Киселёва</dc:creator>
  <cp:lastModifiedBy>Наталья Киселева</cp:lastModifiedBy>
  <cp:revision>14</cp:revision>
  <dcterms:created xsi:type="dcterms:W3CDTF">2025-12-17T08:57:30Z</dcterms:created>
  <dcterms:modified xsi:type="dcterms:W3CDTF">2025-12-24T06:45:33Z</dcterms:modified>
</cp:coreProperties>
</file>