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4" r:id="rId9"/>
    <p:sldId id="263" r:id="rId10"/>
    <p:sldId id="275" r:id="rId11"/>
    <p:sldId id="276" r:id="rId12"/>
    <p:sldId id="277" r:id="rId13"/>
    <p:sldId id="278" r:id="rId14"/>
    <p:sldId id="270" r:id="rId15"/>
    <p:sldId id="269"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D72"/>
    <a:srgbClr val="FF33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1" autoAdjust="0"/>
  </p:normalViewPr>
  <p:slideViewPr>
    <p:cSldViewPr>
      <p:cViewPr>
        <p:scale>
          <a:sx n="70" d="100"/>
          <a:sy n="70" d="100"/>
        </p:scale>
        <p:origin x="-51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35284-DE86-497E-9675-263333893171}" type="doc">
      <dgm:prSet loTypeId="urn:microsoft.com/office/officeart/2005/8/layout/hierarchy3" loCatId="hierarchy" qsTypeId="urn:microsoft.com/office/officeart/2005/8/quickstyle/3d3" qsCatId="3D" csTypeId="urn:microsoft.com/office/officeart/2005/8/colors/colorful2" csCatId="colorful" phldr="1"/>
      <dgm:spPr/>
      <dgm:t>
        <a:bodyPr/>
        <a:lstStyle/>
        <a:p>
          <a:endParaRPr lang="ru-RU"/>
        </a:p>
      </dgm:t>
    </dgm:pt>
    <dgm:pt modelId="{EE0ADAD1-C543-4305-8B1C-3E476664DC75}">
      <dgm:prSet phldrT="[Текст]"/>
      <dgm:spPr/>
      <dgm:t>
        <a:bodyPr/>
        <a:lstStyle/>
        <a:p>
          <a:r>
            <a:rPr lang="ru-RU" b="1" dirty="0" smtClean="0">
              <a:effectLst>
                <a:outerShdw blurRad="38100" dist="38100" dir="2700000" algn="tl">
                  <a:srgbClr val="000000">
                    <a:alpha val="43137"/>
                  </a:srgbClr>
                </a:outerShdw>
              </a:effectLst>
            </a:rPr>
            <a:t>Федеральное законодательство</a:t>
          </a:r>
          <a:endParaRPr lang="ru-RU" b="1" dirty="0">
            <a:effectLst>
              <a:outerShdw blurRad="38100" dist="38100" dir="2700000" algn="tl">
                <a:srgbClr val="000000">
                  <a:alpha val="43137"/>
                </a:srgbClr>
              </a:outerShdw>
            </a:effectLst>
          </a:endParaRPr>
        </a:p>
      </dgm:t>
    </dgm:pt>
    <dgm:pt modelId="{D2FD933F-EF3F-41E2-AD97-144218E41DD2}" type="parTrans" cxnId="{D2020686-F7E0-4AE3-A7B3-B5194C65231E}">
      <dgm:prSet/>
      <dgm:spPr/>
      <dgm:t>
        <a:bodyPr/>
        <a:lstStyle/>
        <a:p>
          <a:endParaRPr lang="ru-RU"/>
        </a:p>
      </dgm:t>
    </dgm:pt>
    <dgm:pt modelId="{47441C2C-D610-454C-A050-6097AFCA6FCC}" type="sibTrans" cxnId="{D2020686-F7E0-4AE3-A7B3-B5194C65231E}">
      <dgm:prSet/>
      <dgm:spPr/>
      <dgm:t>
        <a:bodyPr/>
        <a:lstStyle/>
        <a:p>
          <a:endParaRPr lang="ru-RU"/>
        </a:p>
      </dgm:t>
    </dgm:pt>
    <dgm:pt modelId="{CE164370-1072-47A3-9040-3B75C3221478}">
      <dgm:prSet phldrT="[Текст]" custT="1"/>
      <dgm:spPr/>
      <dgm:t>
        <a:bodyPr anchor="t" anchorCtr="1"/>
        <a:lstStyle/>
        <a:p>
          <a:pPr>
            <a:lnSpc>
              <a:spcPct val="100000"/>
            </a:lnSpc>
            <a:spcAft>
              <a:spcPts val="0"/>
            </a:spcAft>
          </a:pPr>
          <a:r>
            <a:rPr lang="ru-RU" sz="1300" b="0" dirty="0" smtClean="0">
              <a:effectLst/>
            </a:rPr>
            <a:t>Конвенция о правах ребенка; Федеральный Закон № 273-ФЗ «Об образовании в Российской Федерации»;Указы Президента Российской Федерации от 07 мая 2012г. № 597, 599</a:t>
          </a:r>
        </a:p>
        <a:p>
          <a:pPr>
            <a:lnSpc>
              <a:spcPct val="100000"/>
            </a:lnSpc>
            <a:spcAft>
              <a:spcPts val="0"/>
            </a:spcAft>
          </a:pPr>
          <a:r>
            <a:rPr lang="ru-RU" sz="1300" b="0" dirty="0" smtClean="0">
              <a:effectLst/>
            </a:rPr>
            <a:t>Концепция долгосрочного социально-экономического развития Российской Федерации; Стратегия развития образования до 2020 года;</a:t>
          </a:r>
        </a:p>
        <a:p>
          <a:pPr>
            <a:lnSpc>
              <a:spcPct val="100000"/>
            </a:lnSpc>
            <a:spcAft>
              <a:spcPts val="0"/>
            </a:spcAft>
          </a:pPr>
          <a:r>
            <a:rPr lang="ru-RU" sz="1300" b="0" dirty="0" smtClean="0">
              <a:effectLst/>
            </a:rPr>
            <a:t>Государственная программа РФ «Доступная среда» на 2011-2015 г.г., утверждена постановлением Правительства РФ от 17.03.2011 г. № 175; </a:t>
          </a:r>
          <a:r>
            <a:rPr lang="ru-RU" sz="1300" dirty="0" smtClean="0"/>
            <a:t>Программа поэтапного совершенствования системы оплаты труда в государственных (муниципальных) учреждениях на 2012 - 2018 годы</a:t>
          </a:r>
        </a:p>
        <a:p>
          <a:pPr>
            <a:lnSpc>
              <a:spcPct val="100000"/>
            </a:lnSpc>
            <a:spcAft>
              <a:spcPts val="0"/>
            </a:spcAft>
          </a:pPr>
          <a:r>
            <a:rPr lang="ru-RU" sz="1300" dirty="0" smtClean="0"/>
            <a:t>Методические рекомендации </a:t>
          </a:r>
          <a:r>
            <a:rPr lang="ru-RU" sz="1300" dirty="0" err="1" smtClean="0"/>
            <a:t>Минобрнауки</a:t>
          </a:r>
          <a:r>
            <a:rPr lang="ru-RU" sz="1300" dirty="0" smtClean="0"/>
            <a:t> РФ о разработке органами государственной власти субъектов РФ и органами местного самоуправления показателей эффективности деятельности государственным (муниципальных) учреждений в сфере образования, их руководителей и отдельных категорий работников (Утверждены 18 июля 2013г); </a:t>
          </a:r>
        </a:p>
        <a:p>
          <a:pPr>
            <a:lnSpc>
              <a:spcPct val="100000"/>
            </a:lnSpc>
            <a:spcAft>
              <a:spcPts val="0"/>
            </a:spcAft>
          </a:pPr>
          <a:r>
            <a:rPr lang="ru-RU" sz="1300" dirty="0" smtClean="0"/>
            <a:t>Методические рекомендации по проведению независимой системы оценки качества работы образовательной организации (Утверждены     14 октября 2013г.) </a:t>
          </a:r>
        </a:p>
        <a:p>
          <a:pPr>
            <a:lnSpc>
              <a:spcPct val="100000"/>
            </a:lnSpc>
            <a:spcAft>
              <a:spcPts val="0"/>
            </a:spcAft>
          </a:pPr>
          <a:r>
            <a:rPr lang="ru-RU" sz="1300" dirty="0" smtClean="0"/>
            <a:t>Государственная программа развития образования на 2013– 2020 гг.</a:t>
          </a:r>
          <a:r>
            <a:rPr lang="ru-RU" sz="1300" b="1" dirty="0" smtClean="0"/>
            <a:t> </a:t>
          </a:r>
          <a:endParaRPr lang="ru-RU" sz="1300" dirty="0" smtClean="0"/>
        </a:p>
        <a:p>
          <a:pPr>
            <a:lnSpc>
              <a:spcPct val="100000"/>
            </a:lnSpc>
            <a:spcAft>
              <a:spcPts val="0"/>
            </a:spcAft>
          </a:pPr>
          <a:r>
            <a:rPr lang="ru-RU" sz="1300" dirty="0" smtClean="0"/>
            <a:t>План мероприятий («дорожная карта») «Изменения в отраслях социальной сферы, направленные на повышение эффективности образования и науки»;</a:t>
          </a:r>
        </a:p>
        <a:p>
          <a:pPr>
            <a:lnSpc>
              <a:spcPct val="100000"/>
            </a:lnSpc>
            <a:spcAft>
              <a:spcPts val="0"/>
            </a:spcAft>
          </a:pPr>
          <a:r>
            <a:rPr lang="ru-RU" sz="1300" dirty="0" smtClean="0"/>
            <a:t>Постановление Правительства Российской Федерации от 5 августа 2013 г. № 662 «Об осуществлении мониторинга системы образования»; </a:t>
          </a:r>
        </a:p>
        <a:p>
          <a:pPr>
            <a:lnSpc>
              <a:spcPct val="100000"/>
            </a:lnSpc>
            <a:spcAft>
              <a:spcPts val="0"/>
            </a:spcAft>
          </a:pPr>
          <a:r>
            <a:rPr lang="ru-RU" sz="1300" dirty="0" smtClean="0"/>
            <a:t>Государственное задание на конкурсной основе. </a:t>
          </a:r>
        </a:p>
        <a:p>
          <a:pPr>
            <a:lnSpc>
              <a:spcPct val="100000"/>
            </a:lnSpc>
            <a:spcAft>
              <a:spcPts val="0"/>
            </a:spcAft>
          </a:pPr>
          <a:r>
            <a:rPr lang="ru-RU" sz="1300" dirty="0" smtClean="0"/>
            <a:t>Методические рекомендации по формированию многофункциональных центров прикладных квалификаций</a:t>
          </a:r>
          <a:endParaRPr lang="ru-RU" sz="1300" b="0" dirty="0">
            <a:effectLst/>
          </a:endParaRPr>
        </a:p>
      </dgm:t>
    </dgm:pt>
    <dgm:pt modelId="{84BAA86A-1929-4ACC-BE97-66E0751DA953}" type="parTrans" cxnId="{ECF4FC00-8398-4617-AA7B-5EE7FFB98AE5}">
      <dgm:prSet/>
      <dgm:spPr/>
      <dgm:t>
        <a:bodyPr/>
        <a:lstStyle/>
        <a:p>
          <a:endParaRPr lang="ru-RU"/>
        </a:p>
      </dgm:t>
    </dgm:pt>
    <dgm:pt modelId="{28AD1510-F8F6-4AC0-B41C-FC86B58B5D68}" type="sibTrans" cxnId="{ECF4FC00-8398-4617-AA7B-5EE7FFB98AE5}">
      <dgm:prSet/>
      <dgm:spPr/>
      <dgm:t>
        <a:bodyPr/>
        <a:lstStyle/>
        <a:p>
          <a:endParaRPr lang="ru-RU"/>
        </a:p>
      </dgm:t>
    </dgm:pt>
    <dgm:pt modelId="{DAE1599B-1DDA-4FD2-9782-4D00D9DB82D8}">
      <dgm:prSet phldrT="[Текст]"/>
      <dgm:spPr/>
      <dgm:t>
        <a:bodyPr/>
        <a:lstStyle/>
        <a:p>
          <a:r>
            <a:rPr lang="ru-RU" b="1" dirty="0" smtClean="0">
              <a:effectLst>
                <a:outerShdw blurRad="38100" dist="38100" dir="2700000" algn="tl">
                  <a:srgbClr val="000000">
                    <a:alpha val="43137"/>
                  </a:srgbClr>
                </a:outerShdw>
              </a:effectLst>
            </a:rPr>
            <a:t>Законодательство в сфере образования в Тульской области</a:t>
          </a:r>
          <a:endParaRPr lang="ru-RU" b="1" dirty="0">
            <a:effectLst>
              <a:outerShdw blurRad="38100" dist="38100" dir="2700000" algn="tl">
                <a:srgbClr val="000000">
                  <a:alpha val="43137"/>
                </a:srgbClr>
              </a:outerShdw>
            </a:effectLst>
          </a:endParaRPr>
        </a:p>
      </dgm:t>
    </dgm:pt>
    <dgm:pt modelId="{D23B269B-4F1A-4FB3-A9F1-4B6AF0F531FA}" type="parTrans" cxnId="{B1740278-50CA-45A1-823F-B9BE8991B099}">
      <dgm:prSet/>
      <dgm:spPr/>
      <dgm:t>
        <a:bodyPr/>
        <a:lstStyle/>
        <a:p>
          <a:endParaRPr lang="ru-RU"/>
        </a:p>
      </dgm:t>
    </dgm:pt>
    <dgm:pt modelId="{9F53E358-7364-4DD0-97E0-51CDF4689746}" type="sibTrans" cxnId="{B1740278-50CA-45A1-823F-B9BE8991B099}">
      <dgm:prSet/>
      <dgm:spPr/>
      <dgm:t>
        <a:bodyPr/>
        <a:lstStyle/>
        <a:p>
          <a:endParaRPr lang="ru-RU"/>
        </a:p>
      </dgm:t>
    </dgm:pt>
    <dgm:pt modelId="{0338E0E3-D765-4A74-BC0B-423833D26CFF}">
      <dgm:prSet phldrT="[Текст]" custT="1"/>
      <dgm:spPr/>
      <dgm:t>
        <a:bodyPr/>
        <a:lstStyle/>
        <a:p>
          <a:r>
            <a:rPr lang="ru-RU" sz="1400" dirty="0" smtClean="0"/>
            <a:t>Закон Тульской области. Об образовании от 30.09.2013 N 1989-ЗТО (ред. от 29.05.2014);</a:t>
          </a:r>
        </a:p>
        <a:p>
          <a:r>
            <a:rPr lang="ru-RU" sz="1400" dirty="0" smtClean="0"/>
            <a:t>Государственная программа Тульской области «Развитие образования Тульской области», утверждена постановлением Правительства Тульской области от 25.04.2012 г. № 157.</a:t>
          </a:r>
        </a:p>
        <a:p>
          <a:r>
            <a:rPr lang="ru-RU" sz="1400" dirty="0" smtClean="0"/>
            <a:t>Целевая программа «Модернизация систем начального профессионального и среднего профессионального образования Тульской области на 2012-2016 г.г.», утверждена постановлением Правительства Тульской области от 03.09.2012 г. № 489.</a:t>
          </a:r>
          <a:endParaRPr lang="ru-RU" sz="1400" dirty="0"/>
        </a:p>
      </dgm:t>
    </dgm:pt>
    <dgm:pt modelId="{746AF3A7-D9F5-486C-A6CF-3F371B30946A}" type="parTrans" cxnId="{8AE74F4B-B608-4004-99D7-E8EDA38348F3}">
      <dgm:prSet/>
      <dgm:spPr/>
      <dgm:t>
        <a:bodyPr/>
        <a:lstStyle/>
        <a:p>
          <a:endParaRPr lang="ru-RU"/>
        </a:p>
      </dgm:t>
    </dgm:pt>
    <dgm:pt modelId="{1CC08319-4A5D-4467-B97C-87323A5E7687}" type="sibTrans" cxnId="{8AE74F4B-B608-4004-99D7-E8EDA38348F3}">
      <dgm:prSet/>
      <dgm:spPr/>
      <dgm:t>
        <a:bodyPr/>
        <a:lstStyle/>
        <a:p>
          <a:endParaRPr lang="ru-RU"/>
        </a:p>
      </dgm:t>
    </dgm:pt>
    <dgm:pt modelId="{87FEFD19-26C0-4967-B197-2A7FF961DCCE}" type="pres">
      <dgm:prSet presAssocID="{48735284-DE86-497E-9675-263333893171}" presName="diagram" presStyleCnt="0">
        <dgm:presLayoutVars>
          <dgm:chPref val="1"/>
          <dgm:dir/>
          <dgm:animOne val="branch"/>
          <dgm:animLvl val="lvl"/>
          <dgm:resizeHandles/>
        </dgm:presLayoutVars>
      </dgm:prSet>
      <dgm:spPr/>
      <dgm:t>
        <a:bodyPr/>
        <a:lstStyle/>
        <a:p>
          <a:endParaRPr lang="ru-RU"/>
        </a:p>
      </dgm:t>
    </dgm:pt>
    <dgm:pt modelId="{11B4089E-80E8-4356-8C2D-3D270535B457}" type="pres">
      <dgm:prSet presAssocID="{EE0ADAD1-C543-4305-8B1C-3E476664DC75}" presName="root" presStyleCnt="0"/>
      <dgm:spPr/>
    </dgm:pt>
    <dgm:pt modelId="{F8C088F9-3465-4514-BEB2-D334D8CED969}" type="pres">
      <dgm:prSet presAssocID="{EE0ADAD1-C543-4305-8B1C-3E476664DC75}" presName="rootComposite" presStyleCnt="0"/>
      <dgm:spPr/>
    </dgm:pt>
    <dgm:pt modelId="{436C3C96-9CC8-40C7-B7FD-9B1074FAD03D}" type="pres">
      <dgm:prSet presAssocID="{EE0ADAD1-C543-4305-8B1C-3E476664DC75}" presName="rootText" presStyleLbl="node1" presStyleIdx="0" presStyleCnt="2" custScaleX="167556" custLinFactNeighborX="-471" custLinFactNeighborY="10521"/>
      <dgm:spPr/>
      <dgm:t>
        <a:bodyPr/>
        <a:lstStyle/>
        <a:p>
          <a:endParaRPr lang="ru-RU"/>
        </a:p>
      </dgm:t>
    </dgm:pt>
    <dgm:pt modelId="{62B28DAC-6DD1-4451-955B-C33059A593FD}" type="pres">
      <dgm:prSet presAssocID="{EE0ADAD1-C543-4305-8B1C-3E476664DC75}" presName="rootConnector" presStyleLbl="node1" presStyleIdx="0" presStyleCnt="2"/>
      <dgm:spPr/>
      <dgm:t>
        <a:bodyPr/>
        <a:lstStyle/>
        <a:p>
          <a:endParaRPr lang="ru-RU"/>
        </a:p>
      </dgm:t>
    </dgm:pt>
    <dgm:pt modelId="{922C9AB5-48D5-4373-B512-99DF92E78004}" type="pres">
      <dgm:prSet presAssocID="{EE0ADAD1-C543-4305-8B1C-3E476664DC75}" presName="childShape" presStyleCnt="0"/>
      <dgm:spPr/>
    </dgm:pt>
    <dgm:pt modelId="{45CDE8FD-ACD1-466C-BC79-BB959B2242F0}" type="pres">
      <dgm:prSet presAssocID="{84BAA86A-1929-4ACC-BE97-66E0751DA953}" presName="Name13" presStyleLbl="parChTrans1D2" presStyleIdx="0" presStyleCnt="2"/>
      <dgm:spPr/>
      <dgm:t>
        <a:bodyPr/>
        <a:lstStyle/>
        <a:p>
          <a:endParaRPr lang="ru-RU"/>
        </a:p>
      </dgm:t>
    </dgm:pt>
    <dgm:pt modelId="{9BE1EF0E-11E6-48FE-A193-5DAD2008C545}" type="pres">
      <dgm:prSet presAssocID="{CE164370-1072-47A3-9040-3B75C3221478}" presName="childText" presStyleLbl="bgAcc1" presStyleIdx="0" presStyleCnt="2" custScaleX="606862" custScaleY="850822" custLinFactNeighborX="6690" custLinFactNeighborY="11913">
        <dgm:presLayoutVars>
          <dgm:bulletEnabled val="1"/>
        </dgm:presLayoutVars>
      </dgm:prSet>
      <dgm:spPr/>
      <dgm:t>
        <a:bodyPr/>
        <a:lstStyle/>
        <a:p>
          <a:endParaRPr lang="ru-RU"/>
        </a:p>
      </dgm:t>
    </dgm:pt>
    <dgm:pt modelId="{51DB6838-26BC-48C2-9256-A4263F79F54A}" type="pres">
      <dgm:prSet presAssocID="{DAE1599B-1DDA-4FD2-9782-4D00D9DB82D8}" presName="root" presStyleCnt="0"/>
      <dgm:spPr/>
    </dgm:pt>
    <dgm:pt modelId="{BDEFF8C1-A3B4-47D9-A175-53DC74C1A3F6}" type="pres">
      <dgm:prSet presAssocID="{DAE1599B-1DDA-4FD2-9782-4D00D9DB82D8}" presName="rootComposite" presStyleCnt="0"/>
      <dgm:spPr/>
    </dgm:pt>
    <dgm:pt modelId="{DA8F8E7E-BC12-4C7F-AF63-C71E5F2EEA63}" type="pres">
      <dgm:prSet presAssocID="{DAE1599B-1DDA-4FD2-9782-4D00D9DB82D8}" presName="rootText" presStyleLbl="node1" presStyleIdx="1" presStyleCnt="2" custScaleX="185228" custLinFactNeighborX="11329" custLinFactNeighborY="-666"/>
      <dgm:spPr/>
      <dgm:t>
        <a:bodyPr/>
        <a:lstStyle/>
        <a:p>
          <a:endParaRPr lang="ru-RU"/>
        </a:p>
      </dgm:t>
    </dgm:pt>
    <dgm:pt modelId="{A5D09CF8-908D-49C7-AF0D-84CFC9395D87}" type="pres">
      <dgm:prSet presAssocID="{DAE1599B-1DDA-4FD2-9782-4D00D9DB82D8}" presName="rootConnector" presStyleLbl="node1" presStyleIdx="1" presStyleCnt="2"/>
      <dgm:spPr/>
      <dgm:t>
        <a:bodyPr/>
        <a:lstStyle/>
        <a:p>
          <a:endParaRPr lang="ru-RU"/>
        </a:p>
      </dgm:t>
    </dgm:pt>
    <dgm:pt modelId="{E03B7893-685A-4005-919B-9632CB9B529E}" type="pres">
      <dgm:prSet presAssocID="{DAE1599B-1DDA-4FD2-9782-4D00D9DB82D8}" presName="childShape" presStyleCnt="0"/>
      <dgm:spPr/>
    </dgm:pt>
    <dgm:pt modelId="{9F71771B-7056-4C93-B066-EFB1AE16A16B}" type="pres">
      <dgm:prSet presAssocID="{746AF3A7-D9F5-486C-A6CF-3F371B30946A}" presName="Name13" presStyleLbl="parChTrans1D2" presStyleIdx="1" presStyleCnt="2"/>
      <dgm:spPr/>
      <dgm:t>
        <a:bodyPr/>
        <a:lstStyle/>
        <a:p>
          <a:endParaRPr lang="ru-RU"/>
        </a:p>
      </dgm:t>
    </dgm:pt>
    <dgm:pt modelId="{F511EB84-80E4-4CFE-8835-677C705A315E}" type="pres">
      <dgm:prSet presAssocID="{0338E0E3-D765-4A74-BC0B-423833D26CFF}" presName="childText" presStyleLbl="bgAcc1" presStyleIdx="1" presStyleCnt="2" custScaleX="247259" custScaleY="853523" custLinFactNeighborX="50047" custLinFactNeighborY="27760">
        <dgm:presLayoutVars>
          <dgm:bulletEnabled val="1"/>
        </dgm:presLayoutVars>
      </dgm:prSet>
      <dgm:spPr/>
      <dgm:t>
        <a:bodyPr/>
        <a:lstStyle/>
        <a:p>
          <a:endParaRPr lang="ru-RU"/>
        </a:p>
      </dgm:t>
    </dgm:pt>
  </dgm:ptLst>
  <dgm:cxnLst>
    <dgm:cxn modelId="{A854D7AE-0F4A-4E30-AA15-1DF7664DB178}" type="presOf" srcId="{DAE1599B-1DDA-4FD2-9782-4D00D9DB82D8}" destId="{DA8F8E7E-BC12-4C7F-AF63-C71E5F2EEA63}" srcOrd="0" destOrd="0" presId="urn:microsoft.com/office/officeart/2005/8/layout/hierarchy3"/>
    <dgm:cxn modelId="{4EEE9FE1-2D8F-44BA-B42D-1882E6519C90}" type="presOf" srcId="{CE164370-1072-47A3-9040-3B75C3221478}" destId="{9BE1EF0E-11E6-48FE-A193-5DAD2008C545}" srcOrd="0" destOrd="0" presId="urn:microsoft.com/office/officeart/2005/8/layout/hierarchy3"/>
    <dgm:cxn modelId="{059AF807-F146-4847-808D-48E3454B3FBA}" type="presOf" srcId="{EE0ADAD1-C543-4305-8B1C-3E476664DC75}" destId="{436C3C96-9CC8-40C7-B7FD-9B1074FAD03D}" srcOrd="0" destOrd="0" presId="urn:microsoft.com/office/officeart/2005/8/layout/hierarchy3"/>
    <dgm:cxn modelId="{6AA0BB01-3396-4037-AF53-923E2DEB2882}" type="presOf" srcId="{48735284-DE86-497E-9675-263333893171}" destId="{87FEFD19-26C0-4967-B197-2A7FF961DCCE}" srcOrd="0" destOrd="0" presId="urn:microsoft.com/office/officeart/2005/8/layout/hierarchy3"/>
    <dgm:cxn modelId="{8AE74F4B-B608-4004-99D7-E8EDA38348F3}" srcId="{DAE1599B-1DDA-4FD2-9782-4D00D9DB82D8}" destId="{0338E0E3-D765-4A74-BC0B-423833D26CFF}" srcOrd="0" destOrd="0" parTransId="{746AF3A7-D9F5-486C-A6CF-3F371B30946A}" sibTransId="{1CC08319-4A5D-4467-B97C-87323A5E7687}"/>
    <dgm:cxn modelId="{B1740278-50CA-45A1-823F-B9BE8991B099}" srcId="{48735284-DE86-497E-9675-263333893171}" destId="{DAE1599B-1DDA-4FD2-9782-4D00D9DB82D8}" srcOrd="1" destOrd="0" parTransId="{D23B269B-4F1A-4FB3-A9F1-4B6AF0F531FA}" sibTransId="{9F53E358-7364-4DD0-97E0-51CDF4689746}"/>
    <dgm:cxn modelId="{D2020686-F7E0-4AE3-A7B3-B5194C65231E}" srcId="{48735284-DE86-497E-9675-263333893171}" destId="{EE0ADAD1-C543-4305-8B1C-3E476664DC75}" srcOrd="0" destOrd="0" parTransId="{D2FD933F-EF3F-41E2-AD97-144218E41DD2}" sibTransId="{47441C2C-D610-454C-A050-6097AFCA6FCC}"/>
    <dgm:cxn modelId="{E356B31B-A922-4430-9EF2-6D7452DD58B1}" type="presOf" srcId="{746AF3A7-D9F5-486C-A6CF-3F371B30946A}" destId="{9F71771B-7056-4C93-B066-EFB1AE16A16B}" srcOrd="0" destOrd="0" presId="urn:microsoft.com/office/officeart/2005/8/layout/hierarchy3"/>
    <dgm:cxn modelId="{ECF4FC00-8398-4617-AA7B-5EE7FFB98AE5}" srcId="{EE0ADAD1-C543-4305-8B1C-3E476664DC75}" destId="{CE164370-1072-47A3-9040-3B75C3221478}" srcOrd="0" destOrd="0" parTransId="{84BAA86A-1929-4ACC-BE97-66E0751DA953}" sibTransId="{28AD1510-F8F6-4AC0-B41C-FC86B58B5D68}"/>
    <dgm:cxn modelId="{EDAE0730-DB2D-44F0-B31A-E5DFEDE3A7B4}" type="presOf" srcId="{DAE1599B-1DDA-4FD2-9782-4D00D9DB82D8}" destId="{A5D09CF8-908D-49C7-AF0D-84CFC9395D87}" srcOrd="1" destOrd="0" presId="urn:microsoft.com/office/officeart/2005/8/layout/hierarchy3"/>
    <dgm:cxn modelId="{CAFFD221-3A0B-4FDC-BF5C-6BC9E1C5F90C}" type="presOf" srcId="{0338E0E3-D765-4A74-BC0B-423833D26CFF}" destId="{F511EB84-80E4-4CFE-8835-677C705A315E}" srcOrd="0" destOrd="0" presId="urn:microsoft.com/office/officeart/2005/8/layout/hierarchy3"/>
    <dgm:cxn modelId="{A0321E81-3060-44CB-AF31-54952F7B8700}" type="presOf" srcId="{EE0ADAD1-C543-4305-8B1C-3E476664DC75}" destId="{62B28DAC-6DD1-4451-955B-C33059A593FD}" srcOrd="1" destOrd="0" presId="urn:microsoft.com/office/officeart/2005/8/layout/hierarchy3"/>
    <dgm:cxn modelId="{1F701F7E-F051-4CA2-9340-AEE880058AC5}" type="presOf" srcId="{84BAA86A-1929-4ACC-BE97-66E0751DA953}" destId="{45CDE8FD-ACD1-466C-BC79-BB959B2242F0}" srcOrd="0" destOrd="0" presId="urn:microsoft.com/office/officeart/2005/8/layout/hierarchy3"/>
    <dgm:cxn modelId="{07C3153D-DF70-4138-AE06-F243BFF41F5C}" type="presParOf" srcId="{87FEFD19-26C0-4967-B197-2A7FF961DCCE}" destId="{11B4089E-80E8-4356-8C2D-3D270535B457}" srcOrd="0" destOrd="0" presId="urn:microsoft.com/office/officeart/2005/8/layout/hierarchy3"/>
    <dgm:cxn modelId="{F6599443-7EFE-4CCC-96EA-8BEDA034E765}" type="presParOf" srcId="{11B4089E-80E8-4356-8C2D-3D270535B457}" destId="{F8C088F9-3465-4514-BEB2-D334D8CED969}" srcOrd="0" destOrd="0" presId="urn:microsoft.com/office/officeart/2005/8/layout/hierarchy3"/>
    <dgm:cxn modelId="{9DEC4B25-B93C-410C-B67B-9426EFFD296B}" type="presParOf" srcId="{F8C088F9-3465-4514-BEB2-D334D8CED969}" destId="{436C3C96-9CC8-40C7-B7FD-9B1074FAD03D}" srcOrd="0" destOrd="0" presId="urn:microsoft.com/office/officeart/2005/8/layout/hierarchy3"/>
    <dgm:cxn modelId="{6830239E-49C1-4F6B-9158-C5EF1592760E}" type="presParOf" srcId="{F8C088F9-3465-4514-BEB2-D334D8CED969}" destId="{62B28DAC-6DD1-4451-955B-C33059A593FD}" srcOrd="1" destOrd="0" presId="urn:microsoft.com/office/officeart/2005/8/layout/hierarchy3"/>
    <dgm:cxn modelId="{9B2135BA-124E-4B76-BCAC-81DFE0E5AE16}" type="presParOf" srcId="{11B4089E-80E8-4356-8C2D-3D270535B457}" destId="{922C9AB5-48D5-4373-B512-99DF92E78004}" srcOrd="1" destOrd="0" presId="urn:microsoft.com/office/officeart/2005/8/layout/hierarchy3"/>
    <dgm:cxn modelId="{1F863E28-F995-4007-A1B4-9FCDEDBADD04}" type="presParOf" srcId="{922C9AB5-48D5-4373-B512-99DF92E78004}" destId="{45CDE8FD-ACD1-466C-BC79-BB959B2242F0}" srcOrd="0" destOrd="0" presId="urn:microsoft.com/office/officeart/2005/8/layout/hierarchy3"/>
    <dgm:cxn modelId="{6949DBF9-9CA3-4E73-9B9D-92272D53AC16}" type="presParOf" srcId="{922C9AB5-48D5-4373-B512-99DF92E78004}" destId="{9BE1EF0E-11E6-48FE-A193-5DAD2008C545}" srcOrd="1" destOrd="0" presId="urn:microsoft.com/office/officeart/2005/8/layout/hierarchy3"/>
    <dgm:cxn modelId="{1F4FE7D8-753B-4683-A57B-E9793FF68B29}" type="presParOf" srcId="{87FEFD19-26C0-4967-B197-2A7FF961DCCE}" destId="{51DB6838-26BC-48C2-9256-A4263F79F54A}" srcOrd="1" destOrd="0" presId="urn:microsoft.com/office/officeart/2005/8/layout/hierarchy3"/>
    <dgm:cxn modelId="{8C136CD4-184C-4083-9D62-6B6F34F680A4}" type="presParOf" srcId="{51DB6838-26BC-48C2-9256-A4263F79F54A}" destId="{BDEFF8C1-A3B4-47D9-A175-53DC74C1A3F6}" srcOrd="0" destOrd="0" presId="urn:microsoft.com/office/officeart/2005/8/layout/hierarchy3"/>
    <dgm:cxn modelId="{0851536C-52CC-4215-89F8-B730CB0ED834}" type="presParOf" srcId="{BDEFF8C1-A3B4-47D9-A175-53DC74C1A3F6}" destId="{DA8F8E7E-BC12-4C7F-AF63-C71E5F2EEA63}" srcOrd="0" destOrd="0" presId="urn:microsoft.com/office/officeart/2005/8/layout/hierarchy3"/>
    <dgm:cxn modelId="{51B581EE-2D45-47FE-96BC-8E46972D6D4F}" type="presParOf" srcId="{BDEFF8C1-A3B4-47D9-A175-53DC74C1A3F6}" destId="{A5D09CF8-908D-49C7-AF0D-84CFC9395D87}" srcOrd="1" destOrd="0" presId="urn:microsoft.com/office/officeart/2005/8/layout/hierarchy3"/>
    <dgm:cxn modelId="{D7120D43-8622-4A40-BE1C-17F7D551A8D1}" type="presParOf" srcId="{51DB6838-26BC-48C2-9256-A4263F79F54A}" destId="{E03B7893-685A-4005-919B-9632CB9B529E}" srcOrd="1" destOrd="0" presId="urn:microsoft.com/office/officeart/2005/8/layout/hierarchy3"/>
    <dgm:cxn modelId="{85019328-8383-4C45-B5C3-00D2910B19A2}" type="presParOf" srcId="{E03B7893-685A-4005-919B-9632CB9B529E}" destId="{9F71771B-7056-4C93-B066-EFB1AE16A16B}" srcOrd="0" destOrd="0" presId="urn:microsoft.com/office/officeart/2005/8/layout/hierarchy3"/>
    <dgm:cxn modelId="{A84D958C-14FD-4DEF-A53E-E4E55A800B52}" type="presParOf" srcId="{E03B7893-685A-4005-919B-9632CB9B529E}" destId="{F511EB84-80E4-4CFE-8835-677C705A315E}" srcOrd="1" destOrd="0" presId="urn:microsoft.com/office/officeart/2005/8/layout/hierarchy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D3FEAC-D0C4-4359-A844-7CC72BB4B31A}" type="doc">
      <dgm:prSet loTypeId="urn:microsoft.com/office/officeart/2005/8/layout/equation1" loCatId="process" qsTypeId="urn:microsoft.com/office/officeart/2005/8/quickstyle/3d1" qsCatId="3D" csTypeId="urn:microsoft.com/office/officeart/2005/8/colors/accent0_1" csCatId="mainScheme" phldr="1"/>
      <dgm:spPr>
        <a:scene3d>
          <a:camera prst="orthographicFront">
            <a:rot lat="0" lon="0" rev="16200000"/>
          </a:camera>
          <a:lightRig rig="threePt" dir="t"/>
        </a:scene3d>
      </dgm:spPr>
    </dgm:pt>
    <dgm:pt modelId="{41149013-710E-46B1-935B-0AFF289A4F9E}">
      <dgm:prSet phldrT="[Текст]" custT="1"/>
      <dgm:spPr/>
      <dgm:t>
        <a:bodyPr vert="vert270"/>
        <a:lstStyle/>
        <a:p>
          <a:r>
            <a:rPr lang="ru-RU" sz="1200" b="1" dirty="0" smtClean="0"/>
            <a:t>ГОУ СПО ТО «Педагогический колледж № 1»</a:t>
          </a:r>
          <a:endParaRPr lang="ru-RU" sz="1200" b="1" dirty="0"/>
        </a:p>
      </dgm:t>
    </dgm:pt>
    <dgm:pt modelId="{FF016E14-888D-4841-9BF3-07A3CE0946DE}" type="parTrans" cxnId="{34ACB814-A55D-4F4A-87C7-067457AF4A3D}">
      <dgm:prSet/>
      <dgm:spPr/>
      <dgm:t>
        <a:bodyPr/>
        <a:lstStyle/>
        <a:p>
          <a:endParaRPr lang="ru-RU"/>
        </a:p>
      </dgm:t>
    </dgm:pt>
    <dgm:pt modelId="{FFDB0C15-69D7-45DA-8071-0BCB9A9E407C}" type="sibTrans" cxnId="{34ACB814-A55D-4F4A-87C7-067457AF4A3D}">
      <dgm:prSet/>
      <dgm:spPr/>
      <dgm:t>
        <a:bodyPr/>
        <a:lstStyle/>
        <a:p>
          <a:endParaRPr lang="ru-RU"/>
        </a:p>
      </dgm:t>
    </dgm:pt>
    <dgm:pt modelId="{328258E8-5D0A-472B-B07C-59B5CB54C63F}">
      <dgm:prSet phldrT="[Текст]" custT="1"/>
      <dgm:spPr/>
      <dgm:t>
        <a:bodyPr vert="vert270"/>
        <a:lstStyle/>
        <a:p>
          <a:r>
            <a:rPr lang="ru-RU" sz="1200" b="1" dirty="0" smtClean="0"/>
            <a:t>ГОУ СПО ТО «Педагогический колледж № 2»</a:t>
          </a:r>
          <a:endParaRPr lang="ru-RU" sz="1200" b="1" dirty="0"/>
        </a:p>
      </dgm:t>
    </dgm:pt>
    <dgm:pt modelId="{EEFD3EBA-6E9B-47D5-8671-A38292E5C1E5}" type="parTrans" cxnId="{075741B3-9B59-490E-8AFB-55909818F7C4}">
      <dgm:prSet/>
      <dgm:spPr/>
      <dgm:t>
        <a:bodyPr/>
        <a:lstStyle/>
        <a:p>
          <a:endParaRPr lang="ru-RU"/>
        </a:p>
      </dgm:t>
    </dgm:pt>
    <dgm:pt modelId="{F4D167D0-3958-445E-BE68-D77BB1F20544}" type="sibTrans" cxnId="{075741B3-9B59-490E-8AFB-55909818F7C4}">
      <dgm:prSet/>
      <dgm:spPr/>
      <dgm:t>
        <a:bodyPr/>
        <a:lstStyle/>
        <a:p>
          <a:endParaRPr lang="ru-RU"/>
        </a:p>
      </dgm:t>
    </dgm:pt>
    <dgm:pt modelId="{BF5282EE-0E09-4766-AC12-0637D862AE45}">
      <dgm:prSet phldrT="[Текст]"/>
      <dgm:spPr/>
      <dgm:t>
        <a:bodyPr vert="vert270"/>
        <a:lstStyle/>
        <a:p>
          <a:r>
            <a:rPr lang="ru-RU" b="1" dirty="0" smtClean="0"/>
            <a:t>ГПОО «Педагогический колледж № 1»</a:t>
          </a:r>
          <a:endParaRPr lang="ru-RU" b="1" dirty="0"/>
        </a:p>
      </dgm:t>
    </dgm:pt>
    <dgm:pt modelId="{1C1F5B1A-79BC-4BCD-ACC9-AC5AEB0A11CC}" type="parTrans" cxnId="{30DF748E-F696-4988-A7EC-ADEB7DDBB729}">
      <dgm:prSet/>
      <dgm:spPr/>
      <dgm:t>
        <a:bodyPr/>
        <a:lstStyle/>
        <a:p>
          <a:endParaRPr lang="ru-RU"/>
        </a:p>
      </dgm:t>
    </dgm:pt>
    <dgm:pt modelId="{9C58464C-5648-4161-865D-97B71B50A04B}" type="sibTrans" cxnId="{30DF748E-F696-4988-A7EC-ADEB7DDBB729}">
      <dgm:prSet/>
      <dgm:spPr/>
      <dgm:t>
        <a:bodyPr/>
        <a:lstStyle/>
        <a:p>
          <a:endParaRPr lang="ru-RU"/>
        </a:p>
      </dgm:t>
    </dgm:pt>
    <dgm:pt modelId="{1323A075-6BE7-48FF-8A8F-A2F61A8DC6DC}" type="pres">
      <dgm:prSet presAssocID="{18D3FEAC-D0C4-4359-A844-7CC72BB4B31A}" presName="linearFlow" presStyleCnt="0">
        <dgm:presLayoutVars>
          <dgm:dir/>
          <dgm:resizeHandles val="exact"/>
        </dgm:presLayoutVars>
      </dgm:prSet>
      <dgm:spPr/>
    </dgm:pt>
    <dgm:pt modelId="{8ECB442C-44E2-44C0-870C-353C97C1C400}" type="pres">
      <dgm:prSet presAssocID="{41149013-710E-46B1-935B-0AFF289A4F9E}" presName="node" presStyleLbl="node1" presStyleIdx="0" presStyleCnt="3" custLinFactNeighborX="-929" custLinFactNeighborY="348">
        <dgm:presLayoutVars>
          <dgm:bulletEnabled val="1"/>
        </dgm:presLayoutVars>
      </dgm:prSet>
      <dgm:spPr/>
      <dgm:t>
        <a:bodyPr/>
        <a:lstStyle/>
        <a:p>
          <a:endParaRPr lang="ru-RU"/>
        </a:p>
      </dgm:t>
    </dgm:pt>
    <dgm:pt modelId="{5BF1D507-6E8A-41BD-AADF-08E869B5E2CC}" type="pres">
      <dgm:prSet presAssocID="{FFDB0C15-69D7-45DA-8071-0BCB9A9E407C}" presName="spacerL" presStyleCnt="0"/>
      <dgm:spPr/>
    </dgm:pt>
    <dgm:pt modelId="{F36A6CA6-8D31-4FD0-B4AE-3B9F7DB87CEE}" type="pres">
      <dgm:prSet presAssocID="{FFDB0C15-69D7-45DA-8071-0BCB9A9E407C}" presName="sibTrans" presStyleLbl="sibTrans2D1" presStyleIdx="0" presStyleCnt="2"/>
      <dgm:spPr/>
    </dgm:pt>
    <dgm:pt modelId="{13121CBD-C1A0-4659-90DA-462B786E7E88}" type="pres">
      <dgm:prSet presAssocID="{FFDB0C15-69D7-45DA-8071-0BCB9A9E407C}" presName="spacerR" presStyleCnt="0"/>
      <dgm:spPr/>
    </dgm:pt>
    <dgm:pt modelId="{D1E5D86E-0F7D-46C6-90CA-E915FA6A43B5}" type="pres">
      <dgm:prSet presAssocID="{328258E8-5D0A-472B-B07C-59B5CB54C63F}" presName="node" presStyleLbl="node1" presStyleIdx="1" presStyleCnt="3">
        <dgm:presLayoutVars>
          <dgm:bulletEnabled val="1"/>
        </dgm:presLayoutVars>
      </dgm:prSet>
      <dgm:spPr/>
      <dgm:t>
        <a:bodyPr/>
        <a:lstStyle/>
        <a:p>
          <a:endParaRPr lang="ru-RU"/>
        </a:p>
      </dgm:t>
    </dgm:pt>
    <dgm:pt modelId="{0E654C71-B8A8-40DA-9CBD-94AF6D841709}" type="pres">
      <dgm:prSet presAssocID="{F4D167D0-3958-445E-BE68-D77BB1F20544}" presName="spacerL" presStyleCnt="0"/>
      <dgm:spPr/>
    </dgm:pt>
    <dgm:pt modelId="{6E481842-2338-4A76-9337-48ED470777A2}" type="pres">
      <dgm:prSet presAssocID="{F4D167D0-3958-445E-BE68-D77BB1F20544}" presName="sibTrans" presStyleLbl="sibTrans2D1" presStyleIdx="1" presStyleCnt="2"/>
      <dgm:spPr/>
    </dgm:pt>
    <dgm:pt modelId="{131947B1-E111-4FB4-9158-A6E5656B5266}" type="pres">
      <dgm:prSet presAssocID="{F4D167D0-3958-445E-BE68-D77BB1F20544}" presName="spacerR" presStyleCnt="0"/>
      <dgm:spPr/>
    </dgm:pt>
    <dgm:pt modelId="{0A64A905-D9F5-4593-A6DF-D3982F7C60C1}" type="pres">
      <dgm:prSet presAssocID="{BF5282EE-0E09-4766-AC12-0637D862AE45}" presName="node" presStyleLbl="node1" presStyleIdx="2" presStyleCnt="3">
        <dgm:presLayoutVars>
          <dgm:bulletEnabled val="1"/>
        </dgm:presLayoutVars>
      </dgm:prSet>
      <dgm:spPr/>
      <dgm:t>
        <a:bodyPr/>
        <a:lstStyle/>
        <a:p>
          <a:endParaRPr lang="ru-RU"/>
        </a:p>
      </dgm:t>
    </dgm:pt>
  </dgm:ptLst>
  <dgm:cxnLst>
    <dgm:cxn modelId="{FBF23C88-82DA-4CAA-8558-33C15EED8617}" type="presOf" srcId="{F4D167D0-3958-445E-BE68-D77BB1F20544}" destId="{6E481842-2338-4A76-9337-48ED470777A2}" srcOrd="0" destOrd="0" presId="urn:microsoft.com/office/officeart/2005/8/layout/equation1"/>
    <dgm:cxn modelId="{9180CB21-3AFD-406C-976C-6E261AB7A5F0}" type="presOf" srcId="{FFDB0C15-69D7-45DA-8071-0BCB9A9E407C}" destId="{F36A6CA6-8D31-4FD0-B4AE-3B9F7DB87CEE}" srcOrd="0" destOrd="0" presId="urn:microsoft.com/office/officeart/2005/8/layout/equation1"/>
    <dgm:cxn modelId="{34ACB814-A55D-4F4A-87C7-067457AF4A3D}" srcId="{18D3FEAC-D0C4-4359-A844-7CC72BB4B31A}" destId="{41149013-710E-46B1-935B-0AFF289A4F9E}" srcOrd="0" destOrd="0" parTransId="{FF016E14-888D-4841-9BF3-07A3CE0946DE}" sibTransId="{FFDB0C15-69D7-45DA-8071-0BCB9A9E407C}"/>
    <dgm:cxn modelId="{2350F8C4-6320-4BC4-94B5-D6764A44859F}" type="presOf" srcId="{328258E8-5D0A-472B-B07C-59B5CB54C63F}" destId="{D1E5D86E-0F7D-46C6-90CA-E915FA6A43B5}" srcOrd="0" destOrd="0" presId="urn:microsoft.com/office/officeart/2005/8/layout/equation1"/>
    <dgm:cxn modelId="{9B7501C2-DB9C-4549-82AF-29CD6075AF4D}" type="presOf" srcId="{18D3FEAC-D0C4-4359-A844-7CC72BB4B31A}" destId="{1323A075-6BE7-48FF-8A8F-A2F61A8DC6DC}" srcOrd="0" destOrd="0" presId="urn:microsoft.com/office/officeart/2005/8/layout/equation1"/>
    <dgm:cxn modelId="{075741B3-9B59-490E-8AFB-55909818F7C4}" srcId="{18D3FEAC-D0C4-4359-A844-7CC72BB4B31A}" destId="{328258E8-5D0A-472B-B07C-59B5CB54C63F}" srcOrd="1" destOrd="0" parTransId="{EEFD3EBA-6E9B-47D5-8671-A38292E5C1E5}" sibTransId="{F4D167D0-3958-445E-BE68-D77BB1F20544}"/>
    <dgm:cxn modelId="{369C42E1-7401-4973-89CF-B217086DD697}" type="presOf" srcId="{41149013-710E-46B1-935B-0AFF289A4F9E}" destId="{8ECB442C-44E2-44C0-870C-353C97C1C400}" srcOrd="0" destOrd="0" presId="urn:microsoft.com/office/officeart/2005/8/layout/equation1"/>
    <dgm:cxn modelId="{CDEB7517-84FB-4A34-BB4F-7534DBE26828}" type="presOf" srcId="{BF5282EE-0E09-4766-AC12-0637D862AE45}" destId="{0A64A905-D9F5-4593-A6DF-D3982F7C60C1}" srcOrd="0" destOrd="0" presId="urn:microsoft.com/office/officeart/2005/8/layout/equation1"/>
    <dgm:cxn modelId="{30DF748E-F696-4988-A7EC-ADEB7DDBB729}" srcId="{18D3FEAC-D0C4-4359-A844-7CC72BB4B31A}" destId="{BF5282EE-0E09-4766-AC12-0637D862AE45}" srcOrd="2" destOrd="0" parTransId="{1C1F5B1A-79BC-4BCD-ACC9-AC5AEB0A11CC}" sibTransId="{9C58464C-5648-4161-865D-97B71B50A04B}"/>
    <dgm:cxn modelId="{3E69D8C4-E4AB-4D1E-A0CB-2CF64AABABFC}" type="presParOf" srcId="{1323A075-6BE7-48FF-8A8F-A2F61A8DC6DC}" destId="{8ECB442C-44E2-44C0-870C-353C97C1C400}" srcOrd="0" destOrd="0" presId="urn:microsoft.com/office/officeart/2005/8/layout/equation1"/>
    <dgm:cxn modelId="{74A3F197-7F1F-4586-8AFF-67786ADCC8BF}" type="presParOf" srcId="{1323A075-6BE7-48FF-8A8F-A2F61A8DC6DC}" destId="{5BF1D507-6E8A-41BD-AADF-08E869B5E2CC}" srcOrd="1" destOrd="0" presId="urn:microsoft.com/office/officeart/2005/8/layout/equation1"/>
    <dgm:cxn modelId="{1033E9B6-C2C6-4E1E-945E-F46EE5F358F7}" type="presParOf" srcId="{1323A075-6BE7-48FF-8A8F-A2F61A8DC6DC}" destId="{F36A6CA6-8D31-4FD0-B4AE-3B9F7DB87CEE}" srcOrd="2" destOrd="0" presId="urn:microsoft.com/office/officeart/2005/8/layout/equation1"/>
    <dgm:cxn modelId="{A6A67935-C49B-4CD5-A61F-9956BA2C44C6}" type="presParOf" srcId="{1323A075-6BE7-48FF-8A8F-A2F61A8DC6DC}" destId="{13121CBD-C1A0-4659-90DA-462B786E7E88}" srcOrd="3" destOrd="0" presId="urn:microsoft.com/office/officeart/2005/8/layout/equation1"/>
    <dgm:cxn modelId="{317CAE23-8786-43D6-BDA2-AEA712F1B003}" type="presParOf" srcId="{1323A075-6BE7-48FF-8A8F-A2F61A8DC6DC}" destId="{D1E5D86E-0F7D-46C6-90CA-E915FA6A43B5}" srcOrd="4" destOrd="0" presId="urn:microsoft.com/office/officeart/2005/8/layout/equation1"/>
    <dgm:cxn modelId="{7FD292AC-26B0-4AC6-BACB-F8013E2126D8}" type="presParOf" srcId="{1323A075-6BE7-48FF-8A8F-A2F61A8DC6DC}" destId="{0E654C71-B8A8-40DA-9CBD-94AF6D841709}" srcOrd="5" destOrd="0" presId="urn:microsoft.com/office/officeart/2005/8/layout/equation1"/>
    <dgm:cxn modelId="{55314823-1DCF-4595-918B-FBF6C14446F5}" type="presParOf" srcId="{1323A075-6BE7-48FF-8A8F-A2F61A8DC6DC}" destId="{6E481842-2338-4A76-9337-48ED470777A2}" srcOrd="6" destOrd="0" presId="urn:microsoft.com/office/officeart/2005/8/layout/equation1"/>
    <dgm:cxn modelId="{7F104439-1F73-40DF-9A5A-AE1D0BAD92FD}" type="presParOf" srcId="{1323A075-6BE7-48FF-8A8F-A2F61A8DC6DC}" destId="{131947B1-E111-4FB4-9158-A6E5656B5266}" srcOrd="7" destOrd="0" presId="urn:microsoft.com/office/officeart/2005/8/layout/equation1"/>
    <dgm:cxn modelId="{A3FB458A-72D8-4424-9E59-A71CE8A70D2F}" type="presParOf" srcId="{1323A075-6BE7-48FF-8A8F-A2F61A8DC6DC}" destId="{0A64A905-D9F5-4593-A6DF-D3982F7C60C1}" srcOrd="8" destOrd="0" presId="urn:microsoft.com/office/officeart/2005/8/layout/equation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CFB360-8EC6-49AA-9735-6CAF36EB107D}" type="doc">
      <dgm:prSet loTypeId="urn:microsoft.com/office/officeart/2005/8/layout/equation1" loCatId="process" qsTypeId="urn:microsoft.com/office/officeart/2005/8/quickstyle/simple2" qsCatId="simple" csTypeId="urn:microsoft.com/office/officeart/2005/8/colors/accent1_2" csCatId="accent1" phldr="1"/>
      <dgm:spPr/>
    </dgm:pt>
    <dgm:pt modelId="{7C0A00AB-24BC-4CAF-BF4E-F5F8EEE2CF18}">
      <dgm:prSet phldrT="[Текст]" custT="1"/>
      <dgm:spPr/>
      <dgm:t>
        <a:bodyPr vert="horz"/>
        <a:lstStyle/>
        <a:p>
          <a:r>
            <a:rPr lang="ru-RU" sz="1400" b="1" dirty="0" smtClean="0">
              <a:effectLst>
                <a:outerShdw blurRad="38100" dist="38100" dir="2700000" algn="tl">
                  <a:srgbClr val="000000">
                    <a:alpha val="43137"/>
                  </a:srgbClr>
                </a:outerShdw>
              </a:effectLst>
            </a:rPr>
            <a:t>ГОУ НПО ТО «Профессиональный лицей № 6»</a:t>
          </a:r>
          <a:endParaRPr lang="ru-RU" sz="1400" b="1" dirty="0">
            <a:effectLst>
              <a:outerShdw blurRad="38100" dist="38100" dir="2700000" algn="tl">
                <a:srgbClr val="000000">
                  <a:alpha val="43137"/>
                </a:srgbClr>
              </a:outerShdw>
            </a:effectLst>
          </a:endParaRPr>
        </a:p>
      </dgm:t>
    </dgm:pt>
    <dgm:pt modelId="{A7116664-4241-4A49-AEBD-2DE1F5208D8D}" type="parTrans" cxnId="{DDE4BB5B-1433-4B5B-8862-D8F33DF5F33A}">
      <dgm:prSet/>
      <dgm:spPr/>
      <dgm:t>
        <a:bodyPr/>
        <a:lstStyle/>
        <a:p>
          <a:endParaRPr lang="ru-RU"/>
        </a:p>
      </dgm:t>
    </dgm:pt>
    <dgm:pt modelId="{20EE8D21-C291-4CA6-9E86-E8F0993317CD}" type="sibTrans" cxnId="{DDE4BB5B-1433-4B5B-8862-D8F33DF5F33A}">
      <dgm:prSet/>
      <dgm:spPr/>
      <dgm:t>
        <a:bodyPr/>
        <a:lstStyle/>
        <a:p>
          <a:endParaRPr lang="ru-RU"/>
        </a:p>
      </dgm:t>
    </dgm:pt>
    <dgm:pt modelId="{187AF7E6-8EA9-4CBB-9F85-794833F35BFD}">
      <dgm:prSet phldrT="[Текст]" custT="1"/>
      <dgm:spPr/>
      <dgm:t>
        <a:bodyPr vert="horz"/>
        <a:lstStyle/>
        <a:p>
          <a:r>
            <a:rPr lang="ru-RU" sz="1400" b="1" dirty="0" smtClean="0">
              <a:effectLst>
                <a:outerShdw blurRad="38100" dist="38100" dir="2700000" algn="tl">
                  <a:srgbClr val="000000">
                    <a:alpha val="43137"/>
                  </a:srgbClr>
                </a:outerShdw>
              </a:effectLst>
            </a:rPr>
            <a:t>ГОУ СПО ТО «Щекинский политехнический колледж»</a:t>
          </a:r>
          <a:endParaRPr lang="ru-RU" sz="1400" b="1" dirty="0">
            <a:effectLst>
              <a:outerShdw blurRad="38100" dist="38100" dir="2700000" algn="tl">
                <a:srgbClr val="000000">
                  <a:alpha val="43137"/>
                </a:srgbClr>
              </a:outerShdw>
            </a:effectLst>
          </a:endParaRPr>
        </a:p>
      </dgm:t>
    </dgm:pt>
    <dgm:pt modelId="{EE761A97-F658-49EE-8DC8-8DD10816D823}" type="parTrans" cxnId="{2DB3D4C7-234C-418F-9638-23448551EB78}">
      <dgm:prSet/>
      <dgm:spPr/>
      <dgm:t>
        <a:bodyPr/>
        <a:lstStyle/>
        <a:p>
          <a:endParaRPr lang="ru-RU"/>
        </a:p>
      </dgm:t>
    </dgm:pt>
    <dgm:pt modelId="{9D6E29DF-0D7C-4DA4-9B83-00115C142D6F}" type="sibTrans" cxnId="{2DB3D4C7-234C-418F-9638-23448551EB78}">
      <dgm:prSet/>
      <dgm:spPr/>
      <dgm:t>
        <a:bodyPr/>
        <a:lstStyle/>
        <a:p>
          <a:endParaRPr lang="ru-RU"/>
        </a:p>
      </dgm:t>
    </dgm:pt>
    <dgm:pt modelId="{0AED80D2-582B-4320-8897-63724D0D6367}">
      <dgm:prSet phldrT="[Текст]" custT="1"/>
      <dgm:spPr/>
      <dgm:t>
        <a:bodyPr vert="horz"/>
        <a:lstStyle/>
        <a:p>
          <a:r>
            <a:rPr lang="ru-RU" sz="1400" b="1" dirty="0" smtClean="0">
              <a:effectLst>
                <a:outerShdw blurRad="38100" dist="38100" dir="2700000" algn="tl">
                  <a:srgbClr val="000000">
                    <a:alpha val="43137"/>
                  </a:srgbClr>
                </a:outerShdw>
              </a:effectLst>
            </a:rPr>
            <a:t>ГПОО ТО «Щекинский политехнический колледж»</a:t>
          </a:r>
          <a:endParaRPr lang="ru-RU" sz="1400" b="1" dirty="0">
            <a:effectLst>
              <a:outerShdw blurRad="38100" dist="38100" dir="2700000" algn="tl">
                <a:srgbClr val="000000">
                  <a:alpha val="43137"/>
                </a:srgbClr>
              </a:outerShdw>
            </a:effectLst>
          </a:endParaRPr>
        </a:p>
      </dgm:t>
    </dgm:pt>
    <dgm:pt modelId="{6A241E4E-799B-4BD1-A218-14E95D637A79}" type="parTrans" cxnId="{34AC3012-66E8-4A53-B235-827B4031A22D}">
      <dgm:prSet/>
      <dgm:spPr/>
      <dgm:t>
        <a:bodyPr/>
        <a:lstStyle/>
        <a:p>
          <a:endParaRPr lang="ru-RU"/>
        </a:p>
      </dgm:t>
    </dgm:pt>
    <dgm:pt modelId="{4C48B4B6-8DDB-44D4-A0D0-8A489DBFCB29}" type="sibTrans" cxnId="{34AC3012-66E8-4A53-B235-827B4031A22D}">
      <dgm:prSet/>
      <dgm:spPr/>
      <dgm:t>
        <a:bodyPr/>
        <a:lstStyle/>
        <a:p>
          <a:endParaRPr lang="ru-RU"/>
        </a:p>
      </dgm:t>
    </dgm:pt>
    <dgm:pt modelId="{E4F33D6F-1F4E-4F17-A8A8-B1C2924624D6}" type="pres">
      <dgm:prSet presAssocID="{9BCFB360-8EC6-49AA-9735-6CAF36EB107D}" presName="linearFlow" presStyleCnt="0">
        <dgm:presLayoutVars>
          <dgm:dir/>
          <dgm:resizeHandles val="exact"/>
        </dgm:presLayoutVars>
      </dgm:prSet>
      <dgm:spPr/>
    </dgm:pt>
    <dgm:pt modelId="{F35AC3D9-FBDB-45F2-8914-E9697FB29B0F}" type="pres">
      <dgm:prSet presAssocID="{7C0A00AB-24BC-4CAF-BF4E-F5F8EEE2CF18}" presName="node" presStyleLbl="node1" presStyleIdx="0" presStyleCnt="3">
        <dgm:presLayoutVars>
          <dgm:bulletEnabled val="1"/>
        </dgm:presLayoutVars>
      </dgm:prSet>
      <dgm:spPr/>
      <dgm:t>
        <a:bodyPr/>
        <a:lstStyle/>
        <a:p>
          <a:endParaRPr lang="ru-RU"/>
        </a:p>
      </dgm:t>
    </dgm:pt>
    <dgm:pt modelId="{35547111-9D2E-4FF0-BA47-264883FAB5E1}" type="pres">
      <dgm:prSet presAssocID="{20EE8D21-C291-4CA6-9E86-E8F0993317CD}" presName="spacerL" presStyleCnt="0"/>
      <dgm:spPr/>
    </dgm:pt>
    <dgm:pt modelId="{2A89DE68-15AB-4827-A381-1E445F6EDFAF}" type="pres">
      <dgm:prSet presAssocID="{20EE8D21-C291-4CA6-9E86-E8F0993317CD}" presName="sibTrans" presStyleLbl="sibTrans2D1" presStyleIdx="0" presStyleCnt="2"/>
      <dgm:spPr/>
    </dgm:pt>
    <dgm:pt modelId="{90C608AE-5588-48C1-9658-93563054E4D7}" type="pres">
      <dgm:prSet presAssocID="{20EE8D21-C291-4CA6-9E86-E8F0993317CD}" presName="spacerR" presStyleCnt="0"/>
      <dgm:spPr/>
    </dgm:pt>
    <dgm:pt modelId="{0A2B9E56-66A6-4527-94E3-8B6D88B2DF4E}" type="pres">
      <dgm:prSet presAssocID="{187AF7E6-8EA9-4CBB-9F85-794833F35BFD}" presName="node" presStyleLbl="node1" presStyleIdx="1" presStyleCnt="3">
        <dgm:presLayoutVars>
          <dgm:bulletEnabled val="1"/>
        </dgm:presLayoutVars>
      </dgm:prSet>
      <dgm:spPr/>
      <dgm:t>
        <a:bodyPr/>
        <a:lstStyle/>
        <a:p>
          <a:endParaRPr lang="ru-RU"/>
        </a:p>
      </dgm:t>
    </dgm:pt>
    <dgm:pt modelId="{FB6EBA86-FD26-4204-AC42-E89E1CAAA535}" type="pres">
      <dgm:prSet presAssocID="{9D6E29DF-0D7C-4DA4-9B83-00115C142D6F}" presName="spacerL" presStyleCnt="0"/>
      <dgm:spPr/>
    </dgm:pt>
    <dgm:pt modelId="{248F5846-E49E-4080-AC3D-AFD18EF24EA0}" type="pres">
      <dgm:prSet presAssocID="{9D6E29DF-0D7C-4DA4-9B83-00115C142D6F}" presName="sibTrans" presStyleLbl="sibTrans2D1" presStyleIdx="1" presStyleCnt="2"/>
      <dgm:spPr/>
    </dgm:pt>
    <dgm:pt modelId="{4BE4B9AC-98CA-484A-B42F-595470CB2227}" type="pres">
      <dgm:prSet presAssocID="{9D6E29DF-0D7C-4DA4-9B83-00115C142D6F}" presName="spacerR" presStyleCnt="0"/>
      <dgm:spPr/>
    </dgm:pt>
    <dgm:pt modelId="{8BA5D20E-A787-4629-A48C-DBAB04F09A3A}" type="pres">
      <dgm:prSet presAssocID="{0AED80D2-582B-4320-8897-63724D0D6367}" presName="node" presStyleLbl="node1" presStyleIdx="2" presStyleCnt="3" custScaleX="124878" custScaleY="118952">
        <dgm:presLayoutVars>
          <dgm:bulletEnabled val="1"/>
        </dgm:presLayoutVars>
      </dgm:prSet>
      <dgm:spPr/>
      <dgm:t>
        <a:bodyPr/>
        <a:lstStyle/>
        <a:p>
          <a:endParaRPr lang="ru-RU"/>
        </a:p>
      </dgm:t>
    </dgm:pt>
  </dgm:ptLst>
  <dgm:cxnLst>
    <dgm:cxn modelId="{DDE4BB5B-1433-4B5B-8862-D8F33DF5F33A}" srcId="{9BCFB360-8EC6-49AA-9735-6CAF36EB107D}" destId="{7C0A00AB-24BC-4CAF-BF4E-F5F8EEE2CF18}" srcOrd="0" destOrd="0" parTransId="{A7116664-4241-4A49-AEBD-2DE1F5208D8D}" sibTransId="{20EE8D21-C291-4CA6-9E86-E8F0993317CD}"/>
    <dgm:cxn modelId="{FD7EDFF4-77D4-49C6-B899-8DBBFB4BB92C}" type="presOf" srcId="{0AED80D2-582B-4320-8897-63724D0D6367}" destId="{8BA5D20E-A787-4629-A48C-DBAB04F09A3A}" srcOrd="0" destOrd="0" presId="urn:microsoft.com/office/officeart/2005/8/layout/equation1"/>
    <dgm:cxn modelId="{1EDA2540-486F-49E3-B8B7-9B438DC33889}" type="presOf" srcId="{20EE8D21-C291-4CA6-9E86-E8F0993317CD}" destId="{2A89DE68-15AB-4827-A381-1E445F6EDFAF}" srcOrd="0" destOrd="0" presId="urn:microsoft.com/office/officeart/2005/8/layout/equation1"/>
    <dgm:cxn modelId="{2DB3D4C7-234C-418F-9638-23448551EB78}" srcId="{9BCFB360-8EC6-49AA-9735-6CAF36EB107D}" destId="{187AF7E6-8EA9-4CBB-9F85-794833F35BFD}" srcOrd="1" destOrd="0" parTransId="{EE761A97-F658-49EE-8DC8-8DD10816D823}" sibTransId="{9D6E29DF-0D7C-4DA4-9B83-00115C142D6F}"/>
    <dgm:cxn modelId="{D73BCBD4-D8B9-4E25-A5D1-929A77417CA7}" type="presOf" srcId="{9D6E29DF-0D7C-4DA4-9B83-00115C142D6F}" destId="{248F5846-E49E-4080-AC3D-AFD18EF24EA0}" srcOrd="0" destOrd="0" presId="urn:microsoft.com/office/officeart/2005/8/layout/equation1"/>
    <dgm:cxn modelId="{CFF35744-A246-43F1-B64F-E99E6BEC4A6F}" type="presOf" srcId="{7C0A00AB-24BC-4CAF-BF4E-F5F8EEE2CF18}" destId="{F35AC3D9-FBDB-45F2-8914-E9697FB29B0F}" srcOrd="0" destOrd="0" presId="urn:microsoft.com/office/officeart/2005/8/layout/equation1"/>
    <dgm:cxn modelId="{34AC3012-66E8-4A53-B235-827B4031A22D}" srcId="{9BCFB360-8EC6-49AA-9735-6CAF36EB107D}" destId="{0AED80D2-582B-4320-8897-63724D0D6367}" srcOrd="2" destOrd="0" parTransId="{6A241E4E-799B-4BD1-A218-14E95D637A79}" sibTransId="{4C48B4B6-8DDB-44D4-A0D0-8A489DBFCB29}"/>
    <dgm:cxn modelId="{E7CA46BC-86A8-411A-A832-A74EA20727EF}" type="presOf" srcId="{187AF7E6-8EA9-4CBB-9F85-794833F35BFD}" destId="{0A2B9E56-66A6-4527-94E3-8B6D88B2DF4E}" srcOrd="0" destOrd="0" presId="urn:microsoft.com/office/officeart/2005/8/layout/equation1"/>
    <dgm:cxn modelId="{C1A5EA1B-30DC-40A9-9C27-94FA5BFEA110}" type="presOf" srcId="{9BCFB360-8EC6-49AA-9735-6CAF36EB107D}" destId="{E4F33D6F-1F4E-4F17-A8A8-B1C2924624D6}" srcOrd="0" destOrd="0" presId="urn:microsoft.com/office/officeart/2005/8/layout/equation1"/>
    <dgm:cxn modelId="{A58DE116-008A-42B1-88FA-EF58B4E27EC1}" type="presParOf" srcId="{E4F33D6F-1F4E-4F17-A8A8-B1C2924624D6}" destId="{F35AC3D9-FBDB-45F2-8914-E9697FB29B0F}" srcOrd="0" destOrd="0" presId="urn:microsoft.com/office/officeart/2005/8/layout/equation1"/>
    <dgm:cxn modelId="{8BCE3601-D72F-4D3B-B2F3-569028D4FEF8}" type="presParOf" srcId="{E4F33D6F-1F4E-4F17-A8A8-B1C2924624D6}" destId="{35547111-9D2E-4FF0-BA47-264883FAB5E1}" srcOrd="1" destOrd="0" presId="urn:microsoft.com/office/officeart/2005/8/layout/equation1"/>
    <dgm:cxn modelId="{626D03B0-957E-43E0-8117-1056FCB67DC2}" type="presParOf" srcId="{E4F33D6F-1F4E-4F17-A8A8-B1C2924624D6}" destId="{2A89DE68-15AB-4827-A381-1E445F6EDFAF}" srcOrd="2" destOrd="0" presId="urn:microsoft.com/office/officeart/2005/8/layout/equation1"/>
    <dgm:cxn modelId="{C23B29C1-6BD1-46F4-90F2-7CF1E949E4DE}" type="presParOf" srcId="{E4F33D6F-1F4E-4F17-A8A8-B1C2924624D6}" destId="{90C608AE-5588-48C1-9658-93563054E4D7}" srcOrd="3" destOrd="0" presId="urn:microsoft.com/office/officeart/2005/8/layout/equation1"/>
    <dgm:cxn modelId="{3B6E99F5-AA30-46A9-8804-75DF98C44431}" type="presParOf" srcId="{E4F33D6F-1F4E-4F17-A8A8-B1C2924624D6}" destId="{0A2B9E56-66A6-4527-94E3-8B6D88B2DF4E}" srcOrd="4" destOrd="0" presId="urn:microsoft.com/office/officeart/2005/8/layout/equation1"/>
    <dgm:cxn modelId="{9F94C286-8F4E-444E-AFDD-77CB05742A8A}" type="presParOf" srcId="{E4F33D6F-1F4E-4F17-A8A8-B1C2924624D6}" destId="{FB6EBA86-FD26-4204-AC42-E89E1CAAA535}" srcOrd="5" destOrd="0" presId="urn:microsoft.com/office/officeart/2005/8/layout/equation1"/>
    <dgm:cxn modelId="{DCC07FA3-6317-4060-8A24-50811CD73624}" type="presParOf" srcId="{E4F33D6F-1F4E-4F17-A8A8-B1C2924624D6}" destId="{248F5846-E49E-4080-AC3D-AFD18EF24EA0}" srcOrd="6" destOrd="0" presId="urn:microsoft.com/office/officeart/2005/8/layout/equation1"/>
    <dgm:cxn modelId="{603A8051-D519-423E-8354-E9F36E9109F8}" type="presParOf" srcId="{E4F33D6F-1F4E-4F17-A8A8-B1C2924624D6}" destId="{4BE4B9AC-98CA-484A-B42F-595470CB2227}" srcOrd="7" destOrd="0" presId="urn:microsoft.com/office/officeart/2005/8/layout/equation1"/>
    <dgm:cxn modelId="{32EAFC54-7D87-45F5-B3EF-563CB4AF60C7}" type="presParOf" srcId="{E4F33D6F-1F4E-4F17-A8A8-B1C2924624D6}" destId="{8BA5D20E-A787-4629-A48C-DBAB04F09A3A}"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CFB360-8EC6-49AA-9735-6CAF36EB107D}" type="doc">
      <dgm:prSet loTypeId="urn:microsoft.com/office/officeart/2005/8/layout/equation1" loCatId="process" qsTypeId="urn:microsoft.com/office/officeart/2005/8/quickstyle/simple2" qsCatId="simple" csTypeId="urn:microsoft.com/office/officeart/2005/8/colors/accent2_2" csCatId="accent2" phldr="1"/>
      <dgm:spPr/>
    </dgm:pt>
    <dgm:pt modelId="{7C0A00AB-24BC-4CAF-BF4E-F5F8EEE2CF18}">
      <dgm:prSet phldrT="[Текст]" custT="1"/>
      <dgm:spPr/>
      <dgm:t>
        <a:bodyPr vert="horz"/>
        <a:lstStyle/>
        <a:p>
          <a:r>
            <a:rPr lang="ru-RU" sz="1400" b="1" dirty="0" smtClean="0">
              <a:effectLst>
                <a:outerShdw blurRad="38100" dist="38100" dir="2700000" algn="tl">
                  <a:srgbClr val="000000">
                    <a:alpha val="43137"/>
                  </a:srgbClr>
                </a:outerShdw>
              </a:effectLst>
            </a:rPr>
            <a:t>ГОУ НПО ТО «Профессиональное училище № 13»</a:t>
          </a:r>
          <a:endParaRPr lang="ru-RU" sz="1400" b="1" dirty="0">
            <a:effectLst>
              <a:outerShdw blurRad="38100" dist="38100" dir="2700000" algn="tl">
                <a:srgbClr val="000000">
                  <a:alpha val="43137"/>
                </a:srgbClr>
              </a:outerShdw>
            </a:effectLst>
          </a:endParaRPr>
        </a:p>
      </dgm:t>
    </dgm:pt>
    <dgm:pt modelId="{A7116664-4241-4A49-AEBD-2DE1F5208D8D}" type="parTrans" cxnId="{DDE4BB5B-1433-4B5B-8862-D8F33DF5F33A}">
      <dgm:prSet/>
      <dgm:spPr/>
      <dgm:t>
        <a:bodyPr/>
        <a:lstStyle/>
        <a:p>
          <a:endParaRPr lang="ru-RU"/>
        </a:p>
      </dgm:t>
    </dgm:pt>
    <dgm:pt modelId="{20EE8D21-C291-4CA6-9E86-E8F0993317CD}" type="sibTrans" cxnId="{DDE4BB5B-1433-4B5B-8862-D8F33DF5F33A}">
      <dgm:prSet/>
      <dgm:spPr/>
      <dgm:t>
        <a:bodyPr/>
        <a:lstStyle/>
        <a:p>
          <a:endParaRPr lang="ru-RU"/>
        </a:p>
      </dgm:t>
    </dgm:pt>
    <dgm:pt modelId="{187AF7E6-8EA9-4CBB-9F85-794833F35BFD}">
      <dgm:prSet phldrT="[Текст]" custT="1"/>
      <dgm:spPr/>
      <dgm:t>
        <a:bodyPr vert="horz"/>
        <a:lstStyle/>
        <a:p>
          <a:r>
            <a:rPr lang="ru-RU" sz="1400" b="1" dirty="0" smtClean="0">
              <a:effectLst>
                <a:outerShdw blurRad="38100" dist="38100" dir="2700000" algn="tl">
                  <a:srgbClr val="000000">
                    <a:alpha val="43137"/>
                  </a:srgbClr>
                </a:outerShdw>
              </a:effectLst>
            </a:rPr>
            <a:t>ГОУ НПО ТО «Профессиональное училище № 10»</a:t>
          </a:r>
          <a:endParaRPr lang="ru-RU" sz="1400" b="1" dirty="0">
            <a:effectLst>
              <a:outerShdw blurRad="38100" dist="38100" dir="2700000" algn="tl">
                <a:srgbClr val="000000">
                  <a:alpha val="43137"/>
                </a:srgbClr>
              </a:outerShdw>
            </a:effectLst>
          </a:endParaRPr>
        </a:p>
      </dgm:t>
    </dgm:pt>
    <dgm:pt modelId="{EE761A97-F658-49EE-8DC8-8DD10816D823}" type="parTrans" cxnId="{2DB3D4C7-234C-418F-9638-23448551EB78}">
      <dgm:prSet/>
      <dgm:spPr/>
      <dgm:t>
        <a:bodyPr/>
        <a:lstStyle/>
        <a:p>
          <a:endParaRPr lang="ru-RU"/>
        </a:p>
      </dgm:t>
    </dgm:pt>
    <dgm:pt modelId="{9D6E29DF-0D7C-4DA4-9B83-00115C142D6F}" type="sibTrans" cxnId="{2DB3D4C7-234C-418F-9638-23448551EB78}">
      <dgm:prSet/>
      <dgm:spPr/>
      <dgm:t>
        <a:bodyPr/>
        <a:lstStyle/>
        <a:p>
          <a:endParaRPr lang="ru-RU"/>
        </a:p>
      </dgm:t>
    </dgm:pt>
    <dgm:pt modelId="{0AED80D2-582B-4320-8897-63724D0D6367}">
      <dgm:prSet phldrT="[Текст]" custT="1"/>
      <dgm:spPr/>
      <dgm:t>
        <a:bodyPr vert="horz"/>
        <a:lstStyle/>
        <a:p>
          <a:r>
            <a:rPr lang="ru-RU" sz="1400" b="1" dirty="0" smtClean="0">
              <a:effectLst>
                <a:outerShdw blurRad="38100" dist="38100" dir="2700000" algn="tl">
                  <a:srgbClr val="000000">
                    <a:alpha val="43137"/>
                  </a:srgbClr>
                </a:outerShdw>
              </a:effectLst>
            </a:rPr>
            <a:t>ГПОО ТО «</a:t>
          </a:r>
          <a:r>
            <a:rPr lang="ru-RU" sz="1400" b="1" dirty="0" err="1" smtClean="0">
              <a:effectLst>
                <a:outerShdw blurRad="38100" dist="38100" dir="2700000" algn="tl">
                  <a:srgbClr val="000000">
                    <a:alpha val="43137"/>
                  </a:srgbClr>
                </a:outerShdw>
              </a:effectLst>
            </a:rPr>
            <a:t>Новомосковский</a:t>
          </a:r>
          <a:r>
            <a:rPr lang="ru-RU" sz="1400" b="1" dirty="0" smtClean="0">
              <a:effectLst>
                <a:outerShdw blurRad="38100" dist="38100" dir="2700000" algn="tl">
                  <a:srgbClr val="000000">
                    <a:alpha val="43137"/>
                  </a:srgbClr>
                </a:outerShdw>
              </a:effectLst>
            </a:rPr>
            <a:t> технологический колледж»</a:t>
          </a:r>
          <a:endParaRPr lang="ru-RU" sz="1400" b="1" dirty="0">
            <a:effectLst>
              <a:outerShdw blurRad="38100" dist="38100" dir="2700000" algn="tl">
                <a:srgbClr val="000000">
                  <a:alpha val="43137"/>
                </a:srgbClr>
              </a:outerShdw>
            </a:effectLst>
          </a:endParaRPr>
        </a:p>
      </dgm:t>
    </dgm:pt>
    <dgm:pt modelId="{6A241E4E-799B-4BD1-A218-14E95D637A79}" type="parTrans" cxnId="{34AC3012-66E8-4A53-B235-827B4031A22D}">
      <dgm:prSet/>
      <dgm:spPr/>
      <dgm:t>
        <a:bodyPr/>
        <a:lstStyle/>
        <a:p>
          <a:endParaRPr lang="ru-RU"/>
        </a:p>
      </dgm:t>
    </dgm:pt>
    <dgm:pt modelId="{4C48B4B6-8DDB-44D4-A0D0-8A489DBFCB29}" type="sibTrans" cxnId="{34AC3012-66E8-4A53-B235-827B4031A22D}">
      <dgm:prSet/>
      <dgm:spPr/>
      <dgm:t>
        <a:bodyPr/>
        <a:lstStyle/>
        <a:p>
          <a:endParaRPr lang="ru-RU"/>
        </a:p>
      </dgm:t>
    </dgm:pt>
    <dgm:pt modelId="{E4F33D6F-1F4E-4F17-A8A8-B1C2924624D6}" type="pres">
      <dgm:prSet presAssocID="{9BCFB360-8EC6-49AA-9735-6CAF36EB107D}" presName="linearFlow" presStyleCnt="0">
        <dgm:presLayoutVars>
          <dgm:dir/>
          <dgm:resizeHandles val="exact"/>
        </dgm:presLayoutVars>
      </dgm:prSet>
      <dgm:spPr/>
    </dgm:pt>
    <dgm:pt modelId="{F35AC3D9-FBDB-45F2-8914-E9697FB29B0F}" type="pres">
      <dgm:prSet presAssocID="{7C0A00AB-24BC-4CAF-BF4E-F5F8EEE2CF18}" presName="node" presStyleLbl="node1" presStyleIdx="0" presStyleCnt="3">
        <dgm:presLayoutVars>
          <dgm:bulletEnabled val="1"/>
        </dgm:presLayoutVars>
      </dgm:prSet>
      <dgm:spPr/>
      <dgm:t>
        <a:bodyPr/>
        <a:lstStyle/>
        <a:p>
          <a:endParaRPr lang="ru-RU"/>
        </a:p>
      </dgm:t>
    </dgm:pt>
    <dgm:pt modelId="{35547111-9D2E-4FF0-BA47-264883FAB5E1}" type="pres">
      <dgm:prSet presAssocID="{20EE8D21-C291-4CA6-9E86-E8F0993317CD}" presName="spacerL" presStyleCnt="0"/>
      <dgm:spPr/>
    </dgm:pt>
    <dgm:pt modelId="{2A89DE68-15AB-4827-A381-1E445F6EDFAF}" type="pres">
      <dgm:prSet presAssocID="{20EE8D21-C291-4CA6-9E86-E8F0993317CD}" presName="sibTrans" presStyleLbl="sibTrans2D1" presStyleIdx="0" presStyleCnt="2"/>
      <dgm:spPr/>
    </dgm:pt>
    <dgm:pt modelId="{90C608AE-5588-48C1-9658-93563054E4D7}" type="pres">
      <dgm:prSet presAssocID="{20EE8D21-C291-4CA6-9E86-E8F0993317CD}" presName="spacerR" presStyleCnt="0"/>
      <dgm:spPr/>
    </dgm:pt>
    <dgm:pt modelId="{0A2B9E56-66A6-4527-94E3-8B6D88B2DF4E}" type="pres">
      <dgm:prSet presAssocID="{187AF7E6-8EA9-4CBB-9F85-794833F35BFD}" presName="node" presStyleLbl="node1" presStyleIdx="1" presStyleCnt="3">
        <dgm:presLayoutVars>
          <dgm:bulletEnabled val="1"/>
        </dgm:presLayoutVars>
      </dgm:prSet>
      <dgm:spPr/>
      <dgm:t>
        <a:bodyPr/>
        <a:lstStyle/>
        <a:p>
          <a:endParaRPr lang="ru-RU"/>
        </a:p>
      </dgm:t>
    </dgm:pt>
    <dgm:pt modelId="{FB6EBA86-FD26-4204-AC42-E89E1CAAA535}" type="pres">
      <dgm:prSet presAssocID="{9D6E29DF-0D7C-4DA4-9B83-00115C142D6F}" presName="spacerL" presStyleCnt="0"/>
      <dgm:spPr/>
    </dgm:pt>
    <dgm:pt modelId="{248F5846-E49E-4080-AC3D-AFD18EF24EA0}" type="pres">
      <dgm:prSet presAssocID="{9D6E29DF-0D7C-4DA4-9B83-00115C142D6F}" presName="sibTrans" presStyleLbl="sibTrans2D1" presStyleIdx="1" presStyleCnt="2"/>
      <dgm:spPr/>
    </dgm:pt>
    <dgm:pt modelId="{4BE4B9AC-98CA-484A-B42F-595470CB2227}" type="pres">
      <dgm:prSet presAssocID="{9D6E29DF-0D7C-4DA4-9B83-00115C142D6F}" presName="spacerR" presStyleCnt="0"/>
      <dgm:spPr/>
    </dgm:pt>
    <dgm:pt modelId="{8BA5D20E-A787-4629-A48C-DBAB04F09A3A}" type="pres">
      <dgm:prSet presAssocID="{0AED80D2-582B-4320-8897-63724D0D6367}" presName="node" presStyleLbl="node1" presStyleIdx="2" presStyleCnt="3" custScaleX="120120" custScaleY="114081">
        <dgm:presLayoutVars>
          <dgm:bulletEnabled val="1"/>
        </dgm:presLayoutVars>
      </dgm:prSet>
      <dgm:spPr/>
      <dgm:t>
        <a:bodyPr/>
        <a:lstStyle/>
        <a:p>
          <a:endParaRPr lang="ru-RU"/>
        </a:p>
      </dgm:t>
    </dgm:pt>
  </dgm:ptLst>
  <dgm:cxnLst>
    <dgm:cxn modelId="{DDE4BB5B-1433-4B5B-8862-D8F33DF5F33A}" srcId="{9BCFB360-8EC6-49AA-9735-6CAF36EB107D}" destId="{7C0A00AB-24BC-4CAF-BF4E-F5F8EEE2CF18}" srcOrd="0" destOrd="0" parTransId="{A7116664-4241-4A49-AEBD-2DE1F5208D8D}" sibTransId="{20EE8D21-C291-4CA6-9E86-E8F0993317CD}"/>
    <dgm:cxn modelId="{53379B42-FDAB-4AC5-BCC4-A7F8F1F9E67C}" type="presOf" srcId="{9BCFB360-8EC6-49AA-9735-6CAF36EB107D}" destId="{E4F33D6F-1F4E-4F17-A8A8-B1C2924624D6}" srcOrd="0" destOrd="0" presId="urn:microsoft.com/office/officeart/2005/8/layout/equation1"/>
    <dgm:cxn modelId="{1DBE8FB9-A079-421C-A9B4-EA1F500BA63F}" type="presOf" srcId="{0AED80D2-582B-4320-8897-63724D0D6367}" destId="{8BA5D20E-A787-4629-A48C-DBAB04F09A3A}" srcOrd="0" destOrd="0" presId="urn:microsoft.com/office/officeart/2005/8/layout/equation1"/>
    <dgm:cxn modelId="{E5B37687-C5DD-4AA0-A65C-AC91BC13D4E1}" type="presOf" srcId="{7C0A00AB-24BC-4CAF-BF4E-F5F8EEE2CF18}" destId="{F35AC3D9-FBDB-45F2-8914-E9697FB29B0F}" srcOrd="0" destOrd="0" presId="urn:microsoft.com/office/officeart/2005/8/layout/equation1"/>
    <dgm:cxn modelId="{2DB3D4C7-234C-418F-9638-23448551EB78}" srcId="{9BCFB360-8EC6-49AA-9735-6CAF36EB107D}" destId="{187AF7E6-8EA9-4CBB-9F85-794833F35BFD}" srcOrd="1" destOrd="0" parTransId="{EE761A97-F658-49EE-8DC8-8DD10816D823}" sibTransId="{9D6E29DF-0D7C-4DA4-9B83-00115C142D6F}"/>
    <dgm:cxn modelId="{466FA9C5-5543-428C-B03A-C211C40A96B8}" type="presOf" srcId="{187AF7E6-8EA9-4CBB-9F85-794833F35BFD}" destId="{0A2B9E56-66A6-4527-94E3-8B6D88B2DF4E}" srcOrd="0" destOrd="0" presId="urn:microsoft.com/office/officeart/2005/8/layout/equation1"/>
    <dgm:cxn modelId="{BE6FA087-14CB-48AA-9C8B-8CF3CE328883}" type="presOf" srcId="{9D6E29DF-0D7C-4DA4-9B83-00115C142D6F}" destId="{248F5846-E49E-4080-AC3D-AFD18EF24EA0}" srcOrd="0" destOrd="0" presId="urn:microsoft.com/office/officeart/2005/8/layout/equation1"/>
    <dgm:cxn modelId="{34AC3012-66E8-4A53-B235-827B4031A22D}" srcId="{9BCFB360-8EC6-49AA-9735-6CAF36EB107D}" destId="{0AED80D2-582B-4320-8897-63724D0D6367}" srcOrd="2" destOrd="0" parTransId="{6A241E4E-799B-4BD1-A218-14E95D637A79}" sibTransId="{4C48B4B6-8DDB-44D4-A0D0-8A489DBFCB29}"/>
    <dgm:cxn modelId="{9401EDB1-5AE6-4F58-AFCD-41367D9ED996}" type="presOf" srcId="{20EE8D21-C291-4CA6-9E86-E8F0993317CD}" destId="{2A89DE68-15AB-4827-A381-1E445F6EDFAF}" srcOrd="0" destOrd="0" presId="urn:microsoft.com/office/officeart/2005/8/layout/equation1"/>
    <dgm:cxn modelId="{84C017DA-D938-4982-8067-ECE9CCED6517}" type="presParOf" srcId="{E4F33D6F-1F4E-4F17-A8A8-B1C2924624D6}" destId="{F35AC3D9-FBDB-45F2-8914-E9697FB29B0F}" srcOrd="0" destOrd="0" presId="urn:microsoft.com/office/officeart/2005/8/layout/equation1"/>
    <dgm:cxn modelId="{3E61C265-366F-4486-8CC8-35870C4B9C0E}" type="presParOf" srcId="{E4F33D6F-1F4E-4F17-A8A8-B1C2924624D6}" destId="{35547111-9D2E-4FF0-BA47-264883FAB5E1}" srcOrd="1" destOrd="0" presId="urn:microsoft.com/office/officeart/2005/8/layout/equation1"/>
    <dgm:cxn modelId="{1A771C18-D5B3-478B-9A4E-B6B3DCE17016}" type="presParOf" srcId="{E4F33D6F-1F4E-4F17-A8A8-B1C2924624D6}" destId="{2A89DE68-15AB-4827-A381-1E445F6EDFAF}" srcOrd="2" destOrd="0" presId="urn:microsoft.com/office/officeart/2005/8/layout/equation1"/>
    <dgm:cxn modelId="{9C198D38-45EA-4D10-8404-5DB9AA23AD6D}" type="presParOf" srcId="{E4F33D6F-1F4E-4F17-A8A8-B1C2924624D6}" destId="{90C608AE-5588-48C1-9658-93563054E4D7}" srcOrd="3" destOrd="0" presId="urn:microsoft.com/office/officeart/2005/8/layout/equation1"/>
    <dgm:cxn modelId="{9708F05B-897F-49DF-B6B9-991F91738745}" type="presParOf" srcId="{E4F33D6F-1F4E-4F17-A8A8-B1C2924624D6}" destId="{0A2B9E56-66A6-4527-94E3-8B6D88B2DF4E}" srcOrd="4" destOrd="0" presId="urn:microsoft.com/office/officeart/2005/8/layout/equation1"/>
    <dgm:cxn modelId="{E89A91A3-8702-4143-9B00-393EC7481408}" type="presParOf" srcId="{E4F33D6F-1F4E-4F17-A8A8-B1C2924624D6}" destId="{FB6EBA86-FD26-4204-AC42-E89E1CAAA535}" srcOrd="5" destOrd="0" presId="urn:microsoft.com/office/officeart/2005/8/layout/equation1"/>
    <dgm:cxn modelId="{E7E6A8AF-6E91-45C3-A41F-7CE76BBD9947}" type="presParOf" srcId="{E4F33D6F-1F4E-4F17-A8A8-B1C2924624D6}" destId="{248F5846-E49E-4080-AC3D-AFD18EF24EA0}" srcOrd="6" destOrd="0" presId="urn:microsoft.com/office/officeart/2005/8/layout/equation1"/>
    <dgm:cxn modelId="{9E0001EC-373C-455A-967B-44BCFB433106}" type="presParOf" srcId="{E4F33D6F-1F4E-4F17-A8A8-B1C2924624D6}" destId="{4BE4B9AC-98CA-484A-B42F-595470CB2227}" srcOrd="7" destOrd="0" presId="urn:microsoft.com/office/officeart/2005/8/layout/equation1"/>
    <dgm:cxn modelId="{F8CE0EBA-32DB-4A16-A26B-CBDEA8D4A4FF}" type="presParOf" srcId="{E4F33D6F-1F4E-4F17-A8A8-B1C2924624D6}" destId="{8BA5D20E-A787-4629-A48C-DBAB04F09A3A}" srcOrd="8" destOrd="0" presId="urn:microsoft.com/office/officeart/2005/8/layout/equati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CFB360-8EC6-49AA-9735-6CAF36EB107D}" type="doc">
      <dgm:prSet loTypeId="urn:microsoft.com/office/officeart/2005/8/layout/equation1" loCatId="process" qsTypeId="urn:microsoft.com/office/officeart/2005/8/quickstyle/3d1" qsCatId="3D" csTypeId="urn:microsoft.com/office/officeart/2005/8/colors/accent0_1" csCatId="mainScheme" phldr="1"/>
      <dgm:spPr/>
    </dgm:pt>
    <dgm:pt modelId="{7C0A00AB-24BC-4CAF-BF4E-F5F8EEE2CF18}">
      <dgm:prSet phldrT="[Текст]" custT="1"/>
      <dgm:spPr/>
      <dgm:t>
        <a:bodyPr vert="horz"/>
        <a:lstStyle/>
        <a:p>
          <a:r>
            <a:rPr lang="ru-RU" sz="1400" b="1" dirty="0" smtClean="0">
              <a:effectLst>
                <a:outerShdw blurRad="38100" dist="38100" dir="2700000" algn="tl">
                  <a:srgbClr val="000000">
                    <a:alpha val="43137"/>
                  </a:srgbClr>
                </a:outerShdw>
              </a:effectLst>
            </a:rPr>
            <a:t>ГОУ НПО ТО «Профессиональное училище № 21»</a:t>
          </a:r>
          <a:endParaRPr lang="ru-RU" sz="1400" b="1" dirty="0">
            <a:effectLst>
              <a:outerShdw blurRad="38100" dist="38100" dir="2700000" algn="tl">
                <a:srgbClr val="000000">
                  <a:alpha val="43137"/>
                </a:srgbClr>
              </a:outerShdw>
            </a:effectLst>
          </a:endParaRPr>
        </a:p>
      </dgm:t>
    </dgm:pt>
    <dgm:pt modelId="{A7116664-4241-4A49-AEBD-2DE1F5208D8D}" type="parTrans" cxnId="{DDE4BB5B-1433-4B5B-8862-D8F33DF5F33A}">
      <dgm:prSet/>
      <dgm:spPr/>
      <dgm:t>
        <a:bodyPr/>
        <a:lstStyle/>
        <a:p>
          <a:endParaRPr lang="ru-RU"/>
        </a:p>
      </dgm:t>
    </dgm:pt>
    <dgm:pt modelId="{20EE8D21-C291-4CA6-9E86-E8F0993317CD}" type="sibTrans" cxnId="{DDE4BB5B-1433-4B5B-8862-D8F33DF5F33A}">
      <dgm:prSet/>
      <dgm:spPr/>
      <dgm:t>
        <a:bodyPr/>
        <a:lstStyle/>
        <a:p>
          <a:endParaRPr lang="ru-RU"/>
        </a:p>
      </dgm:t>
    </dgm:pt>
    <dgm:pt modelId="{187AF7E6-8EA9-4CBB-9F85-794833F35BFD}">
      <dgm:prSet phldrT="[Текст]" custT="1"/>
      <dgm:spPr/>
      <dgm:t>
        <a:bodyPr vert="horz"/>
        <a:lstStyle/>
        <a:p>
          <a:r>
            <a:rPr lang="ru-RU" sz="1400" b="1" dirty="0" smtClean="0">
              <a:effectLst>
                <a:outerShdw blurRad="38100" dist="38100" dir="2700000" algn="tl">
                  <a:srgbClr val="000000">
                    <a:alpha val="43137"/>
                  </a:srgbClr>
                </a:outerShdw>
              </a:effectLst>
            </a:rPr>
            <a:t>ГОУ СПО ТО «</a:t>
          </a:r>
          <a:r>
            <a:rPr lang="ru-RU" sz="1400" b="1" dirty="0" err="1" smtClean="0">
              <a:effectLst>
                <a:outerShdw blurRad="38100" dist="38100" dir="2700000" algn="tl">
                  <a:srgbClr val="000000">
                    <a:alpha val="43137"/>
                  </a:srgbClr>
                </a:outerShdw>
              </a:effectLst>
            </a:rPr>
            <a:t>Узловский</a:t>
          </a:r>
          <a:r>
            <a:rPr lang="ru-RU" sz="1400" b="1" dirty="0" smtClean="0">
              <a:effectLst>
                <a:outerShdw blurRad="38100" dist="38100" dir="2700000" algn="tl">
                  <a:srgbClr val="000000">
                    <a:alpha val="43137"/>
                  </a:srgbClr>
                </a:outerShdw>
              </a:effectLst>
            </a:rPr>
            <a:t> машиностроительный колледж»</a:t>
          </a:r>
          <a:endParaRPr lang="ru-RU" sz="1400" b="1" dirty="0">
            <a:effectLst>
              <a:outerShdw blurRad="38100" dist="38100" dir="2700000" algn="tl">
                <a:srgbClr val="000000">
                  <a:alpha val="43137"/>
                </a:srgbClr>
              </a:outerShdw>
            </a:effectLst>
          </a:endParaRPr>
        </a:p>
      </dgm:t>
    </dgm:pt>
    <dgm:pt modelId="{EE761A97-F658-49EE-8DC8-8DD10816D823}" type="parTrans" cxnId="{2DB3D4C7-234C-418F-9638-23448551EB78}">
      <dgm:prSet/>
      <dgm:spPr/>
      <dgm:t>
        <a:bodyPr/>
        <a:lstStyle/>
        <a:p>
          <a:endParaRPr lang="ru-RU"/>
        </a:p>
      </dgm:t>
    </dgm:pt>
    <dgm:pt modelId="{9D6E29DF-0D7C-4DA4-9B83-00115C142D6F}" type="sibTrans" cxnId="{2DB3D4C7-234C-418F-9638-23448551EB78}">
      <dgm:prSet/>
      <dgm:spPr/>
      <dgm:t>
        <a:bodyPr/>
        <a:lstStyle/>
        <a:p>
          <a:endParaRPr lang="ru-RU"/>
        </a:p>
      </dgm:t>
    </dgm:pt>
    <dgm:pt modelId="{0AED80D2-582B-4320-8897-63724D0D6367}">
      <dgm:prSet phldrT="[Текст]" custT="1"/>
      <dgm:spPr/>
      <dgm:t>
        <a:bodyPr vert="horz"/>
        <a:lstStyle/>
        <a:p>
          <a:r>
            <a:rPr lang="ru-RU" sz="1400" b="1" dirty="0" smtClean="0">
              <a:effectLst>
                <a:outerShdw blurRad="38100" dist="38100" dir="2700000" algn="tl">
                  <a:srgbClr val="000000">
                    <a:alpha val="43137"/>
                  </a:srgbClr>
                </a:outerShdw>
              </a:effectLst>
            </a:rPr>
            <a:t>ГПОО ТО «</a:t>
          </a:r>
          <a:r>
            <a:rPr lang="ru-RU" sz="1400" b="1" dirty="0" err="1" smtClean="0">
              <a:effectLst>
                <a:outerShdw blurRad="38100" dist="38100" dir="2700000" algn="tl">
                  <a:srgbClr val="000000">
                    <a:alpha val="43137"/>
                  </a:srgbClr>
                </a:outerShdw>
              </a:effectLst>
            </a:rPr>
            <a:t>Узловский</a:t>
          </a:r>
          <a:r>
            <a:rPr lang="ru-RU" sz="1400" b="1" dirty="0" smtClean="0">
              <a:effectLst>
                <a:outerShdw blurRad="38100" dist="38100" dir="2700000" algn="tl">
                  <a:srgbClr val="000000">
                    <a:alpha val="43137"/>
                  </a:srgbClr>
                </a:outerShdw>
              </a:effectLst>
            </a:rPr>
            <a:t> машиностроительный колледж»</a:t>
          </a:r>
          <a:endParaRPr lang="ru-RU" sz="1400" b="1" dirty="0">
            <a:effectLst>
              <a:outerShdw blurRad="38100" dist="38100" dir="2700000" algn="tl">
                <a:srgbClr val="000000">
                  <a:alpha val="43137"/>
                </a:srgbClr>
              </a:outerShdw>
            </a:effectLst>
          </a:endParaRPr>
        </a:p>
      </dgm:t>
    </dgm:pt>
    <dgm:pt modelId="{6A241E4E-799B-4BD1-A218-14E95D637A79}" type="parTrans" cxnId="{34AC3012-66E8-4A53-B235-827B4031A22D}">
      <dgm:prSet/>
      <dgm:spPr/>
      <dgm:t>
        <a:bodyPr/>
        <a:lstStyle/>
        <a:p>
          <a:endParaRPr lang="ru-RU"/>
        </a:p>
      </dgm:t>
    </dgm:pt>
    <dgm:pt modelId="{4C48B4B6-8DDB-44D4-A0D0-8A489DBFCB29}" type="sibTrans" cxnId="{34AC3012-66E8-4A53-B235-827B4031A22D}">
      <dgm:prSet/>
      <dgm:spPr/>
      <dgm:t>
        <a:bodyPr/>
        <a:lstStyle/>
        <a:p>
          <a:endParaRPr lang="ru-RU"/>
        </a:p>
      </dgm:t>
    </dgm:pt>
    <dgm:pt modelId="{E4F33D6F-1F4E-4F17-A8A8-B1C2924624D6}" type="pres">
      <dgm:prSet presAssocID="{9BCFB360-8EC6-49AA-9735-6CAF36EB107D}" presName="linearFlow" presStyleCnt="0">
        <dgm:presLayoutVars>
          <dgm:dir/>
          <dgm:resizeHandles val="exact"/>
        </dgm:presLayoutVars>
      </dgm:prSet>
      <dgm:spPr/>
    </dgm:pt>
    <dgm:pt modelId="{F35AC3D9-FBDB-45F2-8914-E9697FB29B0F}" type="pres">
      <dgm:prSet presAssocID="{7C0A00AB-24BC-4CAF-BF4E-F5F8EEE2CF18}" presName="node" presStyleLbl="node1" presStyleIdx="0" presStyleCnt="3" custLinFactNeighborX="-929" custLinFactNeighborY="-469">
        <dgm:presLayoutVars>
          <dgm:bulletEnabled val="1"/>
        </dgm:presLayoutVars>
      </dgm:prSet>
      <dgm:spPr/>
      <dgm:t>
        <a:bodyPr/>
        <a:lstStyle/>
        <a:p>
          <a:endParaRPr lang="ru-RU"/>
        </a:p>
      </dgm:t>
    </dgm:pt>
    <dgm:pt modelId="{35547111-9D2E-4FF0-BA47-264883FAB5E1}" type="pres">
      <dgm:prSet presAssocID="{20EE8D21-C291-4CA6-9E86-E8F0993317CD}" presName="spacerL" presStyleCnt="0"/>
      <dgm:spPr/>
    </dgm:pt>
    <dgm:pt modelId="{2A89DE68-15AB-4827-A381-1E445F6EDFAF}" type="pres">
      <dgm:prSet presAssocID="{20EE8D21-C291-4CA6-9E86-E8F0993317CD}" presName="sibTrans" presStyleLbl="sibTrans2D1" presStyleIdx="0" presStyleCnt="2"/>
      <dgm:spPr/>
    </dgm:pt>
    <dgm:pt modelId="{90C608AE-5588-48C1-9658-93563054E4D7}" type="pres">
      <dgm:prSet presAssocID="{20EE8D21-C291-4CA6-9E86-E8F0993317CD}" presName="spacerR" presStyleCnt="0"/>
      <dgm:spPr/>
    </dgm:pt>
    <dgm:pt modelId="{0A2B9E56-66A6-4527-94E3-8B6D88B2DF4E}" type="pres">
      <dgm:prSet presAssocID="{187AF7E6-8EA9-4CBB-9F85-794833F35BFD}" presName="node" presStyleLbl="node1" presStyleIdx="1" presStyleCnt="3">
        <dgm:presLayoutVars>
          <dgm:bulletEnabled val="1"/>
        </dgm:presLayoutVars>
      </dgm:prSet>
      <dgm:spPr/>
      <dgm:t>
        <a:bodyPr/>
        <a:lstStyle/>
        <a:p>
          <a:endParaRPr lang="ru-RU"/>
        </a:p>
      </dgm:t>
    </dgm:pt>
    <dgm:pt modelId="{FB6EBA86-FD26-4204-AC42-E89E1CAAA535}" type="pres">
      <dgm:prSet presAssocID="{9D6E29DF-0D7C-4DA4-9B83-00115C142D6F}" presName="spacerL" presStyleCnt="0"/>
      <dgm:spPr/>
    </dgm:pt>
    <dgm:pt modelId="{248F5846-E49E-4080-AC3D-AFD18EF24EA0}" type="pres">
      <dgm:prSet presAssocID="{9D6E29DF-0D7C-4DA4-9B83-00115C142D6F}" presName="sibTrans" presStyleLbl="sibTrans2D1" presStyleIdx="1" presStyleCnt="2"/>
      <dgm:spPr/>
    </dgm:pt>
    <dgm:pt modelId="{4BE4B9AC-98CA-484A-B42F-595470CB2227}" type="pres">
      <dgm:prSet presAssocID="{9D6E29DF-0D7C-4DA4-9B83-00115C142D6F}" presName="spacerR" presStyleCnt="0"/>
      <dgm:spPr/>
    </dgm:pt>
    <dgm:pt modelId="{8BA5D20E-A787-4629-A48C-DBAB04F09A3A}" type="pres">
      <dgm:prSet presAssocID="{0AED80D2-582B-4320-8897-63724D0D6367}" presName="node" presStyleLbl="node1" presStyleIdx="2" presStyleCnt="3" custScaleX="120511" custScaleY="110397">
        <dgm:presLayoutVars>
          <dgm:bulletEnabled val="1"/>
        </dgm:presLayoutVars>
      </dgm:prSet>
      <dgm:spPr/>
      <dgm:t>
        <a:bodyPr/>
        <a:lstStyle/>
        <a:p>
          <a:endParaRPr lang="ru-RU"/>
        </a:p>
      </dgm:t>
    </dgm:pt>
  </dgm:ptLst>
  <dgm:cxnLst>
    <dgm:cxn modelId="{DDE4BB5B-1433-4B5B-8862-D8F33DF5F33A}" srcId="{9BCFB360-8EC6-49AA-9735-6CAF36EB107D}" destId="{7C0A00AB-24BC-4CAF-BF4E-F5F8EEE2CF18}" srcOrd="0" destOrd="0" parTransId="{A7116664-4241-4A49-AEBD-2DE1F5208D8D}" sibTransId="{20EE8D21-C291-4CA6-9E86-E8F0993317CD}"/>
    <dgm:cxn modelId="{ABC8108A-5698-4E3F-AAC6-7E06CE508C71}" type="presOf" srcId="{187AF7E6-8EA9-4CBB-9F85-794833F35BFD}" destId="{0A2B9E56-66A6-4527-94E3-8B6D88B2DF4E}" srcOrd="0" destOrd="0" presId="urn:microsoft.com/office/officeart/2005/8/layout/equation1"/>
    <dgm:cxn modelId="{2DB3D4C7-234C-418F-9638-23448551EB78}" srcId="{9BCFB360-8EC6-49AA-9735-6CAF36EB107D}" destId="{187AF7E6-8EA9-4CBB-9F85-794833F35BFD}" srcOrd="1" destOrd="0" parTransId="{EE761A97-F658-49EE-8DC8-8DD10816D823}" sibTransId="{9D6E29DF-0D7C-4DA4-9B83-00115C142D6F}"/>
    <dgm:cxn modelId="{4BB49465-A4B0-4B47-9F55-2504DAFF7BBD}" type="presOf" srcId="{0AED80D2-582B-4320-8897-63724D0D6367}" destId="{8BA5D20E-A787-4629-A48C-DBAB04F09A3A}" srcOrd="0" destOrd="0" presId="urn:microsoft.com/office/officeart/2005/8/layout/equation1"/>
    <dgm:cxn modelId="{34AC3012-66E8-4A53-B235-827B4031A22D}" srcId="{9BCFB360-8EC6-49AA-9735-6CAF36EB107D}" destId="{0AED80D2-582B-4320-8897-63724D0D6367}" srcOrd="2" destOrd="0" parTransId="{6A241E4E-799B-4BD1-A218-14E95D637A79}" sibTransId="{4C48B4B6-8DDB-44D4-A0D0-8A489DBFCB29}"/>
    <dgm:cxn modelId="{2B0B1909-C64B-4BE2-97CA-4314B7A5E7D2}" type="presOf" srcId="{7C0A00AB-24BC-4CAF-BF4E-F5F8EEE2CF18}" destId="{F35AC3D9-FBDB-45F2-8914-E9697FB29B0F}" srcOrd="0" destOrd="0" presId="urn:microsoft.com/office/officeart/2005/8/layout/equation1"/>
    <dgm:cxn modelId="{4E645ABD-15E0-418A-A31E-102241858028}" type="presOf" srcId="{9BCFB360-8EC6-49AA-9735-6CAF36EB107D}" destId="{E4F33D6F-1F4E-4F17-A8A8-B1C2924624D6}" srcOrd="0" destOrd="0" presId="urn:microsoft.com/office/officeart/2005/8/layout/equation1"/>
    <dgm:cxn modelId="{0B5055C1-8213-4AEF-95F5-FD5ACF966699}" type="presOf" srcId="{20EE8D21-C291-4CA6-9E86-E8F0993317CD}" destId="{2A89DE68-15AB-4827-A381-1E445F6EDFAF}" srcOrd="0" destOrd="0" presId="urn:microsoft.com/office/officeart/2005/8/layout/equation1"/>
    <dgm:cxn modelId="{CB573CAF-6CFF-470D-BB10-BF577E141522}" type="presOf" srcId="{9D6E29DF-0D7C-4DA4-9B83-00115C142D6F}" destId="{248F5846-E49E-4080-AC3D-AFD18EF24EA0}" srcOrd="0" destOrd="0" presId="urn:microsoft.com/office/officeart/2005/8/layout/equation1"/>
    <dgm:cxn modelId="{A1AD13A9-292F-4F33-A9CD-4A6448AF2F6C}" type="presParOf" srcId="{E4F33D6F-1F4E-4F17-A8A8-B1C2924624D6}" destId="{F35AC3D9-FBDB-45F2-8914-E9697FB29B0F}" srcOrd="0" destOrd="0" presId="urn:microsoft.com/office/officeart/2005/8/layout/equation1"/>
    <dgm:cxn modelId="{ADC262CC-FB28-4F30-8CC8-950AECB1E1A9}" type="presParOf" srcId="{E4F33D6F-1F4E-4F17-A8A8-B1C2924624D6}" destId="{35547111-9D2E-4FF0-BA47-264883FAB5E1}" srcOrd="1" destOrd="0" presId="urn:microsoft.com/office/officeart/2005/8/layout/equation1"/>
    <dgm:cxn modelId="{2FEDA8E0-AE64-4926-BEA1-76B349FD7D2C}" type="presParOf" srcId="{E4F33D6F-1F4E-4F17-A8A8-B1C2924624D6}" destId="{2A89DE68-15AB-4827-A381-1E445F6EDFAF}" srcOrd="2" destOrd="0" presId="urn:microsoft.com/office/officeart/2005/8/layout/equation1"/>
    <dgm:cxn modelId="{26F29003-69C9-482C-8C8C-B72F77A51CCE}" type="presParOf" srcId="{E4F33D6F-1F4E-4F17-A8A8-B1C2924624D6}" destId="{90C608AE-5588-48C1-9658-93563054E4D7}" srcOrd="3" destOrd="0" presId="urn:microsoft.com/office/officeart/2005/8/layout/equation1"/>
    <dgm:cxn modelId="{61DD0FEE-A160-4B38-9F66-E84ADD17E77C}" type="presParOf" srcId="{E4F33D6F-1F4E-4F17-A8A8-B1C2924624D6}" destId="{0A2B9E56-66A6-4527-94E3-8B6D88B2DF4E}" srcOrd="4" destOrd="0" presId="urn:microsoft.com/office/officeart/2005/8/layout/equation1"/>
    <dgm:cxn modelId="{6E1DDDFB-8D76-4939-9EE9-BBE1C8075AEA}" type="presParOf" srcId="{E4F33D6F-1F4E-4F17-A8A8-B1C2924624D6}" destId="{FB6EBA86-FD26-4204-AC42-E89E1CAAA535}" srcOrd="5" destOrd="0" presId="urn:microsoft.com/office/officeart/2005/8/layout/equation1"/>
    <dgm:cxn modelId="{EED645F5-9320-4DD5-8D87-35CFBD74D2DA}" type="presParOf" srcId="{E4F33D6F-1F4E-4F17-A8A8-B1C2924624D6}" destId="{248F5846-E49E-4080-AC3D-AFD18EF24EA0}" srcOrd="6" destOrd="0" presId="urn:microsoft.com/office/officeart/2005/8/layout/equation1"/>
    <dgm:cxn modelId="{1392A96D-31AC-4DE8-863A-AD248AB5C552}" type="presParOf" srcId="{E4F33D6F-1F4E-4F17-A8A8-B1C2924624D6}" destId="{4BE4B9AC-98CA-484A-B42F-595470CB2227}" srcOrd="7" destOrd="0" presId="urn:microsoft.com/office/officeart/2005/8/layout/equation1"/>
    <dgm:cxn modelId="{48E5AC78-0662-40F1-95CB-649604E4D377}" type="presParOf" srcId="{E4F33D6F-1F4E-4F17-A8A8-B1C2924624D6}" destId="{8BA5D20E-A787-4629-A48C-DBAB04F09A3A}" srcOrd="8" destOrd="0" presId="urn:microsoft.com/office/officeart/2005/8/layout/equation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34EEB9-FD53-4D39-A239-0F6E5200008D}" type="doc">
      <dgm:prSet loTypeId="urn:microsoft.com/office/officeart/2005/8/layout/equation2" loCatId="process" qsTypeId="urn:microsoft.com/office/officeart/2005/8/quickstyle/simple2" qsCatId="simple" csTypeId="urn:microsoft.com/office/officeart/2005/8/colors/colorful2" csCatId="colorful" phldr="1"/>
      <dgm:spPr/>
    </dgm:pt>
    <dgm:pt modelId="{2B0D4E2D-4255-4CAD-8471-C2360DA1629B}">
      <dgm:prSet phldrT="[Текст]" custT="1"/>
      <dgm:spPr/>
      <dgm:t>
        <a:bodyPr/>
        <a:lstStyle/>
        <a:p>
          <a:r>
            <a:rPr lang="ru-RU" sz="1400" b="1" dirty="0" smtClean="0">
              <a:effectLst>
                <a:outerShdw blurRad="38100" dist="38100" dir="2700000" algn="tl">
                  <a:srgbClr val="000000">
                    <a:alpha val="43137"/>
                  </a:srgbClr>
                </a:outerShdw>
              </a:effectLst>
            </a:rPr>
            <a:t>ГОУ СПО ТО «Тульский промышленный техникум»</a:t>
          </a:r>
          <a:endParaRPr lang="ru-RU" sz="1400" b="1" dirty="0">
            <a:effectLst>
              <a:outerShdw blurRad="38100" dist="38100" dir="2700000" algn="tl">
                <a:srgbClr val="000000">
                  <a:alpha val="43137"/>
                </a:srgbClr>
              </a:outerShdw>
            </a:effectLst>
          </a:endParaRPr>
        </a:p>
      </dgm:t>
    </dgm:pt>
    <dgm:pt modelId="{9DF2AF40-52DC-4CDD-A69C-DA0309B4B269}" type="parTrans" cxnId="{BF0ED076-AF1E-4571-B849-70DDC08A5397}">
      <dgm:prSet/>
      <dgm:spPr/>
      <dgm:t>
        <a:bodyPr/>
        <a:lstStyle/>
        <a:p>
          <a:endParaRPr lang="ru-RU"/>
        </a:p>
      </dgm:t>
    </dgm:pt>
    <dgm:pt modelId="{DB3B44DE-0E3A-4F0F-93EB-2D048EFB2952}" type="sibTrans" cxnId="{BF0ED076-AF1E-4571-B849-70DDC08A5397}">
      <dgm:prSet/>
      <dgm:spPr/>
      <dgm:t>
        <a:bodyPr/>
        <a:lstStyle/>
        <a:p>
          <a:endParaRPr lang="ru-RU"/>
        </a:p>
      </dgm:t>
    </dgm:pt>
    <dgm:pt modelId="{C9C3AF5F-1D75-4D90-9CCC-8AF44666C289}">
      <dgm:prSet phldrT="[Текст]" custT="1"/>
      <dgm:spPr>
        <a:solidFill>
          <a:schemeClr val="accent6">
            <a:lumMod val="75000"/>
          </a:schemeClr>
        </a:solidFill>
      </dgm:spPr>
      <dgm:t>
        <a:bodyPr/>
        <a:lstStyle/>
        <a:p>
          <a:r>
            <a:rPr lang="ru-RU" sz="1400" b="1" dirty="0" smtClean="0">
              <a:solidFill>
                <a:schemeClr val="bg1"/>
              </a:solidFill>
              <a:effectLst>
                <a:outerShdw blurRad="38100" dist="38100" dir="2700000" algn="tl">
                  <a:srgbClr val="000000">
                    <a:alpha val="43137"/>
                  </a:srgbClr>
                </a:outerShdw>
              </a:effectLst>
            </a:rPr>
            <a:t>ГПОО ТО «Тульский машиностроительный колледж им. Н.Демидова»</a:t>
          </a:r>
          <a:endParaRPr lang="ru-RU" sz="1400" b="1" dirty="0">
            <a:solidFill>
              <a:schemeClr val="bg1"/>
            </a:solidFill>
            <a:effectLst>
              <a:outerShdw blurRad="38100" dist="38100" dir="2700000" algn="tl">
                <a:srgbClr val="000000">
                  <a:alpha val="43137"/>
                </a:srgbClr>
              </a:outerShdw>
            </a:effectLst>
          </a:endParaRPr>
        </a:p>
      </dgm:t>
    </dgm:pt>
    <dgm:pt modelId="{7BEE0241-0D46-4FB0-AD58-7206B53F6DFD}" type="parTrans" cxnId="{81F0077F-5BC1-48EB-9A57-71F69A95AA20}">
      <dgm:prSet/>
      <dgm:spPr/>
      <dgm:t>
        <a:bodyPr/>
        <a:lstStyle/>
        <a:p>
          <a:endParaRPr lang="ru-RU"/>
        </a:p>
      </dgm:t>
    </dgm:pt>
    <dgm:pt modelId="{C16EE487-D098-4D4C-B055-6CD24EA3C6BE}" type="sibTrans" cxnId="{81F0077F-5BC1-48EB-9A57-71F69A95AA20}">
      <dgm:prSet/>
      <dgm:spPr/>
      <dgm:t>
        <a:bodyPr/>
        <a:lstStyle/>
        <a:p>
          <a:endParaRPr lang="ru-RU"/>
        </a:p>
      </dgm:t>
    </dgm:pt>
    <dgm:pt modelId="{D8AD227A-9598-4578-B97B-27E1679B6DBC}">
      <dgm:prSet custT="1"/>
      <dgm:spPr/>
      <dgm:t>
        <a:bodyPr/>
        <a:lstStyle/>
        <a:p>
          <a:r>
            <a:rPr lang="ru-RU" sz="1400" b="1" dirty="0" smtClean="0">
              <a:effectLst>
                <a:outerShdw blurRad="38100" dist="38100" dir="2700000" algn="tl">
                  <a:srgbClr val="000000">
                    <a:alpha val="43137"/>
                  </a:srgbClr>
                </a:outerShdw>
              </a:effectLst>
            </a:rPr>
            <a:t>ГОУ</a:t>
          </a:r>
          <a:r>
            <a:rPr lang="ru-RU" sz="1400" b="1" baseline="0" dirty="0" smtClean="0">
              <a:effectLst>
                <a:outerShdw blurRad="38100" dist="38100" dir="2700000" algn="tl">
                  <a:srgbClr val="000000">
                    <a:alpha val="43137"/>
                  </a:srgbClr>
                </a:outerShdw>
              </a:effectLst>
            </a:rPr>
            <a:t> НПО ТО «Профессиональный лицей им. Никиты Демидова»</a:t>
          </a:r>
          <a:endParaRPr lang="ru-RU" sz="1400" b="1" dirty="0">
            <a:effectLst>
              <a:outerShdw blurRad="38100" dist="38100" dir="2700000" algn="tl">
                <a:srgbClr val="000000">
                  <a:alpha val="43137"/>
                </a:srgbClr>
              </a:outerShdw>
            </a:effectLst>
          </a:endParaRPr>
        </a:p>
      </dgm:t>
    </dgm:pt>
    <dgm:pt modelId="{770F61F6-E087-4BB0-B793-FC91A5F295B7}" type="parTrans" cxnId="{291FB4EA-E00A-4118-89B3-9D3883DBB9C5}">
      <dgm:prSet/>
      <dgm:spPr/>
      <dgm:t>
        <a:bodyPr/>
        <a:lstStyle/>
        <a:p>
          <a:endParaRPr lang="ru-RU"/>
        </a:p>
      </dgm:t>
    </dgm:pt>
    <dgm:pt modelId="{2DADB617-B7D3-4FBD-8902-102F05ED7FED}" type="sibTrans" cxnId="{291FB4EA-E00A-4118-89B3-9D3883DBB9C5}">
      <dgm:prSet/>
      <dgm:spPr/>
      <dgm:t>
        <a:bodyPr/>
        <a:lstStyle/>
        <a:p>
          <a:endParaRPr lang="ru-RU"/>
        </a:p>
      </dgm:t>
    </dgm:pt>
    <dgm:pt modelId="{2C3CBFB6-862E-4E7D-8AD9-1849B05E5FE4}">
      <dgm:prSet custT="1"/>
      <dgm:spPr/>
      <dgm:t>
        <a:bodyPr/>
        <a:lstStyle/>
        <a:p>
          <a:r>
            <a:rPr lang="ru-RU" sz="1400" b="1" dirty="0" smtClean="0">
              <a:effectLst>
                <a:outerShdw blurRad="38100" dist="38100" dir="2700000" algn="tl">
                  <a:srgbClr val="000000">
                    <a:alpha val="43137"/>
                  </a:srgbClr>
                </a:outerShdw>
              </a:effectLst>
            </a:rPr>
            <a:t>ГОУ СПО ТО «Тульский машиностроительный колледж имени Н.Демидова»</a:t>
          </a:r>
          <a:endParaRPr lang="ru-RU" sz="1400" b="1" dirty="0">
            <a:effectLst>
              <a:outerShdw blurRad="38100" dist="38100" dir="2700000" algn="tl">
                <a:srgbClr val="000000">
                  <a:alpha val="43137"/>
                </a:srgbClr>
              </a:outerShdw>
            </a:effectLst>
          </a:endParaRPr>
        </a:p>
      </dgm:t>
    </dgm:pt>
    <dgm:pt modelId="{5B6EA943-1B8B-4AFE-A80E-374EEF5BE3FB}" type="parTrans" cxnId="{8154AC9F-1A49-48A9-93A7-2D688C7F7E9B}">
      <dgm:prSet/>
      <dgm:spPr/>
      <dgm:t>
        <a:bodyPr/>
        <a:lstStyle/>
        <a:p>
          <a:endParaRPr lang="ru-RU"/>
        </a:p>
      </dgm:t>
    </dgm:pt>
    <dgm:pt modelId="{6A7EF1E2-4BC5-432A-9C59-7D8E9F505597}" type="sibTrans" cxnId="{8154AC9F-1A49-48A9-93A7-2D688C7F7E9B}">
      <dgm:prSet/>
      <dgm:spPr/>
      <dgm:t>
        <a:bodyPr/>
        <a:lstStyle/>
        <a:p>
          <a:endParaRPr lang="ru-RU"/>
        </a:p>
      </dgm:t>
    </dgm:pt>
    <dgm:pt modelId="{0D04C172-5851-4B9C-8381-6EA86E9D1F91}" type="pres">
      <dgm:prSet presAssocID="{BB34EEB9-FD53-4D39-A239-0F6E5200008D}" presName="Name0" presStyleCnt="0">
        <dgm:presLayoutVars>
          <dgm:dir/>
          <dgm:resizeHandles val="exact"/>
        </dgm:presLayoutVars>
      </dgm:prSet>
      <dgm:spPr/>
    </dgm:pt>
    <dgm:pt modelId="{D4D0C355-D81C-4476-977E-F8FF709A79DB}" type="pres">
      <dgm:prSet presAssocID="{BB34EEB9-FD53-4D39-A239-0F6E5200008D}" presName="vNodes" presStyleCnt="0"/>
      <dgm:spPr/>
    </dgm:pt>
    <dgm:pt modelId="{2BB7BC12-832D-4759-A613-3FF6129ED2C8}" type="pres">
      <dgm:prSet presAssocID="{D8AD227A-9598-4578-B97B-27E1679B6DBC}" presName="node" presStyleLbl="node1" presStyleIdx="0" presStyleCnt="4" custScaleX="144066" custScaleY="109046" custLinFactNeighborX="13286" custLinFactNeighborY="-69029">
        <dgm:presLayoutVars>
          <dgm:bulletEnabled val="1"/>
        </dgm:presLayoutVars>
      </dgm:prSet>
      <dgm:spPr/>
    </dgm:pt>
    <dgm:pt modelId="{AFFF6623-757D-465C-A839-384C711553B5}" type="pres">
      <dgm:prSet presAssocID="{2DADB617-B7D3-4FBD-8902-102F05ED7FED}" presName="spacerT" presStyleCnt="0"/>
      <dgm:spPr/>
    </dgm:pt>
    <dgm:pt modelId="{1F4F503B-E2E3-4E7B-B4DB-BBB6CCB952E3}" type="pres">
      <dgm:prSet presAssocID="{2DADB617-B7D3-4FBD-8902-102F05ED7FED}" presName="sibTrans" presStyleLbl="sibTrans2D1" presStyleIdx="0" presStyleCnt="3"/>
      <dgm:spPr/>
    </dgm:pt>
    <dgm:pt modelId="{7ECCB146-6E6B-43E8-BA8F-95AC39B88CA4}" type="pres">
      <dgm:prSet presAssocID="{2DADB617-B7D3-4FBD-8902-102F05ED7FED}" presName="spacerB" presStyleCnt="0"/>
      <dgm:spPr/>
    </dgm:pt>
    <dgm:pt modelId="{D9E1CE41-358B-4A1C-B18B-A149E65F2485}" type="pres">
      <dgm:prSet presAssocID="{2B0D4E2D-4255-4CAD-8471-C2360DA1629B}" presName="node" presStyleLbl="node1" presStyleIdx="1" presStyleCnt="4" custScaleX="134526" custLinFactNeighborX="8516" custLinFactNeighborY="386">
        <dgm:presLayoutVars>
          <dgm:bulletEnabled val="1"/>
        </dgm:presLayoutVars>
      </dgm:prSet>
      <dgm:spPr/>
    </dgm:pt>
    <dgm:pt modelId="{6FCAC2A8-2F8A-4469-B473-6F735205793C}" type="pres">
      <dgm:prSet presAssocID="{DB3B44DE-0E3A-4F0F-93EB-2D048EFB2952}" presName="spacerT" presStyleCnt="0"/>
      <dgm:spPr/>
    </dgm:pt>
    <dgm:pt modelId="{A672D5B4-DC05-4AE2-82AA-C31CCA0BF181}" type="pres">
      <dgm:prSet presAssocID="{DB3B44DE-0E3A-4F0F-93EB-2D048EFB2952}" presName="sibTrans" presStyleLbl="sibTrans2D1" presStyleIdx="1" presStyleCnt="3" custLinFactNeighborX="22926" custLinFactNeighborY="-67000"/>
      <dgm:spPr/>
    </dgm:pt>
    <dgm:pt modelId="{E024CACF-0FD2-4FF7-8509-B2D3E81E38CA}" type="pres">
      <dgm:prSet presAssocID="{DB3B44DE-0E3A-4F0F-93EB-2D048EFB2952}" presName="spacerB" presStyleCnt="0"/>
      <dgm:spPr/>
    </dgm:pt>
    <dgm:pt modelId="{FB4299BD-ECEB-450C-9FF1-A9558DC60445}" type="pres">
      <dgm:prSet presAssocID="{2C3CBFB6-862E-4E7D-8AD9-1849B05E5FE4}" presName="node" presStyleLbl="node1" presStyleIdx="2" presStyleCnt="4" custScaleX="130462" custScaleY="133120" custLinFactNeighborX="17068" custLinFactNeighborY="-92213">
        <dgm:presLayoutVars>
          <dgm:bulletEnabled val="1"/>
        </dgm:presLayoutVars>
      </dgm:prSet>
      <dgm:spPr/>
      <dgm:t>
        <a:bodyPr/>
        <a:lstStyle/>
        <a:p>
          <a:endParaRPr lang="ru-RU"/>
        </a:p>
      </dgm:t>
    </dgm:pt>
    <dgm:pt modelId="{6CEB97E7-A034-46EF-898F-96F60A40E7AA}" type="pres">
      <dgm:prSet presAssocID="{BB34EEB9-FD53-4D39-A239-0F6E5200008D}" presName="sibTransLast" presStyleLbl="sibTrans2D1" presStyleIdx="2" presStyleCnt="3" custLinFactNeighborX="-53870" custLinFactNeighborY="-995"/>
      <dgm:spPr/>
    </dgm:pt>
    <dgm:pt modelId="{5238CA92-25A1-454D-AC05-B2F6D0043E3C}" type="pres">
      <dgm:prSet presAssocID="{BB34EEB9-FD53-4D39-A239-0F6E5200008D}" presName="connectorText" presStyleLbl="sibTrans2D1" presStyleIdx="2" presStyleCnt="3"/>
      <dgm:spPr/>
    </dgm:pt>
    <dgm:pt modelId="{56B3739B-A779-48AF-A25B-044753C3F086}" type="pres">
      <dgm:prSet presAssocID="{BB34EEB9-FD53-4D39-A239-0F6E5200008D}" presName="lastNode" presStyleLbl="node1" presStyleIdx="3" presStyleCnt="4" custScaleX="86901" custScaleY="87633" custLinFactNeighborX="-2064" custLinFactNeighborY="1643">
        <dgm:presLayoutVars>
          <dgm:bulletEnabled val="1"/>
        </dgm:presLayoutVars>
      </dgm:prSet>
      <dgm:spPr/>
      <dgm:t>
        <a:bodyPr/>
        <a:lstStyle/>
        <a:p>
          <a:endParaRPr lang="ru-RU"/>
        </a:p>
      </dgm:t>
    </dgm:pt>
  </dgm:ptLst>
  <dgm:cxnLst>
    <dgm:cxn modelId="{8154AC9F-1A49-48A9-93A7-2D688C7F7E9B}" srcId="{BB34EEB9-FD53-4D39-A239-0F6E5200008D}" destId="{2C3CBFB6-862E-4E7D-8AD9-1849B05E5FE4}" srcOrd="2" destOrd="0" parTransId="{5B6EA943-1B8B-4AFE-A80E-374EEF5BE3FB}" sibTransId="{6A7EF1E2-4BC5-432A-9C59-7D8E9F505597}"/>
    <dgm:cxn modelId="{FE44CB1A-7A6D-4A4D-BBAA-985125CB8225}" type="presOf" srcId="{6A7EF1E2-4BC5-432A-9C59-7D8E9F505597}" destId="{6CEB97E7-A034-46EF-898F-96F60A40E7AA}" srcOrd="0" destOrd="0" presId="urn:microsoft.com/office/officeart/2005/8/layout/equation2"/>
    <dgm:cxn modelId="{291FB4EA-E00A-4118-89B3-9D3883DBB9C5}" srcId="{BB34EEB9-FD53-4D39-A239-0F6E5200008D}" destId="{D8AD227A-9598-4578-B97B-27E1679B6DBC}" srcOrd="0" destOrd="0" parTransId="{770F61F6-E087-4BB0-B793-FC91A5F295B7}" sibTransId="{2DADB617-B7D3-4FBD-8902-102F05ED7FED}"/>
    <dgm:cxn modelId="{BF0ED076-AF1E-4571-B849-70DDC08A5397}" srcId="{BB34EEB9-FD53-4D39-A239-0F6E5200008D}" destId="{2B0D4E2D-4255-4CAD-8471-C2360DA1629B}" srcOrd="1" destOrd="0" parTransId="{9DF2AF40-52DC-4CDD-A69C-DA0309B4B269}" sibTransId="{DB3B44DE-0E3A-4F0F-93EB-2D048EFB2952}"/>
    <dgm:cxn modelId="{B785CC75-1F3C-4D25-A9DF-AA401E3C69E1}" type="presOf" srcId="{C9C3AF5F-1D75-4D90-9CCC-8AF44666C289}" destId="{56B3739B-A779-48AF-A25B-044753C3F086}" srcOrd="0" destOrd="0" presId="urn:microsoft.com/office/officeart/2005/8/layout/equation2"/>
    <dgm:cxn modelId="{A4F2A2C0-E483-4617-A113-958427F4962F}" type="presOf" srcId="{DB3B44DE-0E3A-4F0F-93EB-2D048EFB2952}" destId="{A672D5B4-DC05-4AE2-82AA-C31CCA0BF181}" srcOrd="0" destOrd="0" presId="urn:microsoft.com/office/officeart/2005/8/layout/equation2"/>
    <dgm:cxn modelId="{016F9F42-40A1-46D1-B7E3-DC17FD16FAD4}" type="presOf" srcId="{2C3CBFB6-862E-4E7D-8AD9-1849B05E5FE4}" destId="{FB4299BD-ECEB-450C-9FF1-A9558DC60445}" srcOrd="0" destOrd="0" presId="urn:microsoft.com/office/officeart/2005/8/layout/equation2"/>
    <dgm:cxn modelId="{E78B17EB-8DA6-416A-9606-2DA1EEA8DCD6}" type="presOf" srcId="{6A7EF1E2-4BC5-432A-9C59-7D8E9F505597}" destId="{5238CA92-25A1-454D-AC05-B2F6D0043E3C}" srcOrd="1" destOrd="0" presId="urn:microsoft.com/office/officeart/2005/8/layout/equation2"/>
    <dgm:cxn modelId="{81F0077F-5BC1-48EB-9A57-71F69A95AA20}" srcId="{BB34EEB9-FD53-4D39-A239-0F6E5200008D}" destId="{C9C3AF5F-1D75-4D90-9CCC-8AF44666C289}" srcOrd="3" destOrd="0" parTransId="{7BEE0241-0D46-4FB0-AD58-7206B53F6DFD}" sibTransId="{C16EE487-D098-4D4C-B055-6CD24EA3C6BE}"/>
    <dgm:cxn modelId="{7346238D-97D8-4416-991F-AC48BF3514B5}" type="presOf" srcId="{2B0D4E2D-4255-4CAD-8471-C2360DA1629B}" destId="{D9E1CE41-358B-4A1C-B18B-A149E65F2485}" srcOrd="0" destOrd="0" presId="urn:microsoft.com/office/officeart/2005/8/layout/equation2"/>
    <dgm:cxn modelId="{37F0AD92-AAE5-4635-B8BE-184F30C2127B}" type="presOf" srcId="{D8AD227A-9598-4578-B97B-27E1679B6DBC}" destId="{2BB7BC12-832D-4759-A613-3FF6129ED2C8}" srcOrd="0" destOrd="0" presId="urn:microsoft.com/office/officeart/2005/8/layout/equation2"/>
    <dgm:cxn modelId="{1C799722-9134-4CC3-BAD8-AEB63E89E756}" type="presOf" srcId="{BB34EEB9-FD53-4D39-A239-0F6E5200008D}" destId="{0D04C172-5851-4B9C-8381-6EA86E9D1F91}" srcOrd="0" destOrd="0" presId="urn:microsoft.com/office/officeart/2005/8/layout/equation2"/>
    <dgm:cxn modelId="{0BD1578E-A43D-4F88-835F-BD8D447C6FC4}" type="presOf" srcId="{2DADB617-B7D3-4FBD-8902-102F05ED7FED}" destId="{1F4F503B-E2E3-4E7B-B4DB-BBB6CCB952E3}" srcOrd="0" destOrd="0" presId="urn:microsoft.com/office/officeart/2005/8/layout/equation2"/>
    <dgm:cxn modelId="{901CFA66-DA7C-4809-85DE-1FF24106B3EF}" type="presParOf" srcId="{0D04C172-5851-4B9C-8381-6EA86E9D1F91}" destId="{D4D0C355-D81C-4476-977E-F8FF709A79DB}" srcOrd="0" destOrd="0" presId="urn:microsoft.com/office/officeart/2005/8/layout/equation2"/>
    <dgm:cxn modelId="{6006AA2F-9BA0-4157-8733-11F5AC826270}" type="presParOf" srcId="{D4D0C355-D81C-4476-977E-F8FF709A79DB}" destId="{2BB7BC12-832D-4759-A613-3FF6129ED2C8}" srcOrd="0" destOrd="0" presId="urn:microsoft.com/office/officeart/2005/8/layout/equation2"/>
    <dgm:cxn modelId="{F6128D30-1300-40CD-9F93-9A2793C250BD}" type="presParOf" srcId="{D4D0C355-D81C-4476-977E-F8FF709A79DB}" destId="{AFFF6623-757D-465C-A839-384C711553B5}" srcOrd="1" destOrd="0" presId="urn:microsoft.com/office/officeart/2005/8/layout/equation2"/>
    <dgm:cxn modelId="{8B2884EA-6F8C-4398-AF70-94FD6D0CE569}" type="presParOf" srcId="{D4D0C355-D81C-4476-977E-F8FF709A79DB}" destId="{1F4F503B-E2E3-4E7B-B4DB-BBB6CCB952E3}" srcOrd="2" destOrd="0" presId="urn:microsoft.com/office/officeart/2005/8/layout/equation2"/>
    <dgm:cxn modelId="{35E50DCB-A757-4889-A931-25E97EE12C89}" type="presParOf" srcId="{D4D0C355-D81C-4476-977E-F8FF709A79DB}" destId="{7ECCB146-6E6B-43E8-BA8F-95AC39B88CA4}" srcOrd="3" destOrd="0" presId="urn:microsoft.com/office/officeart/2005/8/layout/equation2"/>
    <dgm:cxn modelId="{11858FF6-FDCA-4A2F-813E-DDD574DC441B}" type="presParOf" srcId="{D4D0C355-D81C-4476-977E-F8FF709A79DB}" destId="{D9E1CE41-358B-4A1C-B18B-A149E65F2485}" srcOrd="4" destOrd="0" presId="urn:microsoft.com/office/officeart/2005/8/layout/equation2"/>
    <dgm:cxn modelId="{95B463C6-D4F9-46C0-BB9B-8A80790C5728}" type="presParOf" srcId="{D4D0C355-D81C-4476-977E-F8FF709A79DB}" destId="{6FCAC2A8-2F8A-4469-B473-6F735205793C}" srcOrd="5" destOrd="0" presId="urn:microsoft.com/office/officeart/2005/8/layout/equation2"/>
    <dgm:cxn modelId="{2BA53464-19AE-4079-B3CF-C2D1A931FC24}" type="presParOf" srcId="{D4D0C355-D81C-4476-977E-F8FF709A79DB}" destId="{A672D5B4-DC05-4AE2-82AA-C31CCA0BF181}" srcOrd="6" destOrd="0" presId="urn:microsoft.com/office/officeart/2005/8/layout/equation2"/>
    <dgm:cxn modelId="{DD0DC280-F26F-4759-9648-B98EDACF8444}" type="presParOf" srcId="{D4D0C355-D81C-4476-977E-F8FF709A79DB}" destId="{E024CACF-0FD2-4FF7-8509-B2D3E81E38CA}" srcOrd="7" destOrd="0" presId="urn:microsoft.com/office/officeart/2005/8/layout/equation2"/>
    <dgm:cxn modelId="{02B12990-DD79-426C-ABC1-9FF108376995}" type="presParOf" srcId="{D4D0C355-D81C-4476-977E-F8FF709A79DB}" destId="{FB4299BD-ECEB-450C-9FF1-A9558DC60445}" srcOrd="8" destOrd="0" presId="urn:microsoft.com/office/officeart/2005/8/layout/equation2"/>
    <dgm:cxn modelId="{A5A0B17C-6EAC-4B0C-874B-161CF370352D}" type="presParOf" srcId="{0D04C172-5851-4B9C-8381-6EA86E9D1F91}" destId="{6CEB97E7-A034-46EF-898F-96F60A40E7AA}" srcOrd="1" destOrd="0" presId="urn:microsoft.com/office/officeart/2005/8/layout/equation2"/>
    <dgm:cxn modelId="{60531B34-5E28-4D5D-946B-7E6F5F1D8876}" type="presParOf" srcId="{6CEB97E7-A034-46EF-898F-96F60A40E7AA}" destId="{5238CA92-25A1-454D-AC05-B2F6D0043E3C}" srcOrd="0" destOrd="0" presId="urn:microsoft.com/office/officeart/2005/8/layout/equation2"/>
    <dgm:cxn modelId="{604094F5-8EDF-4301-9616-C1E27A811C80}" type="presParOf" srcId="{0D04C172-5851-4B9C-8381-6EA86E9D1F91}" destId="{56B3739B-A779-48AF-A25B-044753C3F086}" srcOrd="2" destOrd="0" presId="urn:microsoft.com/office/officeart/2005/8/layout/equation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E38DBF-11ED-4B69-A829-FF0B37DE4ED9}" type="doc">
      <dgm:prSet loTypeId="urn:microsoft.com/office/officeart/2005/8/layout/equation2" loCatId="process" qsTypeId="urn:microsoft.com/office/officeart/2005/8/quickstyle/simple2" qsCatId="simple" csTypeId="urn:microsoft.com/office/officeart/2005/8/colors/accent2_1" csCatId="accent2" phldr="1"/>
      <dgm:spPr/>
    </dgm:pt>
    <dgm:pt modelId="{2BE8D645-00D0-4E26-A998-1DD12E616918}">
      <dgm:prSet phldrT="[Текст]" custT="1"/>
      <dgm:spPr/>
      <dgm:t>
        <a:bodyPr/>
        <a:lstStyle/>
        <a:p>
          <a:r>
            <a:rPr lang="ru-RU" sz="1400" b="1" dirty="0" smtClean="0">
              <a:effectLst>
                <a:outerShdw blurRad="38100" dist="38100" dir="2700000" algn="tl">
                  <a:srgbClr val="000000">
                    <a:alpha val="43137"/>
                  </a:srgbClr>
                </a:outerShdw>
              </a:effectLst>
            </a:rPr>
            <a:t>ГОУ НПО ТО «Профессиональное училище № 40»</a:t>
          </a:r>
          <a:endParaRPr lang="ru-RU" sz="1400" b="1" dirty="0">
            <a:effectLst>
              <a:outerShdw blurRad="38100" dist="38100" dir="2700000" algn="tl">
                <a:srgbClr val="000000">
                  <a:alpha val="43137"/>
                </a:srgbClr>
              </a:outerShdw>
            </a:effectLst>
          </a:endParaRPr>
        </a:p>
      </dgm:t>
    </dgm:pt>
    <dgm:pt modelId="{5A7D7A85-63CB-4863-B6C5-711E3F7113A4}" type="parTrans" cxnId="{848A066D-3F46-40B9-BF43-199624931112}">
      <dgm:prSet/>
      <dgm:spPr/>
      <dgm:t>
        <a:bodyPr/>
        <a:lstStyle/>
        <a:p>
          <a:endParaRPr lang="ru-RU"/>
        </a:p>
      </dgm:t>
    </dgm:pt>
    <dgm:pt modelId="{CC49A811-5DA0-44F7-807F-8062944B08F9}" type="sibTrans" cxnId="{848A066D-3F46-40B9-BF43-199624931112}">
      <dgm:prSet/>
      <dgm:spPr/>
      <dgm:t>
        <a:bodyPr/>
        <a:lstStyle/>
        <a:p>
          <a:endParaRPr lang="ru-RU"/>
        </a:p>
      </dgm:t>
    </dgm:pt>
    <dgm:pt modelId="{6FE32661-81F5-45BD-96ED-57529BF78646}">
      <dgm:prSet phldrT="[Текст]" custT="1"/>
      <dgm:spPr/>
      <dgm:t>
        <a:bodyPr/>
        <a:lstStyle/>
        <a:p>
          <a:r>
            <a:rPr lang="ru-RU" sz="1400" b="1" dirty="0" smtClean="0">
              <a:effectLst>
                <a:outerShdw blurRad="38100" dist="38100" dir="2700000" algn="tl">
                  <a:srgbClr val="000000">
                    <a:alpha val="43137"/>
                  </a:srgbClr>
                </a:outerShdw>
              </a:effectLst>
            </a:rPr>
            <a:t>ГОУ СПО ТО «Тульский колледж строительства и отраслевых технологий»</a:t>
          </a:r>
          <a:endParaRPr lang="ru-RU" sz="1400" b="1" dirty="0">
            <a:effectLst>
              <a:outerShdw blurRad="38100" dist="38100" dir="2700000" algn="tl">
                <a:srgbClr val="000000">
                  <a:alpha val="43137"/>
                </a:srgbClr>
              </a:outerShdw>
            </a:effectLst>
          </a:endParaRPr>
        </a:p>
      </dgm:t>
    </dgm:pt>
    <dgm:pt modelId="{DF7EF783-7EDF-430F-852A-94189D257535}" type="parTrans" cxnId="{9C5A5937-8667-442A-927A-35902215D048}">
      <dgm:prSet/>
      <dgm:spPr/>
      <dgm:t>
        <a:bodyPr/>
        <a:lstStyle/>
        <a:p>
          <a:endParaRPr lang="ru-RU"/>
        </a:p>
      </dgm:t>
    </dgm:pt>
    <dgm:pt modelId="{487EFC6C-E734-4C6D-8200-893420D512B9}" type="sibTrans" cxnId="{9C5A5937-8667-442A-927A-35902215D048}">
      <dgm:prSet/>
      <dgm:spPr/>
      <dgm:t>
        <a:bodyPr/>
        <a:lstStyle/>
        <a:p>
          <a:endParaRPr lang="ru-RU"/>
        </a:p>
      </dgm:t>
    </dgm:pt>
    <dgm:pt modelId="{B6795ACC-60EE-4CA0-A216-45B137273DDB}">
      <dgm:prSet phldrT="[Текст]"/>
      <dgm:spPr/>
      <dgm:t>
        <a:bodyPr/>
        <a:lstStyle/>
        <a:p>
          <a:r>
            <a:rPr lang="ru-RU" b="1" dirty="0" smtClean="0">
              <a:effectLst>
                <a:outerShdw blurRad="38100" dist="38100" dir="2700000" algn="tl">
                  <a:srgbClr val="000000">
                    <a:alpha val="43137"/>
                  </a:srgbClr>
                </a:outerShdw>
              </a:effectLst>
            </a:rPr>
            <a:t>ГПОО ТО «Тульский колледж профессиональных технологий и сервиса»</a:t>
          </a:r>
          <a:endParaRPr lang="ru-RU" b="1" dirty="0">
            <a:effectLst>
              <a:outerShdw blurRad="38100" dist="38100" dir="2700000" algn="tl">
                <a:srgbClr val="000000">
                  <a:alpha val="43137"/>
                </a:srgbClr>
              </a:outerShdw>
            </a:effectLst>
          </a:endParaRPr>
        </a:p>
      </dgm:t>
    </dgm:pt>
    <dgm:pt modelId="{787B848D-05DC-4F08-BF7D-348A00985136}" type="parTrans" cxnId="{D740DA23-4F44-4DC8-AC68-D1A8D8C01E16}">
      <dgm:prSet/>
      <dgm:spPr/>
      <dgm:t>
        <a:bodyPr/>
        <a:lstStyle/>
        <a:p>
          <a:endParaRPr lang="ru-RU"/>
        </a:p>
      </dgm:t>
    </dgm:pt>
    <dgm:pt modelId="{B5BE40C7-5CA1-4AF6-9B60-8F75D63BBCC3}" type="sibTrans" cxnId="{D740DA23-4F44-4DC8-AC68-D1A8D8C01E16}">
      <dgm:prSet/>
      <dgm:spPr/>
      <dgm:t>
        <a:bodyPr/>
        <a:lstStyle/>
        <a:p>
          <a:endParaRPr lang="ru-RU"/>
        </a:p>
      </dgm:t>
    </dgm:pt>
    <dgm:pt modelId="{1455E0ED-6745-4636-9E99-F9555FF78D20}">
      <dgm:prSet custT="1"/>
      <dgm:spPr/>
      <dgm:t>
        <a:bodyPr/>
        <a:lstStyle/>
        <a:p>
          <a:r>
            <a:rPr lang="ru-RU" sz="1400" b="1" dirty="0" smtClean="0">
              <a:effectLst>
                <a:outerShdw blurRad="38100" dist="38100" dir="2700000" algn="tl">
                  <a:srgbClr val="000000">
                    <a:alpha val="43137"/>
                  </a:srgbClr>
                </a:outerShdw>
              </a:effectLst>
            </a:rPr>
            <a:t>ГОУ НПО ТО «Профессиональное училище № 53»</a:t>
          </a:r>
          <a:endParaRPr lang="ru-RU" sz="1400" b="1" dirty="0">
            <a:effectLst>
              <a:outerShdw blurRad="38100" dist="38100" dir="2700000" algn="tl">
                <a:srgbClr val="000000">
                  <a:alpha val="43137"/>
                </a:srgbClr>
              </a:outerShdw>
            </a:effectLst>
          </a:endParaRPr>
        </a:p>
      </dgm:t>
    </dgm:pt>
    <dgm:pt modelId="{FCD58609-F315-43CD-AFFA-70B4D3509263}" type="parTrans" cxnId="{90BF6A33-50F1-4103-A41E-9091C43C92A0}">
      <dgm:prSet/>
      <dgm:spPr/>
      <dgm:t>
        <a:bodyPr/>
        <a:lstStyle/>
        <a:p>
          <a:endParaRPr lang="ru-RU"/>
        </a:p>
      </dgm:t>
    </dgm:pt>
    <dgm:pt modelId="{BEF1834D-BA8F-4EE6-AD0A-55A92BF9DA4F}" type="sibTrans" cxnId="{90BF6A33-50F1-4103-A41E-9091C43C92A0}">
      <dgm:prSet/>
      <dgm:spPr/>
      <dgm:t>
        <a:bodyPr/>
        <a:lstStyle/>
        <a:p>
          <a:endParaRPr lang="ru-RU"/>
        </a:p>
      </dgm:t>
    </dgm:pt>
    <dgm:pt modelId="{30925D05-EC07-4041-9045-1D1AE67BA976}" type="pres">
      <dgm:prSet presAssocID="{89E38DBF-11ED-4B69-A829-FF0B37DE4ED9}" presName="Name0" presStyleCnt="0">
        <dgm:presLayoutVars>
          <dgm:dir/>
          <dgm:resizeHandles val="exact"/>
        </dgm:presLayoutVars>
      </dgm:prSet>
      <dgm:spPr/>
    </dgm:pt>
    <dgm:pt modelId="{174251CD-A97E-444B-B49F-AF058DA55A66}" type="pres">
      <dgm:prSet presAssocID="{89E38DBF-11ED-4B69-A829-FF0B37DE4ED9}" presName="vNodes" presStyleCnt="0"/>
      <dgm:spPr/>
    </dgm:pt>
    <dgm:pt modelId="{530CA1A1-BD0A-4013-AF48-FA03175E320E}" type="pres">
      <dgm:prSet presAssocID="{2BE8D645-00D0-4E26-A998-1DD12E616918}" presName="node" presStyleLbl="node1" presStyleIdx="0" presStyleCnt="4" custScaleX="121778" custScaleY="121780" custLinFactY="-17212" custLinFactNeighborX="3114" custLinFactNeighborY="-100000">
        <dgm:presLayoutVars>
          <dgm:bulletEnabled val="1"/>
        </dgm:presLayoutVars>
      </dgm:prSet>
      <dgm:spPr/>
    </dgm:pt>
    <dgm:pt modelId="{627C9CEA-F262-429E-B140-44D36E8216F4}" type="pres">
      <dgm:prSet presAssocID="{CC49A811-5DA0-44F7-807F-8062944B08F9}" presName="spacerT" presStyleCnt="0"/>
      <dgm:spPr/>
    </dgm:pt>
    <dgm:pt modelId="{930666D0-4CF2-49B4-B71C-1BBA9DCE9A90}" type="pres">
      <dgm:prSet presAssocID="{CC49A811-5DA0-44F7-807F-8062944B08F9}" presName="sibTrans" presStyleLbl="sibTrans2D1" presStyleIdx="0" presStyleCnt="3" custLinFactNeighborX="15598" custLinFactNeighborY="-50411"/>
      <dgm:spPr/>
    </dgm:pt>
    <dgm:pt modelId="{2324D081-2753-4C1C-A752-75C17D3DE173}" type="pres">
      <dgm:prSet presAssocID="{CC49A811-5DA0-44F7-807F-8062944B08F9}" presName="spacerB" presStyleCnt="0"/>
      <dgm:spPr/>
    </dgm:pt>
    <dgm:pt modelId="{D4B7FBCA-F649-40F8-839A-5DAE9B8537F2}" type="pres">
      <dgm:prSet presAssocID="{1455E0ED-6745-4636-9E99-F9555FF78D20}" presName="node" presStyleLbl="node1" presStyleIdx="1" presStyleCnt="4" custScaleX="119657" custScaleY="123879" custLinFactNeighborX="10011" custLinFactNeighborY="-1083">
        <dgm:presLayoutVars>
          <dgm:bulletEnabled val="1"/>
        </dgm:presLayoutVars>
      </dgm:prSet>
      <dgm:spPr/>
    </dgm:pt>
    <dgm:pt modelId="{AD794C9A-59EC-409C-A582-DD11836B25E1}" type="pres">
      <dgm:prSet presAssocID="{BEF1834D-BA8F-4EE6-AD0A-55A92BF9DA4F}" presName="spacerT" presStyleCnt="0"/>
      <dgm:spPr/>
    </dgm:pt>
    <dgm:pt modelId="{095C9BF0-8DD7-4FA3-A407-437D950F3D8E}" type="pres">
      <dgm:prSet presAssocID="{BEF1834D-BA8F-4EE6-AD0A-55A92BF9DA4F}" presName="sibTrans" presStyleLbl="sibTrans2D1" presStyleIdx="1" presStyleCnt="3" custLinFactNeighborX="6961" custLinFactNeighborY="-37189"/>
      <dgm:spPr/>
    </dgm:pt>
    <dgm:pt modelId="{BB44101B-CF22-4689-861D-3457B4DA345F}" type="pres">
      <dgm:prSet presAssocID="{BEF1834D-BA8F-4EE6-AD0A-55A92BF9DA4F}" presName="spacerB" presStyleCnt="0"/>
      <dgm:spPr/>
    </dgm:pt>
    <dgm:pt modelId="{7AAE8333-A08A-45F7-9A64-6E34AF05B12F}" type="pres">
      <dgm:prSet presAssocID="{6FE32661-81F5-45BD-96ED-57529BF78646}" presName="node" presStyleLbl="node1" presStyleIdx="2" presStyleCnt="4" custScaleX="151952" custScaleY="137792" custLinFactNeighborX="10011" custLinFactNeighborY="-47360">
        <dgm:presLayoutVars>
          <dgm:bulletEnabled val="1"/>
        </dgm:presLayoutVars>
      </dgm:prSet>
      <dgm:spPr/>
      <dgm:t>
        <a:bodyPr/>
        <a:lstStyle/>
        <a:p>
          <a:endParaRPr lang="ru-RU"/>
        </a:p>
      </dgm:t>
    </dgm:pt>
    <dgm:pt modelId="{202032AF-DE87-4E95-B8F0-0C7CEE8819CE}" type="pres">
      <dgm:prSet presAssocID="{89E38DBF-11ED-4B69-A829-FF0B37DE4ED9}" presName="sibTransLast" presStyleLbl="sibTrans2D1" presStyleIdx="2" presStyleCnt="3" custLinFactNeighborX="-58793" custLinFactNeighborY="9802"/>
      <dgm:spPr/>
    </dgm:pt>
    <dgm:pt modelId="{4AAEE8A9-9069-4B36-A05C-98F2823CA85B}" type="pres">
      <dgm:prSet presAssocID="{89E38DBF-11ED-4B69-A829-FF0B37DE4ED9}" presName="connectorText" presStyleLbl="sibTrans2D1" presStyleIdx="2" presStyleCnt="3"/>
      <dgm:spPr/>
    </dgm:pt>
    <dgm:pt modelId="{D3C1FE76-86D0-4C82-940E-88AD9D4B849C}" type="pres">
      <dgm:prSet presAssocID="{89E38DBF-11ED-4B69-A829-FF0B37DE4ED9}" presName="lastNode" presStyleLbl="node1" presStyleIdx="3" presStyleCnt="4" custScaleX="92444" custScaleY="105177" custLinFactNeighborX="6244" custLinFactNeighborY="2873">
        <dgm:presLayoutVars>
          <dgm:bulletEnabled val="1"/>
        </dgm:presLayoutVars>
      </dgm:prSet>
      <dgm:spPr/>
    </dgm:pt>
  </dgm:ptLst>
  <dgm:cxnLst>
    <dgm:cxn modelId="{9E428DCC-21A8-4D36-B60F-7971ED80E451}" type="presOf" srcId="{BEF1834D-BA8F-4EE6-AD0A-55A92BF9DA4F}" destId="{095C9BF0-8DD7-4FA3-A407-437D950F3D8E}" srcOrd="0" destOrd="0" presId="urn:microsoft.com/office/officeart/2005/8/layout/equation2"/>
    <dgm:cxn modelId="{D740DA23-4F44-4DC8-AC68-D1A8D8C01E16}" srcId="{89E38DBF-11ED-4B69-A829-FF0B37DE4ED9}" destId="{B6795ACC-60EE-4CA0-A216-45B137273DDB}" srcOrd="3" destOrd="0" parTransId="{787B848D-05DC-4F08-BF7D-348A00985136}" sibTransId="{B5BE40C7-5CA1-4AF6-9B60-8F75D63BBCC3}"/>
    <dgm:cxn modelId="{90BF6A33-50F1-4103-A41E-9091C43C92A0}" srcId="{89E38DBF-11ED-4B69-A829-FF0B37DE4ED9}" destId="{1455E0ED-6745-4636-9E99-F9555FF78D20}" srcOrd="1" destOrd="0" parTransId="{FCD58609-F315-43CD-AFFA-70B4D3509263}" sibTransId="{BEF1834D-BA8F-4EE6-AD0A-55A92BF9DA4F}"/>
    <dgm:cxn modelId="{1BF283B6-0B67-4AFA-A8D0-7C6D8302764C}" type="presOf" srcId="{2BE8D645-00D0-4E26-A998-1DD12E616918}" destId="{530CA1A1-BD0A-4013-AF48-FA03175E320E}" srcOrd="0" destOrd="0" presId="urn:microsoft.com/office/officeart/2005/8/layout/equation2"/>
    <dgm:cxn modelId="{26227645-D88B-4453-9476-CD78CEE60DA8}" type="presOf" srcId="{487EFC6C-E734-4C6D-8200-893420D512B9}" destId="{4AAEE8A9-9069-4B36-A05C-98F2823CA85B}" srcOrd="1" destOrd="0" presId="urn:microsoft.com/office/officeart/2005/8/layout/equation2"/>
    <dgm:cxn modelId="{848A066D-3F46-40B9-BF43-199624931112}" srcId="{89E38DBF-11ED-4B69-A829-FF0B37DE4ED9}" destId="{2BE8D645-00D0-4E26-A998-1DD12E616918}" srcOrd="0" destOrd="0" parTransId="{5A7D7A85-63CB-4863-B6C5-711E3F7113A4}" sibTransId="{CC49A811-5DA0-44F7-807F-8062944B08F9}"/>
    <dgm:cxn modelId="{DCF8700E-ECA6-497A-866E-09EBDFB090E4}" type="presOf" srcId="{6FE32661-81F5-45BD-96ED-57529BF78646}" destId="{7AAE8333-A08A-45F7-9A64-6E34AF05B12F}" srcOrd="0" destOrd="0" presId="urn:microsoft.com/office/officeart/2005/8/layout/equation2"/>
    <dgm:cxn modelId="{2CBB7541-5832-42E3-8C83-15986B6A43E2}" type="presOf" srcId="{CC49A811-5DA0-44F7-807F-8062944B08F9}" destId="{930666D0-4CF2-49B4-B71C-1BBA9DCE9A90}" srcOrd="0" destOrd="0" presId="urn:microsoft.com/office/officeart/2005/8/layout/equation2"/>
    <dgm:cxn modelId="{9C5A5937-8667-442A-927A-35902215D048}" srcId="{89E38DBF-11ED-4B69-A829-FF0B37DE4ED9}" destId="{6FE32661-81F5-45BD-96ED-57529BF78646}" srcOrd="2" destOrd="0" parTransId="{DF7EF783-7EDF-430F-852A-94189D257535}" sibTransId="{487EFC6C-E734-4C6D-8200-893420D512B9}"/>
    <dgm:cxn modelId="{2BC54609-AF2D-4E55-A550-5216A644C3AB}" type="presOf" srcId="{1455E0ED-6745-4636-9E99-F9555FF78D20}" destId="{D4B7FBCA-F649-40F8-839A-5DAE9B8537F2}" srcOrd="0" destOrd="0" presId="urn:microsoft.com/office/officeart/2005/8/layout/equation2"/>
    <dgm:cxn modelId="{F1B9A50B-0621-486E-84AF-E30F722E6E04}" type="presOf" srcId="{89E38DBF-11ED-4B69-A829-FF0B37DE4ED9}" destId="{30925D05-EC07-4041-9045-1D1AE67BA976}" srcOrd="0" destOrd="0" presId="urn:microsoft.com/office/officeart/2005/8/layout/equation2"/>
    <dgm:cxn modelId="{536959E8-B6E3-4A1A-9E0C-5BEA53FF5AAB}" type="presOf" srcId="{B6795ACC-60EE-4CA0-A216-45B137273DDB}" destId="{D3C1FE76-86D0-4C82-940E-88AD9D4B849C}" srcOrd="0" destOrd="0" presId="urn:microsoft.com/office/officeart/2005/8/layout/equation2"/>
    <dgm:cxn modelId="{A2B452E7-A76C-49A4-B446-F1308E73BE95}" type="presOf" srcId="{487EFC6C-E734-4C6D-8200-893420D512B9}" destId="{202032AF-DE87-4E95-B8F0-0C7CEE8819CE}" srcOrd="0" destOrd="0" presId="urn:microsoft.com/office/officeart/2005/8/layout/equation2"/>
    <dgm:cxn modelId="{F2E92344-2F78-4503-9ED3-CFD6A7EB1F39}" type="presParOf" srcId="{30925D05-EC07-4041-9045-1D1AE67BA976}" destId="{174251CD-A97E-444B-B49F-AF058DA55A66}" srcOrd="0" destOrd="0" presId="urn:microsoft.com/office/officeart/2005/8/layout/equation2"/>
    <dgm:cxn modelId="{381258DF-E50B-424A-A1C4-D25775E3F6F9}" type="presParOf" srcId="{174251CD-A97E-444B-B49F-AF058DA55A66}" destId="{530CA1A1-BD0A-4013-AF48-FA03175E320E}" srcOrd="0" destOrd="0" presId="urn:microsoft.com/office/officeart/2005/8/layout/equation2"/>
    <dgm:cxn modelId="{7C53EAED-06F0-43CF-BC12-BD74D0517B8B}" type="presParOf" srcId="{174251CD-A97E-444B-B49F-AF058DA55A66}" destId="{627C9CEA-F262-429E-B140-44D36E8216F4}" srcOrd="1" destOrd="0" presId="urn:microsoft.com/office/officeart/2005/8/layout/equation2"/>
    <dgm:cxn modelId="{D40AACA8-0A30-43D6-B6FA-3098825E050C}" type="presParOf" srcId="{174251CD-A97E-444B-B49F-AF058DA55A66}" destId="{930666D0-4CF2-49B4-B71C-1BBA9DCE9A90}" srcOrd="2" destOrd="0" presId="urn:microsoft.com/office/officeart/2005/8/layout/equation2"/>
    <dgm:cxn modelId="{9BF44363-C3EF-4A4E-8591-39D6ECC5AC2F}" type="presParOf" srcId="{174251CD-A97E-444B-B49F-AF058DA55A66}" destId="{2324D081-2753-4C1C-A752-75C17D3DE173}" srcOrd="3" destOrd="0" presId="urn:microsoft.com/office/officeart/2005/8/layout/equation2"/>
    <dgm:cxn modelId="{79C32B3D-1DD0-4498-955A-7883CA63896A}" type="presParOf" srcId="{174251CD-A97E-444B-B49F-AF058DA55A66}" destId="{D4B7FBCA-F649-40F8-839A-5DAE9B8537F2}" srcOrd="4" destOrd="0" presId="urn:microsoft.com/office/officeart/2005/8/layout/equation2"/>
    <dgm:cxn modelId="{034E3BA4-9093-48B2-B332-EAD9190F5CEB}" type="presParOf" srcId="{174251CD-A97E-444B-B49F-AF058DA55A66}" destId="{AD794C9A-59EC-409C-A582-DD11836B25E1}" srcOrd="5" destOrd="0" presId="urn:microsoft.com/office/officeart/2005/8/layout/equation2"/>
    <dgm:cxn modelId="{BCD160F8-B3B1-4A90-892F-0270F35CBA51}" type="presParOf" srcId="{174251CD-A97E-444B-B49F-AF058DA55A66}" destId="{095C9BF0-8DD7-4FA3-A407-437D950F3D8E}" srcOrd="6" destOrd="0" presId="urn:microsoft.com/office/officeart/2005/8/layout/equation2"/>
    <dgm:cxn modelId="{68846D64-524D-4218-9621-D678D1BA9AEF}" type="presParOf" srcId="{174251CD-A97E-444B-B49F-AF058DA55A66}" destId="{BB44101B-CF22-4689-861D-3457B4DA345F}" srcOrd="7" destOrd="0" presId="urn:microsoft.com/office/officeart/2005/8/layout/equation2"/>
    <dgm:cxn modelId="{64672EBA-1CB1-49BD-9ACA-8991445831FA}" type="presParOf" srcId="{174251CD-A97E-444B-B49F-AF058DA55A66}" destId="{7AAE8333-A08A-45F7-9A64-6E34AF05B12F}" srcOrd="8" destOrd="0" presId="urn:microsoft.com/office/officeart/2005/8/layout/equation2"/>
    <dgm:cxn modelId="{F3D32BCC-F94B-4844-A858-1D0137C75F7F}" type="presParOf" srcId="{30925D05-EC07-4041-9045-1D1AE67BA976}" destId="{202032AF-DE87-4E95-B8F0-0C7CEE8819CE}" srcOrd="1" destOrd="0" presId="urn:microsoft.com/office/officeart/2005/8/layout/equation2"/>
    <dgm:cxn modelId="{C72441B5-CF25-4D75-9460-BDB6FEFAA681}" type="presParOf" srcId="{202032AF-DE87-4E95-B8F0-0C7CEE8819CE}" destId="{4AAEE8A9-9069-4B36-A05C-98F2823CA85B}" srcOrd="0" destOrd="0" presId="urn:microsoft.com/office/officeart/2005/8/layout/equation2"/>
    <dgm:cxn modelId="{55070B64-4EB3-47EF-83A4-CFAB93DE6F90}" type="presParOf" srcId="{30925D05-EC07-4041-9045-1D1AE67BA976}" destId="{D3C1FE76-86D0-4C82-940E-88AD9D4B849C}" srcOrd="2" destOrd="0" presId="urn:microsoft.com/office/officeart/2005/8/layout/equati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34EEB9-FD53-4D39-A239-0F6E5200008D}" type="doc">
      <dgm:prSet loTypeId="urn:microsoft.com/office/officeart/2005/8/layout/equation2" loCatId="process" qsTypeId="urn:microsoft.com/office/officeart/2005/8/quickstyle/3d1" qsCatId="3D" csTypeId="urn:microsoft.com/office/officeart/2005/8/colors/accent2_2" csCatId="accent2" phldr="1"/>
      <dgm:spPr/>
    </dgm:pt>
    <dgm:pt modelId="{4507272A-8BEC-4182-BF31-87A55EC86D25}">
      <dgm:prSet phldrT="[Текст]" custT="1"/>
      <dgm:spPr/>
      <dgm:t>
        <a:bodyPr/>
        <a:lstStyle/>
        <a:p>
          <a:r>
            <a:rPr lang="ru-RU" sz="1400" b="1" dirty="0" smtClean="0">
              <a:effectLst>
                <a:outerShdw blurRad="38100" dist="38100" dir="2700000" algn="tl">
                  <a:srgbClr val="000000">
                    <a:alpha val="43137"/>
                  </a:srgbClr>
                </a:outerShdw>
              </a:effectLst>
            </a:rPr>
            <a:t>ГОУ НПО ТО «Профессиональный лицей № 35</a:t>
          </a:r>
          <a:endParaRPr lang="ru-RU" sz="1400" b="1" dirty="0">
            <a:effectLst>
              <a:outerShdw blurRad="38100" dist="38100" dir="2700000" algn="tl">
                <a:srgbClr val="000000">
                  <a:alpha val="43137"/>
                </a:srgbClr>
              </a:outerShdw>
            </a:effectLst>
          </a:endParaRPr>
        </a:p>
      </dgm:t>
    </dgm:pt>
    <dgm:pt modelId="{A381A64E-AB7E-4CFA-BED3-B49CB6F3C629}" type="parTrans" cxnId="{63775A98-9A4D-4E7A-9DDA-90BD5E13C2CA}">
      <dgm:prSet/>
      <dgm:spPr/>
      <dgm:t>
        <a:bodyPr/>
        <a:lstStyle/>
        <a:p>
          <a:endParaRPr lang="ru-RU"/>
        </a:p>
      </dgm:t>
    </dgm:pt>
    <dgm:pt modelId="{FD4F5456-D590-42F2-A972-7C660D1F2D11}" type="sibTrans" cxnId="{63775A98-9A4D-4E7A-9DDA-90BD5E13C2CA}">
      <dgm:prSet/>
      <dgm:spPr/>
      <dgm:t>
        <a:bodyPr/>
        <a:lstStyle/>
        <a:p>
          <a:endParaRPr lang="ru-RU"/>
        </a:p>
      </dgm:t>
    </dgm:pt>
    <dgm:pt modelId="{2B0D4E2D-4255-4CAD-8471-C2360DA1629B}">
      <dgm:prSet phldrT="[Текст]" custT="1"/>
      <dgm:spPr/>
      <dgm:t>
        <a:bodyPr/>
        <a:lstStyle/>
        <a:p>
          <a:r>
            <a:rPr lang="ru-RU" sz="1400" b="1" dirty="0" smtClean="0">
              <a:effectLst>
                <a:outerShdw blurRad="38100" dist="38100" dir="2700000" algn="tl">
                  <a:srgbClr val="000000">
                    <a:alpha val="43137"/>
                  </a:srgbClr>
                </a:outerShdw>
              </a:effectLst>
            </a:rPr>
            <a:t>ГОУ НПО ТО «Профессиональное училище № 55</a:t>
          </a:r>
          <a:endParaRPr lang="ru-RU" sz="1400" b="1" dirty="0">
            <a:effectLst>
              <a:outerShdw blurRad="38100" dist="38100" dir="2700000" algn="tl">
                <a:srgbClr val="000000">
                  <a:alpha val="43137"/>
                </a:srgbClr>
              </a:outerShdw>
            </a:effectLst>
          </a:endParaRPr>
        </a:p>
      </dgm:t>
    </dgm:pt>
    <dgm:pt modelId="{9DF2AF40-52DC-4CDD-A69C-DA0309B4B269}" type="parTrans" cxnId="{BF0ED076-AF1E-4571-B849-70DDC08A5397}">
      <dgm:prSet/>
      <dgm:spPr/>
      <dgm:t>
        <a:bodyPr/>
        <a:lstStyle/>
        <a:p>
          <a:endParaRPr lang="ru-RU"/>
        </a:p>
      </dgm:t>
    </dgm:pt>
    <dgm:pt modelId="{DB3B44DE-0E3A-4F0F-93EB-2D048EFB2952}" type="sibTrans" cxnId="{BF0ED076-AF1E-4571-B849-70DDC08A5397}">
      <dgm:prSet/>
      <dgm:spPr/>
      <dgm:t>
        <a:bodyPr/>
        <a:lstStyle/>
        <a:p>
          <a:endParaRPr lang="ru-RU"/>
        </a:p>
      </dgm:t>
    </dgm:pt>
    <dgm:pt modelId="{C9C3AF5F-1D75-4D90-9CCC-8AF44666C289}">
      <dgm:prSet phldrT="[Текст]" custT="1"/>
      <dgm:spPr/>
      <dgm:t>
        <a:bodyPr/>
        <a:lstStyle/>
        <a:p>
          <a:r>
            <a:rPr lang="ru-RU" sz="1600" b="1" dirty="0" smtClean="0">
              <a:effectLst>
                <a:outerShdw blurRad="38100" dist="38100" dir="2700000" algn="tl">
                  <a:srgbClr val="000000">
                    <a:alpha val="43137"/>
                  </a:srgbClr>
                </a:outerShdw>
              </a:effectLst>
            </a:rPr>
            <a:t>ГПОО ТО «Тульский сельскохозяйственный техникум имени И.С. Ефанова»</a:t>
          </a:r>
          <a:endParaRPr lang="ru-RU" sz="1600" b="1" dirty="0">
            <a:effectLst>
              <a:outerShdw blurRad="38100" dist="38100" dir="2700000" algn="tl">
                <a:srgbClr val="000000">
                  <a:alpha val="43137"/>
                </a:srgbClr>
              </a:outerShdw>
            </a:effectLst>
          </a:endParaRPr>
        </a:p>
      </dgm:t>
    </dgm:pt>
    <dgm:pt modelId="{7BEE0241-0D46-4FB0-AD58-7206B53F6DFD}" type="parTrans" cxnId="{81F0077F-5BC1-48EB-9A57-71F69A95AA20}">
      <dgm:prSet/>
      <dgm:spPr/>
      <dgm:t>
        <a:bodyPr/>
        <a:lstStyle/>
        <a:p>
          <a:endParaRPr lang="ru-RU"/>
        </a:p>
      </dgm:t>
    </dgm:pt>
    <dgm:pt modelId="{C16EE487-D098-4D4C-B055-6CD24EA3C6BE}" type="sibTrans" cxnId="{81F0077F-5BC1-48EB-9A57-71F69A95AA20}">
      <dgm:prSet/>
      <dgm:spPr/>
      <dgm:t>
        <a:bodyPr/>
        <a:lstStyle/>
        <a:p>
          <a:endParaRPr lang="ru-RU"/>
        </a:p>
      </dgm:t>
    </dgm:pt>
    <dgm:pt modelId="{D8AD227A-9598-4578-B97B-27E1679B6DBC}">
      <dgm:prSet custT="1"/>
      <dgm:spPr/>
      <dgm:t>
        <a:bodyPr/>
        <a:lstStyle/>
        <a:p>
          <a:r>
            <a:rPr lang="ru-RU" sz="1400" b="1" dirty="0" smtClean="0">
              <a:effectLst>
                <a:outerShdw blurRad="38100" dist="38100" dir="2700000" algn="tl">
                  <a:srgbClr val="000000">
                    <a:alpha val="43137"/>
                  </a:srgbClr>
                </a:outerShdw>
              </a:effectLst>
            </a:rPr>
            <a:t>ГОУ НПО ТО «Профессиональное училище № 54</a:t>
          </a:r>
          <a:endParaRPr lang="ru-RU" sz="1400" b="1" dirty="0">
            <a:effectLst>
              <a:outerShdw blurRad="38100" dist="38100" dir="2700000" algn="tl">
                <a:srgbClr val="000000">
                  <a:alpha val="43137"/>
                </a:srgbClr>
              </a:outerShdw>
            </a:effectLst>
          </a:endParaRPr>
        </a:p>
      </dgm:t>
    </dgm:pt>
    <dgm:pt modelId="{770F61F6-E087-4BB0-B793-FC91A5F295B7}" type="parTrans" cxnId="{291FB4EA-E00A-4118-89B3-9D3883DBB9C5}">
      <dgm:prSet/>
      <dgm:spPr/>
      <dgm:t>
        <a:bodyPr/>
        <a:lstStyle/>
        <a:p>
          <a:endParaRPr lang="ru-RU"/>
        </a:p>
      </dgm:t>
    </dgm:pt>
    <dgm:pt modelId="{2DADB617-B7D3-4FBD-8902-102F05ED7FED}" type="sibTrans" cxnId="{291FB4EA-E00A-4118-89B3-9D3883DBB9C5}">
      <dgm:prSet/>
      <dgm:spPr/>
      <dgm:t>
        <a:bodyPr/>
        <a:lstStyle/>
        <a:p>
          <a:endParaRPr lang="ru-RU"/>
        </a:p>
      </dgm:t>
    </dgm:pt>
    <dgm:pt modelId="{2C3CBFB6-862E-4E7D-8AD9-1849B05E5FE4}">
      <dgm:prSet custT="1"/>
      <dgm:spPr/>
      <dgm:t>
        <a:bodyPr/>
        <a:lstStyle/>
        <a:p>
          <a:r>
            <a:rPr lang="ru-RU" sz="1400" b="1" dirty="0" smtClean="0">
              <a:effectLst>
                <a:outerShdw blurRad="38100" dist="38100" dir="2700000" algn="tl">
                  <a:srgbClr val="000000">
                    <a:alpha val="43137"/>
                  </a:srgbClr>
                </a:outerShdw>
              </a:effectLst>
            </a:rPr>
            <a:t>ГОУ СПО ТО «Тульский  сельскохозяйственный колледж им. И.С. Ефанова»</a:t>
          </a:r>
          <a:endParaRPr lang="ru-RU" sz="1400" b="1" dirty="0">
            <a:effectLst>
              <a:outerShdw blurRad="38100" dist="38100" dir="2700000" algn="tl">
                <a:srgbClr val="000000">
                  <a:alpha val="43137"/>
                </a:srgbClr>
              </a:outerShdw>
            </a:effectLst>
          </a:endParaRPr>
        </a:p>
      </dgm:t>
    </dgm:pt>
    <dgm:pt modelId="{5B6EA943-1B8B-4AFE-A80E-374EEF5BE3FB}" type="parTrans" cxnId="{8154AC9F-1A49-48A9-93A7-2D688C7F7E9B}">
      <dgm:prSet/>
      <dgm:spPr/>
      <dgm:t>
        <a:bodyPr/>
        <a:lstStyle/>
        <a:p>
          <a:endParaRPr lang="ru-RU"/>
        </a:p>
      </dgm:t>
    </dgm:pt>
    <dgm:pt modelId="{6A7EF1E2-4BC5-432A-9C59-7D8E9F505597}" type="sibTrans" cxnId="{8154AC9F-1A49-48A9-93A7-2D688C7F7E9B}">
      <dgm:prSet/>
      <dgm:spPr/>
      <dgm:t>
        <a:bodyPr/>
        <a:lstStyle/>
        <a:p>
          <a:endParaRPr lang="ru-RU"/>
        </a:p>
      </dgm:t>
    </dgm:pt>
    <dgm:pt modelId="{0D04C172-5851-4B9C-8381-6EA86E9D1F91}" type="pres">
      <dgm:prSet presAssocID="{BB34EEB9-FD53-4D39-A239-0F6E5200008D}" presName="Name0" presStyleCnt="0">
        <dgm:presLayoutVars>
          <dgm:dir/>
          <dgm:resizeHandles val="exact"/>
        </dgm:presLayoutVars>
      </dgm:prSet>
      <dgm:spPr/>
    </dgm:pt>
    <dgm:pt modelId="{D4D0C355-D81C-4476-977E-F8FF709A79DB}" type="pres">
      <dgm:prSet presAssocID="{BB34EEB9-FD53-4D39-A239-0F6E5200008D}" presName="vNodes" presStyleCnt="0"/>
      <dgm:spPr/>
    </dgm:pt>
    <dgm:pt modelId="{3B67CE48-2258-4B82-B383-9F96ED132F6D}" type="pres">
      <dgm:prSet presAssocID="{4507272A-8BEC-4182-BF31-87A55EC86D25}" presName="node" presStyleLbl="node1" presStyleIdx="0" presStyleCnt="5" custScaleX="253499" custScaleY="197047" custLinFactNeighborX="3341" custLinFactNeighborY="-4799">
        <dgm:presLayoutVars>
          <dgm:bulletEnabled val="1"/>
        </dgm:presLayoutVars>
      </dgm:prSet>
      <dgm:spPr/>
      <dgm:t>
        <a:bodyPr/>
        <a:lstStyle/>
        <a:p>
          <a:endParaRPr lang="ru-RU"/>
        </a:p>
      </dgm:t>
    </dgm:pt>
    <dgm:pt modelId="{E0AD853D-4A5A-4D2C-82FF-934602C531B7}" type="pres">
      <dgm:prSet presAssocID="{FD4F5456-D590-42F2-A972-7C660D1F2D11}" presName="spacerT" presStyleCnt="0"/>
      <dgm:spPr/>
    </dgm:pt>
    <dgm:pt modelId="{D789D380-D162-413B-9AF5-3670BB60F0F8}" type="pres">
      <dgm:prSet presAssocID="{FD4F5456-D590-42F2-A972-7C660D1F2D11}" presName="sibTrans" presStyleLbl="sibTrans2D1" presStyleIdx="0" presStyleCnt="4"/>
      <dgm:spPr/>
    </dgm:pt>
    <dgm:pt modelId="{8A19F6DC-C687-4548-AFEE-EB9661FD4A25}" type="pres">
      <dgm:prSet presAssocID="{FD4F5456-D590-42F2-A972-7C660D1F2D11}" presName="spacerB" presStyleCnt="0"/>
      <dgm:spPr/>
    </dgm:pt>
    <dgm:pt modelId="{2BB7BC12-832D-4759-A613-3FF6129ED2C8}" type="pres">
      <dgm:prSet presAssocID="{D8AD227A-9598-4578-B97B-27E1679B6DBC}" presName="node" presStyleLbl="node1" presStyleIdx="1" presStyleCnt="5" custScaleX="268662" custScaleY="227537">
        <dgm:presLayoutVars>
          <dgm:bulletEnabled val="1"/>
        </dgm:presLayoutVars>
      </dgm:prSet>
      <dgm:spPr/>
    </dgm:pt>
    <dgm:pt modelId="{AFFF6623-757D-465C-A839-384C711553B5}" type="pres">
      <dgm:prSet presAssocID="{2DADB617-B7D3-4FBD-8902-102F05ED7FED}" presName="spacerT" presStyleCnt="0"/>
      <dgm:spPr/>
    </dgm:pt>
    <dgm:pt modelId="{1F4F503B-E2E3-4E7B-B4DB-BBB6CCB952E3}" type="pres">
      <dgm:prSet presAssocID="{2DADB617-B7D3-4FBD-8902-102F05ED7FED}" presName="sibTrans" presStyleLbl="sibTrans2D1" presStyleIdx="1" presStyleCnt="4"/>
      <dgm:spPr/>
    </dgm:pt>
    <dgm:pt modelId="{7ECCB146-6E6B-43E8-BA8F-95AC39B88CA4}" type="pres">
      <dgm:prSet presAssocID="{2DADB617-B7D3-4FBD-8902-102F05ED7FED}" presName="spacerB" presStyleCnt="0"/>
      <dgm:spPr/>
    </dgm:pt>
    <dgm:pt modelId="{D9E1CE41-358B-4A1C-B18B-A149E65F2485}" type="pres">
      <dgm:prSet presAssocID="{2B0D4E2D-4255-4CAD-8471-C2360DA1629B}" presName="node" presStyleLbl="node1" presStyleIdx="2" presStyleCnt="5" custScaleX="273199" custScaleY="240371">
        <dgm:presLayoutVars>
          <dgm:bulletEnabled val="1"/>
        </dgm:presLayoutVars>
      </dgm:prSet>
      <dgm:spPr/>
    </dgm:pt>
    <dgm:pt modelId="{6FCAC2A8-2F8A-4469-B473-6F735205793C}" type="pres">
      <dgm:prSet presAssocID="{DB3B44DE-0E3A-4F0F-93EB-2D048EFB2952}" presName="spacerT" presStyleCnt="0"/>
      <dgm:spPr/>
    </dgm:pt>
    <dgm:pt modelId="{A672D5B4-DC05-4AE2-82AA-C31CCA0BF181}" type="pres">
      <dgm:prSet presAssocID="{DB3B44DE-0E3A-4F0F-93EB-2D048EFB2952}" presName="sibTrans" presStyleLbl="sibTrans2D1" presStyleIdx="2" presStyleCnt="4"/>
      <dgm:spPr/>
    </dgm:pt>
    <dgm:pt modelId="{E024CACF-0FD2-4FF7-8509-B2D3E81E38CA}" type="pres">
      <dgm:prSet presAssocID="{DB3B44DE-0E3A-4F0F-93EB-2D048EFB2952}" presName="spacerB" presStyleCnt="0"/>
      <dgm:spPr/>
    </dgm:pt>
    <dgm:pt modelId="{FB4299BD-ECEB-450C-9FF1-A9558DC60445}" type="pres">
      <dgm:prSet presAssocID="{2C3CBFB6-862E-4E7D-8AD9-1849B05E5FE4}" presName="node" presStyleLbl="node1" presStyleIdx="3" presStyleCnt="5" custScaleX="329965" custScaleY="290061">
        <dgm:presLayoutVars>
          <dgm:bulletEnabled val="1"/>
        </dgm:presLayoutVars>
      </dgm:prSet>
      <dgm:spPr/>
      <dgm:t>
        <a:bodyPr/>
        <a:lstStyle/>
        <a:p>
          <a:endParaRPr lang="ru-RU"/>
        </a:p>
      </dgm:t>
    </dgm:pt>
    <dgm:pt modelId="{6CEB97E7-A034-46EF-898F-96F60A40E7AA}" type="pres">
      <dgm:prSet presAssocID="{BB34EEB9-FD53-4D39-A239-0F6E5200008D}" presName="sibTransLast" presStyleLbl="sibTrans2D1" presStyleIdx="3" presStyleCnt="4" custScaleX="148523" custScaleY="230342"/>
      <dgm:spPr/>
    </dgm:pt>
    <dgm:pt modelId="{5238CA92-25A1-454D-AC05-B2F6D0043E3C}" type="pres">
      <dgm:prSet presAssocID="{BB34EEB9-FD53-4D39-A239-0F6E5200008D}" presName="connectorText" presStyleLbl="sibTrans2D1" presStyleIdx="3" presStyleCnt="4"/>
      <dgm:spPr/>
    </dgm:pt>
    <dgm:pt modelId="{56B3739B-A779-48AF-A25B-044753C3F086}" type="pres">
      <dgm:prSet presAssocID="{BB34EEB9-FD53-4D39-A239-0F6E5200008D}" presName="lastNode" presStyleLbl="node1" presStyleIdx="4" presStyleCnt="5" custScaleX="235078" custScaleY="214878" custLinFactX="100000" custLinFactNeighborX="119121" custLinFactNeighborY="-3477">
        <dgm:presLayoutVars>
          <dgm:bulletEnabled val="1"/>
        </dgm:presLayoutVars>
      </dgm:prSet>
      <dgm:spPr/>
      <dgm:t>
        <a:bodyPr/>
        <a:lstStyle/>
        <a:p>
          <a:endParaRPr lang="ru-RU"/>
        </a:p>
      </dgm:t>
    </dgm:pt>
  </dgm:ptLst>
  <dgm:cxnLst>
    <dgm:cxn modelId="{A527C283-E2B1-4F84-A041-2F2A2BF08D1A}" type="presOf" srcId="{D8AD227A-9598-4578-B97B-27E1679B6DBC}" destId="{2BB7BC12-832D-4759-A613-3FF6129ED2C8}" srcOrd="0" destOrd="0" presId="urn:microsoft.com/office/officeart/2005/8/layout/equation2"/>
    <dgm:cxn modelId="{8154AC9F-1A49-48A9-93A7-2D688C7F7E9B}" srcId="{BB34EEB9-FD53-4D39-A239-0F6E5200008D}" destId="{2C3CBFB6-862E-4E7D-8AD9-1849B05E5FE4}" srcOrd="3" destOrd="0" parTransId="{5B6EA943-1B8B-4AFE-A80E-374EEF5BE3FB}" sibTransId="{6A7EF1E2-4BC5-432A-9C59-7D8E9F505597}"/>
    <dgm:cxn modelId="{2F81510E-F475-4B8B-90E5-A42AB5C5D9CF}" type="presOf" srcId="{6A7EF1E2-4BC5-432A-9C59-7D8E9F505597}" destId="{6CEB97E7-A034-46EF-898F-96F60A40E7AA}" srcOrd="0" destOrd="0" presId="urn:microsoft.com/office/officeart/2005/8/layout/equation2"/>
    <dgm:cxn modelId="{F20AA863-3EB0-4CF5-A4AF-499F959362F0}" type="presOf" srcId="{4507272A-8BEC-4182-BF31-87A55EC86D25}" destId="{3B67CE48-2258-4B82-B383-9F96ED132F6D}" srcOrd="0" destOrd="0" presId="urn:microsoft.com/office/officeart/2005/8/layout/equation2"/>
    <dgm:cxn modelId="{291FB4EA-E00A-4118-89B3-9D3883DBB9C5}" srcId="{BB34EEB9-FD53-4D39-A239-0F6E5200008D}" destId="{D8AD227A-9598-4578-B97B-27E1679B6DBC}" srcOrd="1" destOrd="0" parTransId="{770F61F6-E087-4BB0-B793-FC91A5F295B7}" sibTransId="{2DADB617-B7D3-4FBD-8902-102F05ED7FED}"/>
    <dgm:cxn modelId="{BF0ED076-AF1E-4571-B849-70DDC08A5397}" srcId="{BB34EEB9-FD53-4D39-A239-0F6E5200008D}" destId="{2B0D4E2D-4255-4CAD-8471-C2360DA1629B}" srcOrd="2" destOrd="0" parTransId="{9DF2AF40-52DC-4CDD-A69C-DA0309B4B269}" sibTransId="{DB3B44DE-0E3A-4F0F-93EB-2D048EFB2952}"/>
    <dgm:cxn modelId="{7708DE61-609E-4C75-8D79-3104902A2B48}" type="presOf" srcId="{BB34EEB9-FD53-4D39-A239-0F6E5200008D}" destId="{0D04C172-5851-4B9C-8381-6EA86E9D1F91}" srcOrd="0" destOrd="0" presId="urn:microsoft.com/office/officeart/2005/8/layout/equation2"/>
    <dgm:cxn modelId="{7B76E642-B685-4E22-BD8E-E87DB02893CF}" type="presOf" srcId="{FD4F5456-D590-42F2-A972-7C660D1F2D11}" destId="{D789D380-D162-413B-9AF5-3670BB60F0F8}" srcOrd="0" destOrd="0" presId="urn:microsoft.com/office/officeart/2005/8/layout/equation2"/>
    <dgm:cxn modelId="{81F0077F-5BC1-48EB-9A57-71F69A95AA20}" srcId="{BB34EEB9-FD53-4D39-A239-0F6E5200008D}" destId="{C9C3AF5F-1D75-4D90-9CCC-8AF44666C289}" srcOrd="4" destOrd="0" parTransId="{7BEE0241-0D46-4FB0-AD58-7206B53F6DFD}" sibTransId="{C16EE487-D098-4D4C-B055-6CD24EA3C6BE}"/>
    <dgm:cxn modelId="{63775A98-9A4D-4E7A-9DDA-90BD5E13C2CA}" srcId="{BB34EEB9-FD53-4D39-A239-0F6E5200008D}" destId="{4507272A-8BEC-4182-BF31-87A55EC86D25}" srcOrd="0" destOrd="0" parTransId="{A381A64E-AB7E-4CFA-BED3-B49CB6F3C629}" sibTransId="{FD4F5456-D590-42F2-A972-7C660D1F2D11}"/>
    <dgm:cxn modelId="{ADA48FFC-51E6-4D28-95FD-6E481023155D}" type="presOf" srcId="{2C3CBFB6-862E-4E7D-8AD9-1849B05E5FE4}" destId="{FB4299BD-ECEB-450C-9FF1-A9558DC60445}" srcOrd="0" destOrd="0" presId="urn:microsoft.com/office/officeart/2005/8/layout/equation2"/>
    <dgm:cxn modelId="{47FF3FE3-CA33-46CE-9D64-28247AF8CD4B}" type="presOf" srcId="{2DADB617-B7D3-4FBD-8902-102F05ED7FED}" destId="{1F4F503B-E2E3-4E7B-B4DB-BBB6CCB952E3}" srcOrd="0" destOrd="0" presId="urn:microsoft.com/office/officeart/2005/8/layout/equation2"/>
    <dgm:cxn modelId="{1C9154BB-F1E4-403D-A16C-77C49315FE4D}" type="presOf" srcId="{C9C3AF5F-1D75-4D90-9CCC-8AF44666C289}" destId="{56B3739B-A779-48AF-A25B-044753C3F086}" srcOrd="0" destOrd="0" presId="urn:microsoft.com/office/officeart/2005/8/layout/equation2"/>
    <dgm:cxn modelId="{52E77E66-49F5-460C-9177-B7AFD190902E}" type="presOf" srcId="{6A7EF1E2-4BC5-432A-9C59-7D8E9F505597}" destId="{5238CA92-25A1-454D-AC05-B2F6D0043E3C}" srcOrd="1" destOrd="0" presId="urn:microsoft.com/office/officeart/2005/8/layout/equation2"/>
    <dgm:cxn modelId="{7C7A7D87-2EFF-483F-96FD-E08DA7121723}" type="presOf" srcId="{DB3B44DE-0E3A-4F0F-93EB-2D048EFB2952}" destId="{A672D5B4-DC05-4AE2-82AA-C31CCA0BF181}" srcOrd="0" destOrd="0" presId="urn:microsoft.com/office/officeart/2005/8/layout/equation2"/>
    <dgm:cxn modelId="{52C3660E-0977-46DB-AAF9-9D133BB2B697}" type="presOf" srcId="{2B0D4E2D-4255-4CAD-8471-C2360DA1629B}" destId="{D9E1CE41-358B-4A1C-B18B-A149E65F2485}" srcOrd="0" destOrd="0" presId="urn:microsoft.com/office/officeart/2005/8/layout/equation2"/>
    <dgm:cxn modelId="{DF7EEA78-7479-4BE3-B499-A00D8EA3BBE5}" type="presParOf" srcId="{0D04C172-5851-4B9C-8381-6EA86E9D1F91}" destId="{D4D0C355-D81C-4476-977E-F8FF709A79DB}" srcOrd="0" destOrd="0" presId="urn:microsoft.com/office/officeart/2005/8/layout/equation2"/>
    <dgm:cxn modelId="{9EBCA69C-8EAD-43BC-9830-D35CB35EA519}" type="presParOf" srcId="{D4D0C355-D81C-4476-977E-F8FF709A79DB}" destId="{3B67CE48-2258-4B82-B383-9F96ED132F6D}" srcOrd="0" destOrd="0" presId="urn:microsoft.com/office/officeart/2005/8/layout/equation2"/>
    <dgm:cxn modelId="{B210B66C-E7D3-4707-A403-0F56DA8C66DC}" type="presParOf" srcId="{D4D0C355-D81C-4476-977E-F8FF709A79DB}" destId="{E0AD853D-4A5A-4D2C-82FF-934602C531B7}" srcOrd="1" destOrd="0" presId="urn:microsoft.com/office/officeart/2005/8/layout/equation2"/>
    <dgm:cxn modelId="{1B394D02-0F96-4B8A-9D92-E509F05ECF77}" type="presParOf" srcId="{D4D0C355-D81C-4476-977E-F8FF709A79DB}" destId="{D789D380-D162-413B-9AF5-3670BB60F0F8}" srcOrd="2" destOrd="0" presId="urn:microsoft.com/office/officeart/2005/8/layout/equation2"/>
    <dgm:cxn modelId="{84395D2C-F4E7-4A04-AC9F-9F4CE37450EC}" type="presParOf" srcId="{D4D0C355-D81C-4476-977E-F8FF709A79DB}" destId="{8A19F6DC-C687-4548-AFEE-EB9661FD4A25}" srcOrd="3" destOrd="0" presId="urn:microsoft.com/office/officeart/2005/8/layout/equation2"/>
    <dgm:cxn modelId="{F040B987-32F9-4AB0-83A1-0481489CC9F7}" type="presParOf" srcId="{D4D0C355-D81C-4476-977E-F8FF709A79DB}" destId="{2BB7BC12-832D-4759-A613-3FF6129ED2C8}" srcOrd="4" destOrd="0" presId="urn:microsoft.com/office/officeart/2005/8/layout/equation2"/>
    <dgm:cxn modelId="{73BF690C-A52B-4D4C-8F91-F1C9AA6484AE}" type="presParOf" srcId="{D4D0C355-D81C-4476-977E-F8FF709A79DB}" destId="{AFFF6623-757D-465C-A839-384C711553B5}" srcOrd="5" destOrd="0" presId="urn:microsoft.com/office/officeart/2005/8/layout/equation2"/>
    <dgm:cxn modelId="{0AC5F4BF-D520-4C9C-A3B3-7895A9E54253}" type="presParOf" srcId="{D4D0C355-D81C-4476-977E-F8FF709A79DB}" destId="{1F4F503B-E2E3-4E7B-B4DB-BBB6CCB952E3}" srcOrd="6" destOrd="0" presId="urn:microsoft.com/office/officeart/2005/8/layout/equation2"/>
    <dgm:cxn modelId="{68B31FDD-7B7F-431B-9924-ACEF22B9233C}" type="presParOf" srcId="{D4D0C355-D81C-4476-977E-F8FF709A79DB}" destId="{7ECCB146-6E6B-43E8-BA8F-95AC39B88CA4}" srcOrd="7" destOrd="0" presId="urn:microsoft.com/office/officeart/2005/8/layout/equation2"/>
    <dgm:cxn modelId="{42E14D3C-C67B-49DF-B23C-CB8D093C9DF8}" type="presParOf" srcId="{D4D0C355-D81C-4476-977E-F8FF709A79DB}" destId="{D9E1CE41-358B-4A1C-B18B-A149E65F2485}" srcOrd="8" destOrd="0" presId="urn:microsoft.com/office/officeart/2005/8/layout/equation2"/>
    <dgm:cxn modelId="{153B5E16-3E10-4E5B-B877-21B34360A690}" type="presParOf" srcId="{D4D0C355-D81C-4476-977E-F8FF709A79DB}" destId="{6FCAC2A8-2F8A-4469-B473-6F735205793C}" srcOrd="9" destOrd="0" presId="urn:microsoft.com/office/officeart/2005/8/layout/equation2"/>
    <dgm:cxn modelId="{8542339D-7F70-4123-AA4D-86DBA22A99A1}" type="presParOf" srcId="{D4D0C355-D81C-4476-977E-F8FF709A79DB}" destId="{A672D5B4-DC05-4AE2-82AA-C31CCA0BF181}" srcOrd="10" destOrd="0" presId="urn:microsoft.com/office/officeart/2005/8/layout/equation2"/>
    <dgm:cxn modelId="{D60603EC-19AE-44A6-BED3-29AB613CE2BE}" type="presParOf" srcId="{D4D0C355-D81C-4476-977E-F8FF709A79DB}" destId="{E024CACF-0FD2-4FF7-8509-B2D3E81E38CA}" srcOrd="11" destOrd="0" presId="urn:microsoft.com/office/officeart/2005/8/layout/equation2"/>
    <dgm:cxn modelId="{A420B72B-4C39-4A24-B56D-9A6CA1CD0679}" type="presParOf" srcId="{D4D0C355-D81C-4476-977E-F8FF709A79DB}" destId="{FB4299BD-ECEB-450C-9FF1-A9558DC60445}" srcOrd="12" destOrd="0" presId="urn:microsoft.com/office/officeart/2005/8/layout/equation2"/>
    <dgm:cxn modelId="{118C5C92-653C-4E0E-9CA5-41D4A5142B5A}" type="presParOf" srcId="{0D04C172-5851-4B9C-8381-6EA86E9D1F91}" destId="{6CEB97E7-A034-46EF-898F-96F60A40E7AA}" srcOrd="1" destOrd="0" presId="urn:microsoft.com/office/officeart/2005/8/layout/equation2"/>
    <dgm:cxn modelId="{E0D44991-6FAE-43C1-AA22-35793DE36392}" type="presParOf" srcId="{6CEB97E7-A034-46EF-898F-96F60A40E7AA}" destId="{5238CA92-25A1-454D-AC05-B2F6D0043E3C}" srcOrd="0" destOrd="0" presId="urn:microsoft.com/office/officeart/2005/8/layout/equation2"/>
    <dgm:cxn modelId="{9A37F3CF-FC50-4375-8E5A-FFAC2F7C8D8F}" type="presParOf" srcId="{0D04C172-5851-4B9C-8381-6EA86E9D1F91}" destId="{56B3739B-A779-48AF-A25B-044753C3F086}"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212ACF-E3DA-4146-8691-AD934CAF455F}" type="doc">
      <dgm:prSet loTypeId="urn:microsoft.com/office/officeart/2005/8/layout/hList6" loCatId="list" qsTypeId="urn:microsoft.com/office/officeart/2005/8/quickstyle/3d4" qsCatId="3D" csTypeId="urn:microsoft.com/office/officeart/2005/8/colors/accent2_1" csCatId="accent2" phldr="1"/>
      <dgm:spPr/>
      <dgm:t>
        <a:bodyPr/>
        <a:lstStyle/>
        <a:p>
          <a:endParaRPr lang="ru-RU"/>
        </a:p>
      </dgm:t>
    </dgm:pt>
    <dgm:pt modelId="{8AC9BE4D-FA62-493B-9D36-846CF1CC95CB}">
      <dgm:prSet phldrT="[Текст]" custT="1"/>
      <dgm:spPr/>
      <dgm:t>
        <a:bodyPr anchor="t" anchorCtr="0"/>
        <a:lstStyle/>
        <a:p>
          <a:r>
            <a:rPr lang="ru-RU" sz="1050" b="1" dirty="0" smtClean="0"/>
            <a:t>Закон Тульской области от 30.09.2013 № 1989-ЗТО «Об образовании»;</a:t>
          </a:r>
        </a:p>
        <a:p>
          <a:r>
            <a:rPr lang="ru-RU" sz="1050" b="1" dirty="0" smtClean="0"/>
            <a:t>Закон Тульской области от 30.09.2013 № 2000-ЗТО «О внесении изменения в Закон Тульской области «О нормативах расчета размера субвенций местным бюджетам для реализации основных общеобразовательных программ в части финансирования расходов на оплату труда работников общеобразовательных учреждений, расходов на учебники и учебные пособия, технические средства обучения, расходные материалы и хозяйственные нужды (за исключением расходов на содержание зданий и коммунальных расходов, осуществляемых из местных бюджетов), методике их определения, порядке расчета субвенций местным бюджетам и порядке расчета объема финансового обеспечения муниципальных общеобразовательных учреждений в расчете на одного обучающегося на 2013 год и на плановый период 2014 и 2015  годов»;</a:t>
          </a:r>
        </a:p>
        <a:p>
          <a:endParaRPr lang="ru-RU" sz="1050" dirty="0"/>
        </a:p>
      </dgm:t>
    </dgm:pt>
    <dgm:pt modelId="{5FE73C91-CE13-477A-8F97-52D8C21E48DB}" type="parTrans" cxnId="{4FB34CCA-0C2E-4274-BDF6-EA5AD16079B1}">
      <dgm:prSet/>
      <dgm:spPr/>
      <dgm:t>
        <a:bodyPr/>
        <a:lstStyle/>
        <a:p>
          <a:endParaRPr lang="ru-RU"/>
        </a:p>
      </dgm:t>
    </dgm:pt>
    <dgm:pt modelId="{744C97BB-13E8-45A2-A159-45EA95DCB324}" type="sibTrans" cxnId="{4FB34CCA-0C2E-4274-BDF6-EA5AD16079B1}">
      <dgm:prSet/>
      <dgm:spPr/>
      <dgm:t>
        <a:bodyPr/>
        <a:lstStyle/>
        <a:p>
          <a:endParaRPr lang="ru-RU"/>
        </a:p>
      </dgm:t>
    </dgm:pt>
    <dgm:pt modelId="{6C526E65-5D57-40BB-9C47-9B92169BBE2D}">
      <dgm:prSet phldrT="[Текст]" custT="1"/>
      <dgm:spPr/>
      <dgm:t>
        <a:bodyPr anchor="t" anchorCtr="0"/>
        <a:lstStyle/>
        <a:p>
          <a:pPr>
            <a:spcAft>
              <a:spcPts val="0"/>
            </a:spcAft>
          </a:pPr>
          <a:r>
            <a:rPr lang="ru-RU" sz="1100" b="1" dirty="0" smtClean="0"/>
            <a:t>Закон Тульской области от 09.12.2013 № 2047-ЗТО Закон Тульской области «О внесении изменений в Закон Тульской области «О наделении органов местного самоуправления государственными полномочиями по предоставлению мер социальной поддержки педагогическим и иным работникам»;</a:t>
          </a:r>
        </a:p>
        <a:p>
          <a:pPr>
            <a:spcAft>
              <a:spcPts val="0"/>
            </a:spcAft>
          </a:pPr>
          <a:r>
            <a:rPr lang="ru-RU" sz="1100" b="1" dirty="0" smtClean="0"/>
            <a:t>от 01.04.2014 № 2071 «О внесении изменения в статью 7 Закона Тульской области  «Об образовании»;</a:t>
          </a:r>
        </a:p>
        <a:p>
          <a:pPr>
            <a:spcAft>
              <a:spcPts val="0"/>
            </a:spcAft>
          </a:pPr>
          <a:r>
            <a:rPr lang="ru-RU" sz="1100" b="1" dirty="0" smtClean="0"/>
            <a:t>от 01.04.2014 № 2072 «О признании утратившими силу отдельных законодательных актов Тульской области»;</a:t>
          </a:r>
        </a:p>
        <a:p>
          <a:pPr>
            <a:spcAft>
              <a:spcPts val="0"/>
            </a:spcAft>
          </a:pPr>
          <a:r>
            <a:rPr lang="ru-RU" sz="1100" b="1" dirty="0" smtClean="0"/>
            <a:t>от 01.04.2014 № 2104 «О дополнительной  мере социальной поддержки отдельных категорий работников архивов Тульской области в 2014 году».</a:t>
          </a:r>
          <a:endParaRPr lang="ru-RU" sz="1100" b="1" dirty="0"/>
        </a:p>
      </dgm:t>
    </dgm:pt>
    <dgm:pt modelId="{FDE8D670-4992-48EF-825A-A08D19B31E7D}" type="sibTrans" cxnId="{41007994-3D18-43B4-A3EA-7F5046B0AFC7}">
      <dgm:prSet/>
      <dgm:spPr/>
      <dgm:t>
        <a:bodyPr/>
        <a:lstStyle/>
        <a:p>
          <a:endParaRPr lang="ru-RU"/>
        </a:p>
      </dgm:t>
    </dgm:pt>
    <dgm:pt modelId="{4A6DB10E-4D73-4812-8938-2318C948379A}" type="parTrans" cxnId="{41007994-3D18-43B4-A3EA-7F5046B0AFC7}">
      <dgm:prSet/>
      <dgm:spPr/>
      <dgm:t>
        <a:bodyPr/>
        <a:lstStyle/>
        <a:p>
          <a:endParaRPr lang="ru-RU"/>
        </a:p>
      </dgm:t>
    </dgm:pt>
    <dgm:pt modelId="{155C6793-3E40-48C2-B8F0-6DB0BC9E4B48}">
      <dgm:prSet phldrT="[Текст]" custT="1"/>
      <dgm:spPr/>
      <dgm:t>
        <a:bodyPr anchor="t" anchorCtr="0"/>
        <a:lstStyle/>
        <a:p>
          <a:r>
            <a:rPr lang="ru-RU" sz="1100" b="1" dirty="0" smtClean="0"/>
            <a:t>Закон Тульской области от  24.10.2013 № 2012-ЗТО «О поправке в пункт 2 статьи 66 Устава (Основного Закона) Тульской области»; Закон Тульской области от 26.11.2013 № 2028-ЗТО «О внесении изменений в Закон Тульской области «О наделении органов местного самоуправления государственным полномочием по выплате компенсации части платы, взимаемой с родителей (законных представителей) за содержание ребенка в образовательных организациях (за исключением государственных образовательных учреждений Тульской области), реализующих основную общеобразовательную программу дошкольного образования»;Закон Тульской области от  24.10.2013 № 2012-ЗТО «О поправке в пункт 2 статьи 66 Устава (Основного Закона) Тульской области»;</a:t>
          </a:r>
          <a:endParaRPr lang="ru-RU" sz="1100" b="1" dirty="0"/>
        </a:p>
      </dgm:t>
    </dgm:pt>
    <dgm:pt modelId="{531C0896-EE18-48E1-8A13-336823078D2A}" type="sibTrans" cxnId="{7797D68D-2DA4-4C35-A74D-32E1D183D5DA}">
      <dgm:prSet/>
      <dgm:spPr/>
      <dgm:t>
        <a:bodyPr/>
        <a:lstStyle/>
        <a:p>
          <a:endParaRPr lang="ru-RU"/>
        </a:p>
      </dgm:t>
    </dgm:pt>
    <dgm:pt modelId="{9B6BCD3D-1C0D-43E2-A86C-86812C53C1E4}" type="parTrans" cxnId="{7797D68D-2DA4-4C35-A74D-32E1D183D5DA}">
      <dgm:prSet/>
      <dgm:spPr/>
      <dgm:t>
        <a:bodyPr/>
        <a:lstStyle/>
        <a:p>
          <a:endParaRPr lang="ru-RU"/>
        </a:p>
      </dgm:t>
    </dgm:pt>
    <dgm:pt modelId="{326B9A24-9CA1-4E90-966A-DDD757F4CA67}">
      <dgm:prSet phldrT="[Текст]" custT="1"/>
      <dgm:spPr/>
      <dgm:t>
        <a:bodyPr anchor="t" anchorCtr="0"/>
        <a:lstStyle/>
        <a:p>
          <a:r>
            <a:rPr lang="ru-RU" sz="1000" b="1" dirty="0" smtClean="0"/>
            <a:t>Закон Тульской области от 26.11.2013 № 2028-ЗТО «О внесении изменений в Закон Тульской области «О наделении органов местного самоуправления государственным полномочием по выплате компенсации части платы, взимаемой с родителей (законных представителей) за содержание ребенка в образовательных организациях (за исключением государственных образовательных учреждений Тульской области), реализующих основную общеобразовательную программу дошкольного образования»;Закон Тульской области </a:t>
          </a:r>
          <a:r>
            <a:rPr lang="ru-RU" sz="1000" dirty="0" smtClean="0"/>
            <a:t>от </a:t>
          </a:r>
          <a:r>
            <a:rPr lang="ru-RU" sz="1000" b="1" dirty="0" smtClean="0"/>
            <a:t>26.11.2013 № 2034-ЗТО «О наделении органов местного самоуправления государственным полномочием по финансовому обеспечению получения дошкольного образования в частных дошкольных образовательных организациях,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для возмещения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1000" b="1" dirty="0"/>
        </a:p>
      </dgm:t>
    </dgm:pt>
    <dgm:pt modelId="{1919A85E-71B4-4BAA-A777-0F91587EEEF7}" type="parTrans" cxnId="{955C84F4-123C-42E7-A7BE-3C19FC3AD79E}">
      <dgm:prSet/>
      <dgm:spPr/>
      <dgm:t>
        <a:bodyPr/>
        <a:lstStyle/>
        <a:p>
          <a:endParaRPr lang="ru-RU"/>
        </a:p>
      </dgm:t>
    </dgm:pt>
    <dgm:pt modelId="{066989DA-50FD-4FEC-A9B5-033ED3A74080}" type="sibTrans" cxnId="{955C84F4-123C-42E7-A7BE-3C19FC3AD79E}">
      <dgm:prSet/>
      <dgm:spPr/>
      <dgm:t>
        <a:bodyPr/>
        <a:lstStyle/>
        <a:p>
          <a:endParaRPr lang="ru-RU"/>
        </a:p>
      </dgm:t>
    </dgm:pt>
    <dgm:pt modelId="{72760BBA-1D7A-4584-9DE2-293DF6CC7A04}" type="pres">
      <dgm:prSet presAssocID="{0D212ACF-E3DA-4146-8691-AD934CAF455F}" presName="Name0" presStyleCnt="0">
        <dgm:presLayoutVars>
          <dgm:dir/>
          <dgm:resizeHandles val="exact"/>
        </dgm:presLayoutVars>
      </dgm:prSet>
      <dgm:spPr/>
      <dgm:t>
        <a:bodyPr/>
        <a:lstStyle/>
        <a:p>
          <a:endParaRPr lang="ru-RU"/>
        </a:p>
      </dgm:t>
    </dgm:pt>
    <dgm:pt modelId="{DD7131B7-6269-4CA6-B3DA-DE72D39DD999}" type="pres">
      <dgm:prSet presAssocID="{8AC9BE4D-FA62-493B-9D36-846CF1CC95CB}" presName="node" presStyleLbl="node1" presStyleIdx="0" presStyleCnt="4" custScaleX="145273">
        <dgm:presLayoutVars>
          <dgm:bulletEnabled val="1"/>
        </dgm:presLayoutVars>
      </dgm:prSet>
      <dgm:spPr/>
      <dgm:t>
        <a:bodyPr/>
        <a:lstStyle/>
        <a:p>
          <a:endParaRPr lang="ru-RU"/>
        </a:p>
      </dgm:t>
    </dgm:pt>
    <dgm:pt modelId="{5C271768-9E80-4BBA-8015-3C84A768C7A3}" type="pres">
      <dgm:prSet presAssocID="{744C97BB-13E8-45A2-A159-45EA95DCB324}" presName="sibTrans" presStyleCnt="0"/>
      <dgm:spPr/>
    </dgm:pt>
    <dgm:pt modelId="{5882CD4B-2939-44B8-9C8F-975CC166DA35}" type="pres">
      <dgm:prSet presAssocID="{155C6793-3E40-48C2-B8F0-6DB0BC9E4B48}" presName="node" presStyleLbl="node1" presStyleIdx="1" presStyleCnt="4" custScaleX="136980" custLinFactNeighborX="-80832" custLinFactNeighborY="0">
        <dgm:presLayoutVars>
          <dgm:bulletEnabled val="1"/>
        </dgm:presLayoutVars>
      </dgm:prSet>
      <dgm:spPr/>
      <dgm:t>
        <a:bodyPr/>
        <a:lstStyle/>
        <a:p>
          <a:endParaRPr lang="ru-RU"/>
        </a:p>
      </dgm:t>
    </dgm:pt>
    <dgm:pt modelId="{1D07A5F5-2C1C-42DB-9485-F01B880DAE58}" type="pres">
      <dgm:prSet presAssocID="{531C0896-EE18-48E1-8A13-336823078D2A}" presName="sibTrans" presStyleCnt="0"/>
      <dgm:spPr/>
    </dgm:pt>
    <dgm:pt modelId="{CFF95CC6-FE63-4D5E-B701-3EADDC149009}" type="pres">
      <dgm:prSet presAssocID="{326B9A24-9CA1-4E90-966A-DDD757F4CA67}" presName="node" presStyleLbl="node1" presStyleIdx="2" presStyleCnt="4" custScaleX="154724" custLinFactNeighborX="-80832" custLinFactNeighborY="0">
        <dgm:presLayoutVars>
          <dgm:bulletEnabled val="1"/>
        </dgm:presLayoutVars>
      </dgm:prSet>
      <dgm:spPr/>
      <dgm:t>
        <a:bodyPr/>
        <a:lstStyle/>
        <a:p>
          <a:endParaRPr lang="ru-RU"/>
        </a:p>
      </dgm:t>
    </dgm:pt>
    <dgm:pt modelId="{2CBCF143-CECA-418B-AD82-C20AAB2A707B}" type="pres">
      <dgm:prSet presAssocID="{066989DA-50FD-4FEC-A9B5-033ED3A74080}" presName="sibTrans" presStyleCnt="0"/>
      <dgm:spPr/>
    </dgm:pt>
    <dgm:pt modelId="{DDC46E78-E6D8-4F80-BBB9-C3381E094781}" type="pres">
      <dgm:prSet presAssocID="{6C526E65-5D57-40BB-9C47-9B92169BBE2D}" presName="node" presStyleLbl="node1" presStyleIdx="3" presStyleCnt="4" custAng="0" custScaleX="135495" custLinFactNeighborX="1423" custLinFactNeighborY="0">
        <dgm:presLayoutVars>
          <dgm:bulletEnabled val="1"/>
        </dgm:presLayoutVars>
      </dgm:prSet>
      <dgm:spPr/>
      <dgm:t>
        <a:bodyPr/>
        <a:lstStyle/>
        <a:p>
          <a:endParaRPr lang="ru-RU"/>
        </a:p>
      </dgm:t>
    </dgm:pt>
  </dgm:ptLst>
  <dgm:cxnLst>
    <dgm:cxn modelId="{45D7BCA9-832D-4156-9E6D-214A6793CA1E}" type="presOf" srcId="{6C526E65-5D57-40BB-9C47-9B92169BBE2D}" destId="{DDC46E78-E6D8-4F80-BBB9-C3381E094781}" srcOrd="0" destOrd="0" presId="urn:microsoft.com/office/officeart/2005/8/layout/hList6"/>
    <dgm:cxn modelId="{4FB34CCA-0C2E-4274-BDF6-EA5AD16079B1}" srcId="{0D212ACF-E3DA-4146-8691-AD934CAF455F}" destId="{8AC9BE4D-FA62-493B-9D36-846CF1CC95CB}" srcOrd="0" destOrd="0" parTransId="{5FE73C91-CE13-477A-8F97-52D8C21E48DB}" sibTransId="{744C97BB-13E8-45A2-A159-45EA95DCB324}"/>
    <dgm:cxn modelId="{41007994-3D18-43B4-A3EA-7F5046B0AFC7}" srcId="{0D212ACF-E3DA-4146-8691-AD934CAF455F}" destId="{6C526E65-5D57-40BB-9C47-9B92169BBE2D}" srcOrd="3" destOrd="0" parTransId="{4A6DB10E-4D73-4812-8938-2318C948379A}" sibTransId="{FDE8D670-4992-48EF-825A-A08D19B31E7D}"/>
    <dgm:cxn modelId="{A2D93AE5-3410-4985-8E85-4C27A8F8539F}" type="presOf" srcId="{0D212ACF-E3DA-4146-8691-AD934CAF455F}" destId="{72760BBA-1D7A-4584-9DE2-293DF6CC7A04}" srcOrd="0" destOrd="0" presId="urn:microsoft.com/office/officeart/2005/8/layout/hList6"/>
    <dgm:cxn modelId="{8605602C-A203-46B1-A510-D6D356854673}" type="presOf" srcId="{326B9A24-9CA1-4E90-966A-DDD757F4CA67}" destId="{CFF95CC6-FE63-4D5E-B701-3EADDC149009}" srcOrd="0" destOrd="0" presId="urn:microsoft.com/office/officeart/2005/8/layout/hList6"/>
    <dgm:cxn modelId="{8B337940-3D52-401C-AC23-D1DDA8314583}" type="presOf" srcId="{155C6793-3E40-48C2-B8F0-6DB0BC9E4B48}" destId="{5882CD4B-2939-44B8-9C8F-975CC166DA35}" srcOrd="0" destOrd="0" presId="urn:microsoft.com/office/officeart/2005/8/layout/hList6"/>
    <dgm:cxn modelId="{955C84F4-123C-42E7-A7BE-3C19FC3AD79E}" srcId="{0D212ACF-E3DA-4146-8691-AD934CAF455F}" destId="{326B9A24-9CA1-4E90-966A-DDD757F4CA67}" srcOrd="2" destOrd="0" parTransId="{1919A85E-71B4-4BAA-A777-0F91587EEEF7}" sibTransId="{066989DA-50FD-4FEC-A9B5-033ED3A74080}"/>
    <dgm:cxn modelId="{7797D68D-2DA4-4C35-A74D-32E1D183D5DA}" srcId="{0D212ACF-E3DA-4146-8691-AD934CAF455F}" destId="{155C6793-3E40-48C2-B8F0-6DB0BC9E4B48}" srcOrd="1" destOrd="0" parTransId="{9B6BCD3D-1C0D-43E2-A86C-86812C53C1E4}" sibTransId="{531C0896-EE18-48E1-8A13-336823078D2A}"/>
    <dgm:cxn modelId="{C64AB139-419D-4AFA-83C6-1CCCFC2B5512}" type="presOf" srcId="{8AC9BE4D-FA62-493B-9D36-846CF1CC95CB}" destId="{DD7131B7-6269-4CA6-B3DA-DE72D39DD999}" srcOrd="0" destOrd="0" presId="urn:microsoft.com/office/officeart/2005/8/layout/hList6"/>
    <dgm:cxn modelId="{E8DBF134-CC45-4435-B609-8DD1FEEB5E01}" type="presParOf" srcId="{72760BBA-1D7A-4584-9DE2-293DF6CC7A04}" destId="{DD7131B7-6269-4CA6-B3DA-DE72D39DD999}" srcOrd="0" destOrd="0" presId="urn:microsoft.com/office/officeart/2005/8/layout/hList6"/>
    <dgm:cxn modelId="{7BD275AC-23CF-451F-93FC-2B760A6637C9}" type="presParOf" srcId="{72760BBA-1D7A-4584-9DE2-293DF6CC7A04}" destId="{5C271768-9E80-4BBA-8015-3C84A768C7A3}" srcOrd="1" destOrd="0" presId="urn:microsoft.com/office/officeart/2005/8/layout/hList6"/>
    <dgm:cxn modelId="{729AEEED-5F9E-451B-B741-0814F4967971}" type="presParOf" srcId="{72760BBA-1D7A-4584-9DE2-293DF6CC7A04}" destId="{5882CD4B-2939-44B8-9C8F-975CC166DA35}" srcOrd="2" destOrd="0" presId="urn:microsoft.com/office/officeart/2005/8/layout/hList6"/>
    <dgm:cxn modelId="{0D9DB14E-A50C-41F0-BE3D-F3F76DDD99F7}" type="presParOf" srcId="{72760BBA-1D7A-4584-9DE2-293DF6CC7A04}" destId="{1D07A5F5-2C1C-42DB-9485-F01B880DAE58}" srcOrd="3" destOrd="0" presId="urn:microsoft.com/office/officeart/2005/8/layout/hList6"/>
    <dgm:cxn modelId="{3C5259AE-8386-4AA1-8441-1B9E83A5919C}" type="presParOf" srcId="{72760BBA-1D7A-4584-9DE2-293DF6CC7A04}" destId="{CFF95CC6-FE63-4D5E-B701-3EADDC149009}" srcOrd="4" destOrd="0" presId="urn:microsoft.com/office/officeart/2005/8/layout/hList6"/>
    <dgm:cxn modelId="{E4481FF4-4F02-47EE-8273-286CA40B4BE7}" type="presParOf" srcId="{72760BBA-1D7A-4584-9DE2-293DF6CC7A04}" destId="{2CBCF143-CECA-418B-AD82-C20AAB2A707B}" srcOrd="5" destOrd="0" presId="urn:microsoft.com/office/officeart/2005/8/layout/hList6"/>
    <dgm:cxn modelId="{E339E22A-6BDD-410E-A912-80448A552F3D}" type="presParOf" srcId="{72760BBA-1D7A-4584-9DE2-293DF6CC7A04}" destId="{DDC46E78-E6D8-4F80-BBB9-C3381E094781}" srcOrd="6" destOrd="0" presId="urn:microsoft.com/office/officeart/2005/8/layout/h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450AA3-96C0-4797-811C-7E542AA29125}" type="doc">
      <dgm:prSet loTypeId="urn:microsoft.com/office/officeart/2005/8/layout/matrix1" loCatId="matrix" qsTypeId="urn:microsoft.com/office/officeart/2005/8/quickstyle/simple5" qsCatId="simple" csTypeId="urn:microsoft.com/office/officeart/2005/8/colors/accent1_1" csCatId="accent1" phldr="1"/>
      <dgm:spPr/>
      <dgm:t>
        <a:bodyPr/>
        <a:lstStyle/>
        <a:p>
          <a:endParaRPr lang="ru-RU"/>
        </a:p>
      </dgm:t>
    </dgm:pt>
    <dgm:pt modelId="{D6766F24-4E00-43E7-9EF3-910F684D9395}">
      <dgm:prSet phldrT="[Текст]" custT="1"/>
      <dgm:spPr>
        <a:solidFill>
          <a:schemeClr val="bg1">
            <a:alpha val="10000"/>
          </a:schemeClr>
        </a:solidFill>
        <a:ln>
          <a:solidFill>
            <a:schemeClr val="tx1"/>
          </a:solidFill>
        </a:ln>
      </dgm:spPr>
      <dgm:t>
        <a:bodyPr anchor="t" anchorCtr="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Перечень постановлений  правительства Тульской области, проекты которых разработаны министерством образования Тульской области в период с сентября 2013 по декабрь 2014 года:</a:t>
          </a:r>
          <a:r>
            <a:rPr lang="ru-RU" sz="1400" b="1" dirty="0" smtClean="0">
              <a:ln w="11430"/>
              <a:effectLst>
                <a:outerShdw blurRad="50800" dist="39000" dir="5460000" algn="tl">
                  <a:srgbClr val="000000">
                    <a:alpha val="38000"/>
                  </a:srgbClr>
                </a:outerShdw>
              </a:effectLst>
            </a:rPr>
            <a:t/>
          </a:r>
          <a:br>
            <a:rPr lang="ru-RU" sz="1400" b="1" dirty="0" smtClean="0">
              <a:ln w="11430"/>
              <a:effectLst>
                <a:outerShdw blurRad="50800" dist="39000" dir="5460000" algn="tl">
                  <a:srgbClr val="000000">
                    <a:alpha val="38000"/>
                  </a:srgbClr>
                </a:outerShdw>
              </a:effectLst>
            </a:rPr>
          </a:br>
          <a:endParaRPr lang="ru-RU" sz="1400" dirty="0"/>
        </a:p>
      </dgm:t>
    </dgm:pt>
    <dgm:pt modelId="{A1154D0F-C5C5-45C5-A405-FC6402997F27}" type="parTrans" cxnId="{302E2EA1-41EB-47EB-91E5-3DA7899143A0}">
      <dgm:prSet/>
      <dgm:spPr/>
      <dgm:t>
        <a:bodyPr/>
        <a:lstStyle/>
        <a:p>
          <a:endParaRPr lang="ru-RU"/>
        </a:p>
      </dgm:t>
    </dgm:pt>
    <dgm:pt modelId="{C20A688E-2734-4AD4-8288-483FD6623642}" type="sibTrans" cxnId="{302E2EA1-41EB-47EB-91E5-3DA7899143A0}">
      <dgm:prSet/>
      <dgm:spPr/>
      <dgm:t>
        <a:bodyPr/>
        <a:lstStyle/>
        <a:p>
          <a:endParaRPr lang="ru-RU"/>
        </a:p>
      </dgm:t>
    </dgm:pt>
    <dgm:pt modelId="{945D1F2E-D081-4F19-8C3D-E8220A31E3EB}">
      <dgm:prSet phldrT="[Текст]" custT="1"/>
      <dgm:spPr/>
      <dgm:t>
        <a:bodyPr anchor="t" anchorCtr="0"/>
        <a:lstStyle/>
        <a:p>
          <a:endParaRPr lang="ru-RU" sz="1100" dirty="0" smtClean="0"/>
        </a:p>
        <a:p>
          <a:r>
            <a:rPr lang="ru-RU" sz="1050" b="1" dirty="0" smtClean="0"/>
            <a:t>Постановление от 01.10.2013 № 506 «О реорганизации отдельных государственных учреждений образования Тульской области»;</a:t>
          </a:r>
        </a:p>
        <a:p>
          <a:r>
            <a:rPr lang="ru-RU" sz="1050" b="1" dirty="0" smtClean="0"/>
            <a:t>Постановление от 16.10.2013 № 550 «Об утверждении Порядка обращения за получением компенсации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образовательную программу дошкольного образования и расположенные на территории Тульской области, и порядка ее выплаты и Положения об определении среднего размера платы, взимаемой с родителей (законных представителей) за присмотр и уход за детьми, осваивающими образовательные программы дошкольного образования в государственных образовательных организациях, находящихся в ведении Тульской области, и муниципальных образовательных организациях, расположенных на территории Тульской области»;</a:t>
          </a:r>
          <a:endParaRPr lang="en-US" sz="1050" b="1" dirty="0" smtClean="0"/>
        </a:p>
        <a:p>
          <a:endParaRPr lang="ru-RU" sz="1000" dirty="0"/>
        </a:p>
      </dgm:t>
    </dgm:pt>
    <dgm:pt modelId="{FE04E390-15DB-41E8-845F-81C8BA2705F5}" type="parTrans" cxnId="{FAAB5745-B8BE-41F3-82E0-14BB28989CD5}">
      <dgm:prSet/>
      <dgm:spPr/>
      <dgm:t>
        <a:bodyPr/>
        <a:lstStyle/>
        <a:p>
          <a:endParaRPr lang="ru-RU"/>
        </a:p>
      </dgm:t>
    </dgm:pt>
    <dgm:pt modelId="{C150B8FF-9647-4B84-AB59-5E7660563DB1}" type="sibTrans" cxnId="{FAAB5745-B8BE-41F3-82E0-14BB28989CD5}">
      <dgm:prSet/>
      <dgm:spPr/>
      <dgm:t>
        <a:bodyPr/>
        <a:lstStyle/>
        <a:p>
          <a:endParaRPr lang="ru-RU"/>
        </a:p>
      </dgm:t>
    </dgm:pt>
    <dgm:pt modelId="{5CF2CC3B-D9CD-4842-90D7-EDD394EE889F}">
      <dgm:prSet phldrT="[Текст]" custT="1"/>
      <dgm:spPr/>
      <dgm:t>
        <a:bodyPr/>
        <a:lstStyle/>
        <a:p>
          <a:endParaRPr lang="ru-RU" sz="1000" b="1" dirty="0" smtClean="0"/>
        </a:p>
        <a:p>
          <a:endParaRPr lang="ru-RU" sz="1000" b="1" dirty="0" smtClean="0"/>
        </a:p>
        <a:p>
          <a:endParaRPr lang="ru-RU" sz="1000" b="1" dirty="0" smtClean="0"/>
        </a:p>
        <a:p>
          <a:r>
            <a:rPr lang="ru-RU" sz="1000" b="1" dirty="0" smtClean="0"/>
            <a:t>Постановление от 30.10.2013 № 613 «О нормативах расчета размера субвенций местным бюджетам для обеспечения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методике их определения, порядке расчета субвенций местным бюджетам и порядке расчета объема финансового обеспечения муниципальных дошкольных образовательных организаций в расчете на одного обучающегося на 2014 год и на плановый период 2015 и 2016 годов»;</a:t>
          </a:r>
        </a:p>
        <a:p>
          <a:r>
            <a:rPr lang="ru-RU" sz="1000" b="1" dirty="0" smtClean="0"/>
            <a:t>от 30.10.2013 № 614 «О нормативах расчета размера субвенций местным бюджетам для обеспечения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методике их определения, порядке расчета субвенций местным бюджетам и порядке расчета объема финансового обеспечения муниципальных общеобразовательных организаций в расчете на одного обучающегося на 2014 год и на плановый период 2015 и 2016 годов»;</a:t>
          </a:r>
        </a:p>
      </dgm:t>
    </dgm:pt>
    <dgm:pt modelId="{F1BCC88B-7C0A-4770-95A9-167E6A7468F5}" type="parTrans" cxnId="{6733FA69-4430-4850-8C50-B8D5B805A15F}">
      <dgm:prSet/>
      <dgm:spPr/>
      <dgm:t>
        <a:bodyPr/>
        <a:lstStyle/>
        <a:p>
          <a:endParaRPr lang="ru-RU"/>
        </a:p>
      </dgm:t>
    </dgm:pt>
    <dgm:pt modelId="{536B6762-BBF3-4305-9495-0AA81EC5E183}" type="sibTrans" cxnId="{6733FA69-4430-4850-8C50-B8D5B805A15F}">
      <dgm:prSet/>
      <dgm:spPr/>
      <dgm:t>
        <a:bodyPr/>
        <a:lstStyle/>
        <a:p>
          <a:endParaRPr lang="ru-RU"/>
        </a:p>
      </dgm:t>
    </dgm:pt>
    <dgm:pt modelId="{91709F60-28E8-417B-A3E5-171C7C0CED92}">
      <dgm:prSet phldrT="[Текст]" custT="1"/>
      <dgm:spPr/>
      <dgm:t>
        <a:bodyPr anchor="b" anchorCtr="0"/>
        <a:lstStyle/>
        <a:p>
          <a:r>
            <a:rPr lang="ru-RU" sz="1050" b="1" dirty="0" smtClean="0"/>
            <a:t>Постановление от 16.10.2013 № 553 «О внесении изменений в постановление правительства Тульской области от 31.10.2011 № 75 «Об утверждении долгосрочной целевой программы «Развитие общего и дополнительного образования в Тульской области на 2013 - 2016 годы»;</a:t>
          </a:r>
        </a:p>
        <a:p>
          <a:r>
            <a:rPr lang="ru-RU" sz="1050" b="1" dirty="0" smtClean="0"/>
            <a:t>Постановление от 22.10.2013 № 563 «Об утверждении Порядка назначения стипендий обучающимся по очной форме обучения за счет бюджетных ассигнований бюджета Тульской области в профессиональных образовательных организациях, находящихся в ведении Тульской области, и нормативах для формирования стипендиального фонда за счет бюджетных ассигнований бюджета Тульской области»;</a:t>
          </a:r>
        </a:p>
        <a:p>
          <a:r>
            <a:rPr lang="ru-RU" sz="1050" b="1" dirty="0" smtClean="0"/>
            <a:t>Постановление от 30.10.2013 № 593 «О внесении изменений в постановление правительства Тульской области от 21.03.2012 № 108 «Об утверждении устава государственного образовательного учреждения «Учебно-методический центр по гражданской обороне и чрезвычайным ситуациям Тульской области» в новой редакции»;</a:t>
          </a:r>
          <a:endParaRPr lang="ru-RU" sz="1050" b="1" dirty="0"/>
        </a:p>
      </dgm:t>
    </dgm:pt>
    <dgm:pt modelId="{012BE0BF-D902-4FDF-AA19-AC50A6043AA3}" type="parTrans" cxnId="{FB78B904-7CAF-45BC-972E-441BD668B245}">
      <dgm:prSet/>
      <dgm:spPr/>
      <dgm:t>
        <a:bodyPr/>
        <a:lstStyle/>
        <a:p>
          <a:endParaRPr lang="ru-RU"/>
        </a:p>
      </dgm:t>
    </dgm:pt>
    <dgm:pt modelId="{9FEC2964-5818-476F-9AAF-494957150EB7}" type="sibTrans" cxnId="{FB78B904-7CAF-45BC-972E-441BD668B245}">
      <dgm:prSet/>
      <dgm:spPr/>
      <dgm:t>
        <a:bodyPr/>
        <a:lstStyle/>
        <a:p>
          <a:endParaRPr lang="ru-RU"/>
        </a:p>
      </dgm:t>
    </dgm:pt>
    <dgm:pt modelId="{2F387C0E-248C-4033-A128-3F9BBA4C5112}">
      <dgm:prSet phldrT="[Текст]" custT="1"/>
      <dgm:spPr/>
      <dgm:t>
        <a:bodyPr anchor="b" anchorCtr="0"/>
        <a:lstStyle/>
        <a:p>
          <a:r>
            <a:rPr lang="ru-RU" sz="1050" b="1" dirty="0" smtClean="0"/>
            <a:t>Постановление от 19.11.2013 № 637 «Об утверждении государственной программы Тульской области «Развитие образования и архивного дела Тульской области»;Постановление от 19.11.2013 № 639 «О внесении изменений и дополнений в постановление правительства Тульской области от 28.10.2011 № 50 «Об утверждении долгосрочной целевой программы «Развитие дошкольного образования в Тульской области на 2011 - 2014 годы»;от 09.12.2013 № 737 «О внесении изменений в постановление правительства Тульской области от 31.10.2011 № 75 «Об утверждении долгосрочной целевой программы «Развитие общего и дополнительного образования в Тульской области на 2013 - 2016 годы»;</a:t>
          </a:r>
        </a:p>
        <a:p>
          <a:r>
            <a:rPr lang="ru-RU" sz="1050" b="1" dirty="0" smtClean="0"/>
            <a:t>Постановление от 23.12.2013 № 787 «О внесении изменений и дополнения в постановление правительства Тульской области от 28.10.2011 № 50 «Об утверждении долгосрочной целевой программы «Развитие дошкольного образования в Тульской области на 2011 - 2014 годы»;Постановление от 26.12.2013 № 814 «О внесении изменений и дополнений в постановление правительства Тульской области от 29.01.2013 № 16 «Об утверждении Положения о министерстве образования Тульской области»;</a:t>
          </a:r>
          <a:endParaRPr lang="ru-RU" sz="1050" b="1" dirty="0"/>
        </a:p>
      </dgm:t>
    </dgm:pt>
    <dgm:pt modelId="{9D624679-D389-49E5-B3A8-02A65C071DBF}" type="parTrans" cxnId="{911C6E0C-5675-4B6B-8AD5-5B6114803444}">
      <dgm:prSet/>
      <dgm:spPr/>
      <dgm:t>
        <a:bodyPr/>
        <a:lstStyle/>
        <a:p>
          <a:endParaRPr lang="ru-RU"/>
        </a:p>
      </dgm:t>
    </dgm:pt>
    <dgm:pt modelId="{2336435A-0123-4492-9FFF-81AB3FBDDF74}" type="sibTrans" cxnId="{911C6E0C-5675-4B6B-8AD5-5B6114803444}">
      <dgm:prSet/>
      <dgm:spPr/>
      <dgm:t>
        <a:bodyPr/>
        <a:lstStyle/>
        <a:p>
          <a:endParaRPr lang="ru-RU"/>
        </a:p>
      </dgm:t>
    </dgm:pt>
    <dgm:pt modelId="{E1C95A90-4F77-4930-8813-F35BD554F686}" type="pres">
      <dgm:prSet presAssocID="{CC450AA3-96C0-4797-811C-7E542AA29125}" presName="diagram" presStyleCnt="0">
        <dgm:presLayoutVars>
          <dgm:chMax val="1"/>
          <dgm:dir/>
          <dgm:animLvl val="ctr"/>
          <dgm:resizeHandles val="exact"/>
        </dgm:presLayoutVars>
      </dgm:prSet>
      <dgm:spPr/>
      <dgm:t>
        <a:bodyPr/>
        <a:lstStyle/>
        <a:p>
          <a:endParaRPr lang="ru-RU"/>
        </a:p>
      </dgm:t>
    </dgm:pt>
    <dgm:pt modelId="{980FC9B3-5871-4FDC-8228-373E805E294F}" type="pres">
      <dgm:prSet presAssocID="{CC450AA3-96C0-4797-811C-7E542AA29125}" presName="matrix" presStyleCnt="0"/>
      <dgm:spPr/>
    </dgm:pt>
    <dgm:pt modelId="{9EC22C9D-FEC5-42DB-A042-F23343F68569}" type="pres">
      <dgm:prSet presAssocID="{CC450AA3-96C0-4797-811C-7E542AA29125}" presName="tile1" presStyleLbl="node1" presStyleIdx="0" presStyleCnt="4"/>
      <dgm:spPr/>
      <dgm:t>
        <a:bodyPr/>
        <a:lstStyle/>
        <a:p>
          <a:endParaRPr lang="ru-RU"/>
        </a:p>
      </dgm:t>
    </dgm:pt>
    <dgm:pt modelId="{626F6DC3-7B57-49B5-9045-B303BE61C306}" type="pres">
      <dgm:prSet presAssocID="{CC450AA3-96C0-4797-811C-7E542AA29125}" presName="tile1text" presStyleLbl="node1" presStyleIdx="0" presStyleCnt="4">
        <dgm:presLayoutVars>
          <dgm:chMax val="0"/>
          <dgm:chPref val="0"/>
          <dgm:bulletEnabled val="1"/>
        </dgm:presLayoutVars>
      </dgm:prSet>
      <dgm:spPr/>
      <dgm:t>
        <a:bodyPr/>
        <a:lstStyle/>
        <a:p>
          <a:endParaRPr lang="ru-RU"/>
        </a:p>
      </dgm:t>
    </dgm:pt>
    <dgm:pt modelId="{B8C56386-3BD7-47F7-BDB9-AF2374307346}" type="pres">
      <dgm:prSet presAssocID="{CC450AA3-96C0-4797-811C-7E542AA29125}" presName="tile2" presStyleLbl="node1" presStyleIdx="1" presStyleCnt="4"/>
      <dgm:spPr/>
      <dgm:t>
        <a:bodyPr/>
        <a:lstStyle/>
        <a:p>
          <a:endParaRPr lang="ru-RU"/>
        </a:p>
      </dgm:t>
    </dgm:pt>
    <dgm:pt modelId="{ED64E21E-84CE-44F4-9CD7-5DFC5137DF32}" type="pres">
      <dgm:prSet presAssocID="{CC450AA3-96C0-4797-811C-7E542AA29125}" presName="tile2text" presStyleLbl="node1" presStyleIdx="1" presStyleCnt="4">
        <dgm:presLayoutVars>
          <dgm:chMax val="0"/>
          <dgm:chPref val="0"/>
          <dgm:bulletEnabled val="1"/>
        </dgm:presLayoutVars>
      </dgm:prSet>
      <dgm:spPr/>
      <dgm:t>
        <a:bodyPr/>
        <a:lstStyle/>
        <a:p>
          <a:endParaRPr lang="ru-RU"/>
        </a:p>
      </dgm:t>
    </dgm:pt>
    <dgm:pt modelId="{690DE598-6AC8-40EA-880C-E759E085E13D}" type="pres">
      <dgm:prSet presAssocID="{CC450AA3-96C0-4797-811C-7E542AA29125}" presName="tile3" presStyleLbl="node1" presStyleIdx="2" presStyleCnt="4" custLinFactNeighborY="-1124"/>
      <dgm:spPr/>
      <dgm:t>
        <a:bodyPr/>
        <a:lstStyle/>
        <a:p>
          <a:endParaRPr lang="ru-RU"/>
        </a:p>
      </dgm:t>
    </dgm:pt>
    <dgm:pt modelId="{05FFF6A3-D9ED-4E6B-83FC-5FCF8BE6C201}" type="pres">
      <dgm:prSet presAssocID="{CC450AA3-96C0-4797-811C-7E542AA29125}" presName="tile3text" presStyleLbl="node1" presStyleIdx="2" presStyleCnt="4">
        <dgm:presLayoutVars>
          <dgm:chMax val="0"/>
          <dgm:chPref val="0"/>
          <dgm:bulletEnabled val="1"/>
        </dgm:presLayoutVars>
      </dgm:prSet>
      <dgm:spPr/>
      <dgm:t>
        <a:bodyPr/>
        <a:lstStyle/>
        <a:p>
          <a:endParaRPr lang="ru-RU"/>
        </a:p>
      </dgm:t>
    </dgm:pt>
    <dgm:pt modelId="{0CF06274-0758-441F-8CB1-DE833350EBBA}" type="pres">
      <dgm:prSet presAssocID="{CC450AA3-96C0-4797-811C-7E542AA29125}" presName="tile4" presStyleLbl="node1" presStyleIdx="3" presStyleCnt="4"/>
      <dgm:spPr/>
      <dgm:t>
        <a:bodyPr/>
        <a:lstStyle/>
        <a:p>
          <a:endParaRPr lang="ru-RU"/>
        </a:p>
      </dgm:t>
    </dgm:pt>
    <dgm:pt modelId="{7B95E946-8471-42DF-8983-BB58F68B368F}" type="pres">
      <dgm:prSet presAssocID="{CC450AA3-96C0-4797-811C-7E542AA29125}" presName="tile4text" presStyleLbl="node1" presStyleIdx="3" presStyleCnt="4">
        <dgm:presLayoutVars>
          <dgm:chMax val="0"/>
          <dgm:chPref val="0"/>
          <dgm:bulletEnabled val="1"/>
        </dgm:presLayoutVars>
      </dgm:prSet>
      <dgm:spPr/>
      <dgm:t>
        <a:bodyPr/>
        <a:lstStyle/>
        <a:p>
          <a:endParaRPr lang="ru-RU"/>
        </a:p>
      </dgm:t>
    </dgm:pt>
    <dgm:pt modelId="{016573DB-C2FC-4139-9C23-1E33B1461950}" type="pres">
      <dgm:prSet presAssocID="{CC450AA3-96C0-4797-811C-7E542AA29125}" presName="centerTile" presStyleLbl="fgShp" presStyleIdx="0" presStyleCnt="1" custScaleX="210678" custScaleY="55412" custLinFactNeighborX="-80459" custLinFactNeighborY="-7659">
        <dgm:presLayoutVars>
          <dgm:chMax val="0"/>
          <dgm:chPref val="0"/>
        </dgm:presLayoutVars>
      </dgm:prSet>
      <dgm:spPr/>
      <dgm:t>
        <a:bodyPr/>
        <a:lstStyle/>
        <a:p>
          <a:endParaRPr lang="ru-RU"/>
        </a:p>
      </dgm:t>
    </dgm:pt>
  </dgm:ptLst>
  <dgm:cxnLst>
    <dgm:cxn modelId="{6733FA69-4430-4850-8C50-B8D5B805A15F}" srcId="{D6766F24-4E00-43E7-9EF3-910F684D9395}" destId="{5CF2CC3B-D9CD-4842-90D7-EDD394EE889F}" srcOrd="1" destOrd="0" parTransId="{F1BCC88B-7C0A-4770-95A9-167E6A7468F5}" sibTransId="{536B6762-BBF3-4305-9495-0AA81EC5E183}"/>
    <dgm:cxn modelId="{911C6E0C-5675-4B6B-8AD5-5B6114803444}" srcId="{D6766F24-4E00-43E7-9EF3-910F684D9395}" destId="{2F387C0E-248C-4033-A128-3F9BBA4C5112}" srcOrd="3" destOrd="0" parTransId="{9D624679-D389-49E5-B3A8-02A65C071DBF}" sibTransId="{2336435A-0123-4492-9FFF-81AB3FBDDF74}"/>
    <dgm:cxn modelId="{81441BDD-FC74-4791-A7B4-AC59AF872C8C}" type="presOf" srcId="{2F387C0E-248C-4033-A128-3F9BBA4C5112}" destId="{7B95E946-8471-42DF-8983-BB58F68B368F}" srcOrd="1" destOrd="0" presId="urn:microsoft.com/office/officeart/2005/8/layout/matrix1"/>
    <dgm:cxn modelId="{26971E0E-1BB3-4A37-9CE0-C560F8A73C2A}" type="presOf" srcId="{945D1F2E-D081-4F19-8C3D-E8220A31E3EB}" destId="{626F6DC3-7B57-49B5-9045-B303BE61C306}" srcOrd="1" destOrd="0" presId="urn:microsoft.com/office/officeart/2005/8/layout/matrix1"/>
    <dgm:cxn modelId="{41DA937E-B01F-47F6-AB00-349C2CD92C6A}" type="presOf" srcId="{D6766F24-4E00-43E7-9EF3-910F684D9395}" destId="{016573DB-C2FC-4139-9C23-1E33B1461950}" srcOrd="0" destOrd="0" presId="urn:microsoft.com/office/officeart/2005/8/layout/matrix1"/>
    <dgm:cxn modelId="{3146F538-B747-4019-B531-B7365E0749D6}" type="presOf" srcId="{5CF2CC3B-D9CD-4842-90D7-EDD394EE889F}" destId="{ED64E21E-84CE-44F4-9CD7-5DFC5137DF32}" srcOrd="1" destOrd="0" presId="urn:microsoft.com/office/officeart/2005/8/layout/matrix1"/>
    <dgm:cxn modelId="{302E2EA1-41EB-47EB-91E5-3DA7899143A0}" srcId="{CC450AA3-96C0-4797-811C-7E542AA29125}" destId="{D6766F24-4E00-43E7-9EF3-910F684D9395}" srcOrd="0" destOrd="0" parTransId="{A1154D0F-C5C5-45C5-A405-FC6402997F27}" sibTransId="{C20A688E-2734-4AD4-8288-483FD6623642}"/>
    <dgm:cxn modelId="{97BE92B3-1A5A-44AC-8C32-8172F617A6D0}" type="presOf" srcId="{5CF2CC3B-D9CD-4842-90D7-EDD394EE889F}" destId="{B8C56386-3BD7-47F7-BDB9-AF2374307346}" srcOrd="0" destOrd="0" presId="urn:microsoft.com/office/officeart/2005/8/layout/matrix1"/>
    <dgm:cxn modelId="{BE26AAD8-FB0E-4FD4-A10B-9347EF1C6313}" type="presOf" srcId="{CC450AA3-96C0-4797-811C-7E542AA29125}" destId="{E1C95A90-4F77-4930-8813-F35BD554F686}" srcOrd="0" destOrd="0" presId="urn:microsoft.com/office/officeart/2005/8/layout/matrix1"/>
    <dgm:cxn modelId="{C8E2F6A6-35B4-43D9-BFB5-868DF5DF5F39}" type="presOf" srcId="{91709F60-28E8-417B-A3E5-171C7C0CED92}" destId="{05FFF6A3-D9ED-4E6B-83FC-5FCF8BE6C201}" srcOrd="1" destOrd="0" presId="urn:microsoft.com/office/officeart/2005/8/layout/matrix1"/>
    <dgm:cxn modelId="{AE2660A0-8FDC-46E1-AC92-09CA166F52C0}" type="presOf" srcId="{945D1F2E-D081-4F19-8C3D-E8220A31E3EB}" destId="{9EC22C9D-FEC5-42DB-A042-F23343F68569}" srcOrd="0" destOrd="0" presId="urn:microsoft.com/office/officeart/2005/8/layout/matrix1"/>
    <dgm:cxn modelId="{FAAB5745-B8BE-41F3-82E0-14BB28989CD5}" srcId="{D6766F24-4E00-43E7-9EF3-910F684D9395}" destId="{945D1F2E-D081-4F19-8C3D-E8220A31E3EB}" srcOrd="0" destOrd="0" parTransId="{FE04E390-15DB-41E8-845F-81C8BA2705F5}" sibTransId="{C150B8FF-9647-4B84-AB59-5E7660563DB1}"/>
    <dgm:cxn modelId="{2CD2A6D7-A9FB-4044-B083-7BF2A57CC08D}" type="presOf" srcId="{2F387C0E-248C-4033-A128-3F9BBA4C5112}" destId="{0CF06274-0758-441F-8CB1-DE833350EBBA}" srcOrd="0" destOrd="0" presId="urn:microsoft.com/office/officeart/2005/8/layout/matrix1"/>
    <dgm:cxn modelId="{FB78B904-7CAF-45BC-972E-441BD668B245}" srcId="{D6766F24-4E00-43E7-9EF3-910F684D9395}" destId="{91709F60-28E8-417B-A3E5-171C7C0CED92}" srcOrd="2" destOrd="0" parTransId="{012BE0BF-D902-4FDF-AA19-AC50A6043AA3}" sibTransId="{9FEC2964-5818-476F-9AAF-494957150EB7}"/>
    <dgm:cxn modelId="{67A79C92-763A-4088-BC81-D1899BCF8CD1}" type="presOf" srcId="{91709F60-28E8-417B-A3E5-171C7C0CED92}" destId="{690DE598-6AC8-40EA-880C-E759E085E13D}" srcOrd="0" destOrd="0" presId="urn:microsoft.com/office/officeart/2005/8/layout/matrix1"/>
    <dgm:cxn modelId="{3E918A22-37A3-4692-9B40-3436B9F562C0}" type="presParOf" srcId="{E1C95A90-4F77-4930-8813-F35BD554F686}" destId="{980FC9B3-5871-4FDC-8228-373E805E294F}" srcOrd="0" destOrd="0" presId="urn:microsoft.com/office/officeart/2005/8/layout/matrix1"/>
    <dgm:cxn modelId="{2FDDE640-555C-4275-ACCB-A98FE3123147}" type="presParOf" srcId="{980FC9B3-5871-4FDC-8228-373E805E294F}" destId="{9EC22C9D-FEC5-42DB-A042-F23343F68569}" srcOrd="0" destOrd="0" presId="urn:microsoft.com/office/officeart/2005/8/layout/matrix1"/>
    <dgm:cxn modelId="{8FA42A54-17B5-464D-8F34-5DCC6BD8AEEA}" type="presParOf" srcId="{980FC9B3-5871-4FDC-8228-373E805E294F}" destId="{626F6DC3-7B57-49B5-9045-B303BE61C306}" srcOrd="1" destOrd="0" presId="urn:microsoft.com/office/officeart/2005/8/layout/matrix1"/>
    <dgm:cxn modelId="{86611304-BDBF-4885-B344-16999B5DC5FA}" type="presParOf" srcId="{980FC9B3-5871-4FDC-8228-373E805E294F}" destId="{B8C56386-3BD7-47F7-BDB9-AF2374307346}" srcOrd="2" destOrd="0" presId="urn:microsoft.com/office/officeart/2005/8/layout/matrix1"/>
    <dgm:cxn modelId="{C1BB8FA8-339B-40A2-A0BC-8A5FE0C6E558}" type="presParOf" srcId="{980FC9B3-5871-4FDC-8228-373E805E294F}" destId="{ED64E21E-84CE-44F4-9CD7-5DFC5137DF32}" srcOrd="3" destOrd="0" presId="urn:microsoft.com/office/officeart/2005/8/layout/matrix1"/>
    <dgm:cxn modelId="{74E08E7C-87D7-4683-AF55-9CD2ACC75F31}" type="presParOf" srcId="{980FC9B3-5871-4FDC-8228-373E805E294F}" destId="{690DE598-6AC8-40EA-880C-E759E085E13D}" srcOrd="4" destOrd="0" presId="urn:microsoft.com/office/officeart/2005/8/layout/matrix1"/>
    <dgm:cxn modelId="{F09D0395-8813-4CA2-B3FE-6B2C63874738}" type="presParOf" srcId="{980FC9B3-5871-4FDC-8228-373E805E294F}" destId="{05FFF6A3-D9ED-4E6B-83FC-5FCF8BE6C201}" srcOrd="5" destOrd="0" presId="urn:microsoft.com/office/officeart/2005/8/layout/matrix1"/>
    <dgm:cxn modelId="{DE9F2AE4-73A6-4B38-B40C-9FBE48E07C4F}" type="presParOf" srcId="{980FC9B3-5871-4FDC-8228-373E805E294F}" destId="{0CF06274-0758-441F-8CB1-DE833350EBBA}" srcOrd="6" destOrd="0" presId="urn:microsoft.com/office/officeart/2005/8/layout/matrix1"/>
    <dgm:cxn modelId="{C11D3769-CCB5-4188-9C26-D09C6A68559F}" type="presParOf" srcId="{980FC9B3-5871-4FDC-8228-373E805E294F}" destId="{7B95E946-8471-42DF-8983-BB58F68B368F}" srcOrd="7" destOrd="0" presId="urn:microsoft.com/office/officeart/2005/8/layout/matrix1"/>
    <dgm:cxn modelId="{5E36410C-71DC-4582-91F5-ADD7DD99D2FB}" type="presParOf" srcId="{E1C95A90-4F77-4930-8813-F35BD554F686}" destId="{016573DB-C2FC-4139-9C23-1E33B1461950}"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636C18-671E-4BC2-9A81-A780F1B4DF5B}" type="doc">
      <dgm:prSet loTypeId="urn:microsoft.com/office/officeart/2005/8/layout/matrix1" loCatId="matrix" qsTypeId="urn:microsoft.com/office/officeart/2005/8/quickstyle/3d2" qsCatId="3D" csTypeId="urn:microsoft.com/office/officeart/2005/8/colors/accent5_1" csCatId="accent5" phldr="1"/>
      <dgm:spPr/>
      <dgm:t>
        <a:bodyPr/>
        <a:lstStyle/>
        <a:p>
          <a:endParaRPr lang="ru-RU"/>
        </a:p>
      </dgm:t>
    </dgm:pt>
    <dgm:pt modelId="{A1D8293F-EA20-4A4F-945F-4979D342C465}">
      <dgm:prSet phldrT="[Текст]" custT="1">
        <dgm:style>
          <a:lnRef idx="2">
            <a:schemeClr val="accent5"/>
          </a:lnRef>
          <a:fillRef idx="1">
            <a:schemeClr val="lt1"/>
          </a:fillRef>
          <a:effectRef idx="0">
            <a:schemeClr val="accent5"/>
          </a:effectRef>
          <a:fontRef idx="minor">
            <a:schemeClr val="dk1"/>
          </a:fontRef>
        </dgm:style>
      </dgm:prSet>
      <dgm:spPr>
        <a:solidFill>
          <a:schemeClr val="lt1">
            <a:alpha val="22000"/>
          </a:schemeClr>
        </a:solidFill>
      </dgm:spPr>
      <dgm:t>
        <a:bodyPr/>
        <a:lstStyle/>
        <a:p>
          <a:r>
            <a:rPr lang="ru-RU"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Перечень постановлений  правительства Тульской области</a:t>
          </a:r>
          <a:r>
            <a:rPr lang="ru-RU"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разработанные </a:t>
          </a:r>
          <a:r>
            <a:rPr lang="ru-RU"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министерством образования Тульской области в период с сентября 2013 по декабрь 2014 года:</a:t>
          </a:r>
          <a:r>
            <a:rPr lang="ru-RU" sz="1400" b="1" dirty="0" smtClean="0">
              <a:ln w="11430"/>
              <a:effectLst>
                <a:outerShdw blurRad="50800" dist="39000" dir="5460000" algn="tl">
                  <a:srgbClr val="000000">
                    <a:alpha val="38000"/>
                  </a:srgbClr>
                </a:outerShdw>
              </a:effectLst>
            </a:rPr>
            <a:t/>
          </a:r>
          <a:br>
            <a:rPr lang="ru-RU" sz="1400" b="1" dirty="0" smtClean="0">
              <a:ln w="11430"/>
              <a:effectLst>
                <a:outerShdw blurRad="50800" dist="39000" dir="5460000" algn="tl">
                  <a:srgbClr val="000000">
                    <a:alpha val="38000"/>
                  </a:srgbClr>
                </a:outerShdw>
              </a:effectLst>
            </a:rPr>
          </a:br>
          <a:endParaRPr lang="ru-RU" sz="1400" dirty="0"/>
        </a:p>
      </dgm:t>
    </dgm:pt>
    <dgm:pt modelId="{42E30469-8A1C-4200-809C-A95D0025E928}" type="parTrans" cxnId="{541EAD0A-40CD-4657-89B2-6BAF6E100A94}">
      <dgm:prSet/>
      <dgm:spPr/>
      <dgm:t>
        <a:bodyPr/>
        <a:lstStyle/>
        <a:p>
          <a:endParaRPr lang="ru-RU"/>
        </a:p>
      </dgm:t>
    </dgm:pt>
    <dgm:pt modelId="{510EA033-934C-4A2B-B241-43EFF5D59197}" type="sibTrans" cxnId="{541EAD0A-40CD-4657-89B2-6BAF6E100A94}">
      <dgm:prSet/>
      <dgm:spPr/>
      <dgm:t>
        <a:bodyPr/>
        <a:lstStyle/>
        <a:p>
          <a:endParaRPr lang="ru-RU"/>
        </a:p>
      </dgm:t>
    </dgm:pt>
    <dgm:pt modelId="{3AC5A51A-F805-4DB4-BC0D-8F423A4699A1}">
      <dgm:prSet phldrT="[Текст]" custT="1"/>
      <dgm:spPr/>
      <dgm:t>
        <a:bodyPr/>
        <a:lstStyle/>
        <a:p>
          <a:endParaRPr lang="ru-RU" sz="1000" b="1" dirty="0" smtClean="0"/>
        </a:p>
        <a:p>
          <a:endParaRPr lang="ru-RU" sz="1000" b="1" dirty="0" smtClean="0"/>
        </a:p>
        <a:p>
          <a:r>
            <a:rPr lang="ru-RU" sz="1000" b="1" dirty="0" smtClean="0"/>
            <a:t>Постановление от 27.01.2014 № 32 «Об утверждении Порядка проведения оценки последствий принятия решения о реорганизации или ликвидации государственной образовательной организации, находящейся в ведении Тульской области, муниципальной образовательной организации»;</a:t>
          </a:r>
        </a:p>
        <a:p>
          <a:r>
            <a:rPr lang="ru-RU" sz="1000" b="1" dirty="0" smtClean="0"/>
            <a:t>Постановление от 06.02.2014 № 42 «О внесении изменения в постановление правительства Тульской области от 19.11.2013 № 638 «О реорганизации отдельных государственных учреждений образования Тульской области»;</a:t>
          </a:r>
        </a:p>
        <a:p>
          <a:r>
            <a:rPr lang="ru-RU" sz="1000" b="1" dirty="0" smtClean="0"/>
            <a:t>Постановление от 06.02.2014 № 43 «Об изменении типа государственных образовательных учреждений Тульской области на бюджетные»;</a:t>
          </a:r>
        </a:p>
        <a:p>
          <a:r>
            <a:rPr lang="ru-RU" sz="1000" b="1" dirty="0" smtClean="0"/>
            <a:t>Постановление от 06.02.2014 № 44 «Об индексации в 2014 году размера средств на оказание мер социальной поддержки обучающимся в образовательных организациях Тульской области»;</a:t>
          </a:r>
        </a:p>
        <a:p>
          <a:r>
            <a:rPr lang="ru-RU" sz="1000" b="1" dirty="0" smtClean="0"/>
            <a:t>Постановление от 25.02.2014 № 84 «О внесении изменения в постановление правительства Тульской области от 12.03.2013 № 87 «Об утверждении Комплекса мер по модернизации общего образования Тульской области в 2013 году и на период до 2020 года»;</a:t>
          </a:r>
          <a:endParaRPr lang="ru-RU" sz="1000" b="1" dirty="0"/>
        </a:p>
      </dgm:t>
    </dgm:pt>
    <dgm:pt modelId="{E58D20EE-6798-4927-8095-ED9E27F8C691}" type="parTrans" cxnId="{76CF2957-D2A9-4107-991F-6FCD415269AE}">
      <dgm:prSet/>
      <dgm:spPr/>
      <dgm:t>
        <a:bodyPr/>
        <a:lstStyle/>
        <a:p>
          <a:endParaRPr lang="ru-RU"/>
        </a:p>
      </dgm:t>
    </dgm:pt>
    <dgm:pt modelId="{3524A848-7830-4AAC-817A-DFF2872A36EB}" type="sibTrans" cxnId="{76CF2957-D2A9-4107-991F-6FCD415269AE}">
      <dgm:prSet/>
      <dgm:spPr/>
      <dgm:t>
        <a:bodyPr/>
        <a:lstStyle/>
        <a:p>
          <a:endParaRPr lang="ru-RU"/>
        </a:p>
      </dgm:t>
    </dgm:pt>
    <dgm:pt modelId="{C20D40B8-6775-4EBB-8A61-0869674DB218}">
      <dgm:prSet phldrT="[Текст]" custT="1"/>
      <dgm:spPr/>
      <dgm:t>
        <a:bodyPr/>
        <a:lstStyle/>
        <a:p>
          <a:endParaRPr lang="ru-RU" sz="1000" dirty="0" smtClean="0"/>
        </a:p>
        <a:p>
          <a:endParaRPr lang="ru-RU" sz="1000" dirty="0" smtClean="0"/>
        </a:p>
        <a:p>
          <a:endParaRPr lang="ru-RU" sz="1000" dirty="0" smtClean="0"/>
        </a:p>
        <a:p>
          <a:endParaRPr lang="ru-RU" sz="1000" dirty="0" smtClean="0"/>
        </a:p>
        <a:p>
          <a:r>
            <a:rPr lang="ru-RU" sz="1000" b="1" dirty="0" smtClean="0"/>
            <a:t>Постановление от 22.04.2014 № 200 «Об утверждении комплекса мероприятий по созданию в 2014 году в общеобразовательных организациях Тульской области, расположенных в сельской местности, условий для занятий физической культурой и спортом»;от 15.05.2014 № 244 «Об утверждении Порядка предоставления субсидий, источником финансового обеспечения которых является субсидия из федерального бюджета, бюджетам муниципальных районов (городских округов) на реализацию мероприятий по модернизации системы дошкольного образования Тульской области в 2014 году»;Постановление от 15.05.2014 № 245 «Об утверждении Положения об условиях оплаты труда работников государственного казенного учреждения Тульской области «Централизованная бухгалтерия министерства образования Тульской области»;Постановление от 21.05.2014 № 252 «Об утверждении Порядка предоставления единовременной выплаты в связи с празднованием Дня архивов в 2014 году»;Постановление от 21.05.2014 № 253 «Об утверждении Порядка признания государственных образовательных организаций, находящихся в ведении Тульской области, и иных действующих в сфере образования организаций, расположенных на территории Тульской области, а также их объединений региональными инновационными площадками»;Постановление от 23.05.2014 № 263 «Об утверждении Положения об условиях оплаты труда работников государственных организаций Тульской области, осуществляющих образовательную деятельность»</a:t>
          </a:r>
          <a:endParaRPr lang="ru-RU" sz="1000" b="1" dirty="0"/>
        </a:p>
      </dgm:t>
    </dgm:pt>
    <dgm:pt modelId="{C3DEBD8C-D5BF-4330-8771-6E8CAD3DA24E}" type="parTrans" cxnId="{7120304C-21C9-433B-8372-8B641E4BBD58}">
      <dgm:prSet/>
      <dgm:spPr/>
      <dgm:t>
        <a:bodyPr/>
        <a:lstStyle/>
        <a:p>
          <a:endParaRPr lang="ru-RU"/>
        </a:p>
      </dgm:t>
    </dgm:pt>
    <dgm:pt modelId="{33FEB322-985D-4F87-BE61-306B09E2203E}" type="sibTrans" cxnId="{7120304C-21C9-433B-8372-8B641E4BBD58}">
      <dgm:prSet/>
      <dgm:spPr/>
      <dgm:t>
        <a:bodyPr/>
        <a:lstStyle/>
        <a:p>
          <a:endParaRPr lang="ru-RU"/>
        </a:p>
      </dgm:t>
    </dgm:pt>
    <dgm:pt modelId="{6E36452C-BB93-46B8-A087-747CD41BA1DF}">
      <dgm:prSet phldrT="[Текст]" custT="1"/>
      <dgm:spPr/>
      <dgm:t>
        <a:bodyPr anchor="t" anchorCtr="0"/>
        <a:lstStyle/>
        <a:p>
          <a:r>
            <a:rPr lang="ru-RU" sz="950" b="1" dirty="0" smtClean="0"/>
            <a:t>Постановление от 13.03.2014 № 126 «О совершенствовании бюджетного учета в министерстве образования Тульской области и организациях, подведомственных министерству образования Тульской области»;Постановление от 02.04.2014 № 174 «О внесении дополнения в постановление правительства Тульской области от 29.01.2013 № 16 «Об утверждении Положения о министерстве образования Тульской области»;Постановление от 02.04.2014 № 175 «О Порядке предоставления субсидии из бюджета Тульской области на возмещение части затрат молодым учителям общеобразовательных организаций на погашение первоначального взноса по ипотечному кредиту (займу) для приобретения жилья на территории Тульской области»;Постановление от 15.04.2014 № 190 «О Порядке установления и выплаты педагогическим работникам государственных организаций, осуществляющих образовательную деятельность, находящихся в ведении Тульской области, и муниципальных организаций, осуществляющих образовательную деятельность, доплаты за выполнение функций классного руководителя»;Постановление от 22.04.2014 № 204 «О проведении государственной итоговой аттестации в Тульской области в 2014 году»;</a:t>
          </a:r>
        </a:p>
      </dgm:t>
    </dgm:pt>
    <dgm:pt modelId="{C52750FA-EBAC-4A62-AAC6-E95776B36D38}" type="parTrans" cxnId="{A4B5A694-9E58-4A4B-BAF9-AF5498682497}">
      <dgm:prSet/>
      <dgm:spPr/>
      <dgm:t>
        <a:bodyPr/>
        <a:lstStyle/>
        <a:p>
          <a:endParaRPr lang="ru-RU"/>
        </a:p>
      </dgm:t>
    </dgm:pt>
    <dgm:pt modelId="{35B261B6-BB0C-4C4F-8612-64E75077AEBE}" type="sibTrans" cxnId="{A4B5A694-9E58-4A4B-BAF9-AF5498682497}">
      <dgm:prSet/>
      <dgm:spPr/>
      <dgm:t>
        <a:bodyPr/>
        <a:lstStyle/>
        <a:p>
          <a:endParaRPr lang="ru-RU"/>
        </a:p>
      </dgm:t>
    </dgm:pt>
    <dgm:pt modelId="{3036BA68-903F-42E0-B402-D372E2159B31}">
      <dgm:prSet phldrT="[Текст]" custT="1"/>
      <dgm:spPr/>
      <dgm:t>
        <a:bodyPr anchor="b" anchorCtr="0"/>
        <a:lstStyle/>
        <a:p>
          <a:r>
            <a:rPr lang="ru-RU" sz="900" b="1" dirty="0" smtClean="0"/>
            <a:t>Постановление  02.06.2014 № 269 «О реорганизации отдельных государственных учреждений профессионального образования Тульской области»;Постановление  от 02.06.2014 № 270 «Об организации мониторинга системы образования в Тульской области»;Постановление от 02.06.2014 № 268 «О внесении изменения в постановление правительства Тульской области от 19.11.2013 № 637 «Об утверждении государственной программы Тульской области «Развитие образования и архивного дела Тульской области»;Постановление от 17.06.2014 № 285 «О внесении дополнений в постановление правительства Тульской области от 19.11.2013 № 637 «Об утверждении государственной программы Тульской области «Развитие образования и архивного дела Тульской области»;Постановление от 26.06.2014 № 296 «Об утверждении формы отчета об исполнении органами местного самоуправления государственных полномочий по дополнительному финансовому обеспечению мероприятий по организации питания, обеспечения молоком и молочными продуктами отдельных категорий обучающихся»;Постановление от 26.06.2014 № 297 «О реорганизации отдельных государственных учреждений профессионального образования Тульской области»;Постановление от 15.07.2014 № 343 «О внесении изменений в постановление правительства Тульской области от 02.04.2014 № 175 «О Порядке предоставления субсидии из бюджета Тульской области на возмещение части затрат молодым учителям общеобразовательных организаций на погашение первоначального взноса по ипотечному кредиту (займу) для приобретения жилья на территории Тульской области»;Постановление от 22.07.2014 № 358 «О внесении дополнений в постановление правительства Тульской области от 29.01.2013 № 16 «Об утверждении Положения о министерстве образования Тульской области»;</a:t>
          </a:r>
          <a:endParaRPr lang="ru-RU" sz="900" b="1" dirty="0"/>
        </a:p>
      </dgm:t>
    </dgm:pt>
    <dgm:pt modelId="{ADA66A79-63B8-42BE-BE35-6BA9FFACD1C4}" type="parTrans" cxnId="{28765E39-3E84-4EFD-BEFC-1DF841A55EA2}">
      <dgm:prSet/>
      <dgm:spPr/>
      <dgm:t>
        <a:bodyPr/>
        <a:lstStyle/>
        <a:p>
          <a:endParaRPr lang="ru-RU"/>
        </a:p>
      </dgm:t>
    </dgm:pt>
    <dgm:pt modelId="{D74DFFD0-A629-453F-B401-3F7096E1531F}" type="sibTrans" cxnId="{28765E39-3E84-4EFD-BEFC-1DF841A55EA2}">
      <dgm:prSet/>
      <dgm:spPr/>
      <dgm:t>
        <a:bodyPr/>
        <a:lstStyle/>
        <a:p>
          <a:endParaRPr lang="ru-RU"/>
        </a:p>
      </dgm:t>
    </dgm:pt>
    <dgm:pt modelId="{CAC6526F-BB82-4609-8192-1C6EA06AEBCE}" type="pres">
      <dgm:prSet presAssocID="{F6636C18-671E-4BC2-9A81-A780F1B4DF5B}" presName="diagram" presStyleCnt="0">
        <dgm:presLayoutVars>
          <dgm:chMax val="1"/>
          <dgm:dir/>
          <dgm:animLvl val="ctr"/>
          <dgm:resizeHandles val="exact"/>
        </dgm:presLayoutVars>
      </dgm:prSet>
      <dgm:spPr/>
      <dgm:t>
        <a:bodyPr/>
        <a:lstStyle/>
        <a:p>
          <a:endParaRPr lang="ru-RU"/>
        </a:p>
      </dgm:t>
    </dgm:pt>
    <dgm:pt modelId="{D1B5F42A-E28C-457B-BE41-BDB8F3D8B71E}" type="pres">
      <dgm:prSet presAssocID="{F6636C18-671E-4BC2-9A81-A780F1B4DF5B}" presName="matrix" presStyleCnt="0"/>
      <dgm:spPr/>
    </dgm:pt>
    <dgm:pt modelId="{27DDEA09-D408-4DD3-9DFC-2EA5C7415F75}" type="pres">
      <dgm:prSet presAssocID="{F6636C18-671E-4BC2-9A81-A780F1B4DF5B}" presName="tile1" presStyleLbl="node1" presStyleIdx="0" presStyleCnt="4"/>
      <dgm:spPr/>
      <dgm:t>
        <a:bodyPr/>
        <a:lstStyle/>
        <a:p>
          <a:endParaRPr lang="ru-RU"/>
        </a:p>
      </dgm:t>
    </dgm:pt>
    <dgm:pt modelId="{C803113E-D1E0-41BF-92C1-D13972FF3D40}" type="pres">
      <dgm:prSet presAssocID="{F6636C18-671E-4BC2-9A81-A780F1B4DF5B}" presName="tile1text" presStyleLbl="node1" presStyleIdx="0" presStyleCnt="4">
        <dgm:presLayoutVars>
          <dgm:chMax val="0"/>
          <dgm:chPref val="0"/>
          <dgm:bulletEnabled val="1"/>
        </dgm:presLayoutVars>
      </dgm:prSet>
      <dgm:spPr/>
      <dgm:t>
        <a:bodyPr/>
        <a:lstStyle/>
        <a:p>
          <a:endParaRPr lang="ru-RU"/>
        </a:p>
      </dgm:t>
    </dgm:pt>
    <dgm:pt modelId="{97BFCB92-5C3E-469F-9665-7A8E603726E6}" type="pres">
      <dgm:prSet presAssocID="{F6636C18-671E-4BC2-9A81-A780F1B4DF5B}" presName="tile2" presStyleLbl="node1" presStyleIdx="1" presStyleCnt="4"/>
      <dgm:spPr/>
      <dgm:t>
        <a:bodyPr/>
        <a:lstStyle/>
        <a:p>
          <a:endParaRPr lang="ru-RU"/>
        </a:p>
      </dgm:t>
    </dgm:pt>
    <dgm:pt modelId="{1C5D5590-246B-4BF6-8ACE-919D84719E35}" type="pres">
      <dgm:prSet presAssocID="{F6636C18-671E-4BC2-9A81-A780F1B4DF5B}" presName="tile2text" presStyleLbl="node1" presStyleIdx="1" presStyleCnt="4">
        <dgm:presLayoutVars>
          <dgm:chMax val="0"/>
          <dgm:chPref val="0"/>
          <dgm:bulletEnabled val="1"/>
        </dgm:presLayoutVars>
      </dgm:prSet>
      <dgm:spPr/>
      <dgm:t>
        <a:bodyPr/>
        <a:lstStyle/>
        <a:p>
          <a:endParaRPr lang="ru-RU"/>
        </a:p>
      </dgm:t>
    </dgm:pt>
    <dgm:pt modelId="{E6180F3D-D2F5-4435-82E3-6413F42F9EF7}" type="pres">
      <dgm:prSet presAssocID="{F6636C18-671E-4BC2-9A81-A780F1B4DF5B}" presName="tile3" presStyleLbl="node1" presStyleIdx="2" presStyleCnt="4"/>
      <dgm:spPr/>
      <dgm:t>
        <a:bodyPr/>
        <a:lstStyle/>
        <a:p>
          <a:endParaRPr lang="ru-RU"/>
        </a:p>
      </dgm:t>
    </dgm:pt>
    <dgm:pt modelId="{B185CC51-4365-4134-B234-662F65EFA11C}" type="pres">
      <dgm:prSet presAssocID="{F6636C18-671E-4BC2-9A81-A780F1B4DF5B}" presName="tile3text" presStyleLbl="node1" presStyleIdx="2" presStyleCnt="4">
        <dgm:presLayoutVars>
          <dgm:chMax val="0"/>
          <dgm:chPref val="0"/>
          <dgm:bulletEnabled val="1"/>
        </dgm:presLayoutVars>
      </dgm:prSet>
      <dgm:spPr/>
      <dgm:t>
        <a:bodyPr/>
        <a:lstStyle/>
        <a:p>
          <a:endParaRPr lang="ru-RU"/>
        </a:p>
      </dgm:t>
    </dgm:pt>
    <dgm:pt modelId="{88F25EB8-D7DE-472D-B483-22EA12283432}" type="pres">
      <dgm:prSet presAssocID="{F6636C18-671E-4BC2-9A81-A780F1B4DF5B}" presName="tile4" presStyleLbl="node1" presStyleIdx="3" presStyleCnt="4" custLinFactNeighborX="1130" custLinFactNeighborY="0"/>
      <dgm:spPr/>
      <dgm:t>
        <a:bodyPr/>
        <a:lstStyle/>
        <a:p>
          <a:endParaRPr lang="ru-RU"/>
        </a:p>
      </dgm:t>
    </dgm:pt>
    <dgm:pt modelId="{E24852E3-6DED-46B1-A294-AEAC3A5038CB}" type="pres">
      <dgm:prSet presAssocID="{F6636C18-671E-4BC2-9A81-A780F1B4DF5B}" presName="tile4text" presStyleLbl="node1" presStyleIdx="3" presStyleCnt="4">
        <dgm:presLayoutVars>
          <dgm:chMax val="0"/>
          <dgm:chPref val="0"/>
          <dgm:bulletEnabled val="1"/>
        </dgm:presLayoutVars>
      </dgm:prSet>
      <dgm:spPr/>
      <dgm:t>
        <a:bodyPr/>
        <a:lstStyle/>
        <a:p>
          <a:endParaRPr lang="ru-RU"/>
        </a:p>
      </dgm:t>
    </dgm:pt>
    <dgm:pt modelId="{CEF6AA80-9F1A-4E41-87B4-C84EC08CE596}" type="pres">
      <dgm:prSet presAssocID="{F6636C18-671E-4BC2-9A81-A780F1B4DF5B}" presName="centerTile" presStyleLbl="fgShp" presStyleIdx="0" presStyleCnt="1" custScaleX="151425" custScaleY="130286" custLinFactNeighborX="-57383" custLinFactNeighborY="3787">
        <dgm:presLayoutVars>
          <dgm:chMax val="0"/>
          <dgm:chPref val="0"/>
        </dgm:presLayoutVars>
      </dgm:prSet>
      <dgm:spPr/>
      <dgm:t>
        <a:bodyPr/>
        <a:lstStyle/>
        <a:p>
          <a:endParaRPr lang="ru-RU"/>
        </a:p>
      </dgm:t>
    </dgm:pt>
  </dgm:ptLst>
  <dgm:cxnLst>
    <dgm:cxn modelId="{BB8177DE-EFDF-4AB6-9A72-30F4ACC550EF}" type="presOf" srcId="{C20D40B8-6775-4EBB-8A61-0869674DB218}" destId="{1C5D5590-246B-4BF6-8ACE-919D84719E35}" srcOrd="1" destOrd="0" presId="urn:microsoft.com/office/officeart/2005/8/layout/matrix1"/>
    <dgm:cxn modelId="{76CF2957-D2A9-4107-991F-6FCD415269AE}" srcId="{A1D8293F-EA20-4A4F-945F-4979D342C465}" destId="{3AC5A51A-F805-4DB4-BC0D-8F423A4699A1}" srcOrd="0" destOrd="0" parTransId="{E58D20EE-6798-4927-8095-ED9E27F8C691}" sibTransId="{3524A848-7830-4AAC-817A-DFF2872A36EB}"/>
    <dgm:cxn modelId="{586D6370-5572-4142-B7C7-0EA80CFECFAB}" type="presOf" srcId="{3AC5A51A-F805-4DB4-BC0D-8F423A4699A1}" destId="{27DDEA09-D408-4DD3-9DFC-2EA5C7415F75}" srcOrd="0" destOrd="0" presId="urn:microsoft.com/office/officeart/2005/8/layout/matrix1"/>
    <dgm:cxn modelId="{B51B428F-7C46-4AA9-999F-707A38EDD52A}" type="presOf" srcId="{3AC5A51A-F805-4DB4-BC0D-8F423A4699A1}" destId="{C803113E-D1E0-41BF-92C1-D13972FF3D40}" srcOrd="1" destOrd="0" presId="urn:microsoft.com/office/officeart/2005/8/layout/matrix1"/>
    <dgm:cxn modelId="{055FA186-0A0B-4921-80B0-9AE19CA9C6DA}" type="presOf" srcId="{3036BA68-903F-42E0-B402-D372E2159B31}" destId="{E24852E3-6DED-46B1-A294-AEAC3A5038CB}" srcOrd="1" destOrd="0" presId="urn:microsoft.com/office/officeart/2005/8/layout/matrix1"/>
    <dgm:cxn modelId="{0568AA5E-F013-4FAB-A7A4-3D64B8CF5A0A}" type="presOf" srcId="{6E36452C-BB93-46B8-A087-747CD41BA1DF}" destId="{E6180F3D-D2F5-4435-82E3-6413F42F9EF7}" srcOrd="0" destOrd="0" presId="urn:microsoft.com/office/officeart/2005/8/layout/matrix1"/>
    <dgm:cxn modelId="{541EAD0A-40CD-4657-89B2-6BAF6E100A94}" srcId="{F6636C18-671E-4BC2-9A81-A780F1B4DF5B}" destId="{A1D8293F-EA20-4A4F-945F-4979D342C465}" srcOrd="0" destOrd="0" parTransId="{42E30469-8A1C-4200-809C-A95D0025E928}" sibTransId="{510EA033-934C-4A2B-B241-43EFF5D59197}"/>
    <dgm:cxn modelId="{819B856B-9A65-4B3D-B92D-E0A1A9B1B357}" type="presOf" srcId="{C20D40B8-6775-4EBB-8A61-0869674DB218}" destId="{97BFCB92-5C3E-469F-9665-7A8E603726E6}" srcOrd="0" destOrd="0" presId="urn:microsoft.com/office/officeart/2005/8/layout/matrix1"/>
    <dgm:cxn modelId="{742C4487-8F94-4B3C-8659-A628C4D504A1}" type="presOf" srcId="{3036BA68-903F-42E0-B402-D372E2159B31}" destId="{88F25EB8-D7DE-472D-B483-22EA12283432}" srcOrd="0" destOrd="0" presId="urn:microsoft.com/office/officeart/2005/8/layout/matrix1"/>
    <dgm:cxn modelId="{A4B5A694-9E58-4A4B-BAF9-AF5498682497}" srcId="{A1D8293F-EA20-4A4F-945F-4979D342C465}" destId="{6E36452C-BB93-46B8-A087-747CD41BA1DF}" srcOrd="2" destOrd="0" parTransId="{C52750FA-EBAC-4A62-AAC6-E95776B36D38}" sibTransId="{35B261B6-BB0C-4C4F-8612-64E75077AEBE}"/>
    <dgm:cxn modelId="{7120304C-21C9-433B-8372-8B641E4BBD58}" srcId="{A1D8293F-EA20-4A4F-945F-4979D342C465}" destId="{C20D40B8-6775-4EBB-8A61-0869674DB218}" srcOrd="1" destOrd="0" parTransId="{C3DEBD8C-D5BF-4330-8771-6E8CAD3DA24E}" sibTransId="{33FEB322-985D-4F87-BE61-306B09E2203E}"/>
    <dgm:cxn modelId="{98A9A127-1E41-4347-913D-746488888B19}" type="presOf" srcId="{F6636C18-671E-4BC2-9A81-A780F1B4DF5B}" destId="{CAC6526F-BB82-4609-8192-1C6EA06AEBCE}" srcOrd="0" destOrd="0" presId="urn:microsoft.com/office/officeart/2005/8/layout/matrix1"/>
    <dgm:cxn modelId="{28765E39-3E84-4EFD-BEFC-1DF841A55EA2}" srcId="{A1D8293F-EA20-4A4F-945F-4979D342C465}" destId="{3036BA68-903F-42E0-B402-D372E2159B31}" srcOrd="3" destOrd="0" parTransId="{ADA66A79-63B8-42BE-BE35-6BA9FFACD1C4}" sibTransId="{D74DFFD0-A629-453F-B401-3F7096E1531F}"/>
    <dgm:cxn modelId="{DEB66A8C-0029-479D-A503-04645A3553B4}" type="presOf" srcId="{A1D8293F-EA20-4A4F-945F-4979D342C465}" destId="{CEF6AA80-9F1A-4E41-87B4-C84EC08CE596}" srcOrd="0" destOrd="0" presId="urn:microsoft.com/office/officeart/2005/8/layout/matrix1"/>
    <dgm:cxn modelId="{6C371C4C-7364-4DFB-8581-21882F58AACA}" type="presOf" srcId="{6E36452C-BB93-46B8-A087-747CD41BA1DF}" destId="{B185CC51-4365-4134-B234-662F65EFA11C}" srcOrd="1" destOrd="0" presId="urn:microsoft.com/office/officeart/2005/8/layout/matrix1"/>
    <dgm:cxn modelId="{68C3F663-D53A-4BC0-8B7C-7ECF65399C2A}" type="presParOf" srcId="{CAC6526F-BB82-4609-8192-1C6EA06AEBCE}" destId="{D1B5F42A-E28C-457B-BE41-BDB8F3D8B71E}" srcOrd="0" destOrd="0" presId="urn:microsoft.com/office/officeart/2005/8/layout/matrix1"/>
    <dgm:cxn modelId="{FF26F701-235E-4F52-B6DA-6824B1A7F7F7}" type="presParOf" srcId="{D1B5F42A-E28C-457B-BE41-BDB8F3D8B71E}" destId="{27DDEA09-D408-4DD3-9DFC-2EA5C7415F75}" srcOrd="0" destOrd="0" presId="urn:microsoft.com/office/officeart/2005/8/layout/matrix1"/>
    <dgm:cxn modelId="{F5D244EB-5079-4660-AC4D-BCA8F7637F0A}" type="presParOf" srcId="{D1B5F42A-E28C-457B-BE41-BDB8F3D8B71E}" destId="{C803113E-D1E0-41BF-92C1-D13972FF3D40}" srcOrd="1" destOrd="0" presId="urn:microsoft.com/office/officeart/2005/8/layout/matrix1"/>
    <dgm:cxn modelId="{CE9D83A1-FC18-4F0E-9826-74AFBF207007}" type="presParOf" srcId="{D1B5F42A-E28C-457B-BE41-BDB8F3D8B71E}" destId="{97BFCB92-5C3E-469F-9665-7A8E603726E6}" srcOrd="2" destOrd="0" presId="urn:microsoft.com/office/officeart/2005/8/layout/matrix1"/>
    <dgm:cxn modelId="{5053CC37-53F8-47DB-B049-899B7E55DB30}" type="presParOf" srcId="{D1B5F42A-E28C-457B-BE41-BDB8F3D8B71E}" destId="{1C5D5590-246B-4BF6-8ACE-919D84719E35}" srcOrd="3" destOrd="0" presId="urn:microsoft.com/office/officeart/2005/8/layout/matrix1"/>
    <dgm:cxn modelId="{194AF09B-480A-44CE-A0CF-A54C047EA2AF}" type="presParOf" srcId="{D1B5F42A-E28C-457B-BE41-BDB8F3D8B71E}" destId="{E6180F3D-D2F5-4435-82E3-6413F42F9EF7}" srcOrd="4" destOrd="0" presId="urn:microsoft.com/office/officeart/2005/8/layout/matrix1"/>
    <dgm:cxn modelId="{DCCA10E8-C0C0-4A74-BE8F-8595E26681AB}" type="presParOf" srcId="{D1B5F42A-E28C-457B-BE41-BDB8F3D8B71E}" destId="{B185CC51-4365-4134-B234-662F65EFA11C}" srcOrd="5" destOrd="0" presId="urn:microsoft.com/office/officeart/2005/8/layout/matrix1"/>
    <dgm:cxn modelId="{3FD7B25A-7AD1-4A65-B737-24C370B8B374}" type="presParOf" srcId="{D1B5F42A-E28C-457B-BE41-BDB8F3D8B71E}" destId="{88F25EB8-D7DE-472D-B483-22EA12283432}" srcOrd="6" destOrd="0" presId="urn:microsoft.com/office/officeart/2005/8/layout/matrix1"/>
    <dgm:cxn modelId="{E886722A-B749-4D4C-8006-B4431FEA1E07}" type="presParOf" srcId="{D1B5F42A-E28C-457B-BE41-BDB8F3D8B71E}" destId="{E24852E3-6DED-46B1-A294-AEAC3A5038CB}" srcOrd="7" destOrd="0" presId="urn:microsoft.com/office/officeart/2005/8/layout/matrix1"/>
    <dgm:cxn modelId="{FD665509-7993-4CFB-9EE4-031A226AB6B4}" type="presParOf" srcId="{CAC6526F-BB82-4609-8192-1C6EA06AEBCE}" destId="{CEF6AA80-9F1A-4E41-87B4-C84EC08CE596}"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9052CF-1F10-416A-9D82-2D4DBAE57D56}" type="doc">
      <dgm:prSet loTypeId="urn:microsoft.com/office/officeart/2005/8/layout/hList6" loCatId="list" qsTypeId="urn:microsoft.com/office/officeart/2005/8/quickstyle/3d7" qsCatId="3D" csTypeId="urn:microsoft.com/office/officeart/2005/8/colors/accent1_1" csCatId="accent1" phldr="1"/>
      <dgm:spPr/>
      <dgm:t>
        <a:bodyPr/>
        <a:lstStyle/>
        <a:p>
          <a:endParaRPr lang="ru-RU"/>
        </a:p>
      </dgm:t>
    </dgm:pt>
    <dgm:pt modelId="{81D1D71E-AFA4-41A8-A48B-14499932B9F1}">
      <dgm:prSet phldrT="[Текст]" custT="1"/>
      <dgm:spPr/>
      <dgm:t>
        <a:bodyPr/>
        <a:lstStyle/>
        <a:p>
          <a:r>
            <a:rPr lang="ru-RU" sz="1200" b="1" dirty="0" smtClean="0"/>
            <a:t>Распоряжение от 16.10.2013 № 973-р «О внесении изменений и дополнения в распоряжение правительства Тульской области от 28.10.2011 № 148-р «О разработке долгосрочной целевой программы «Развитие общего и дополнительного образования в Тульской области на 2013 - 2016 годы»;</a:t>
          </a:r>
          <a:endParaRPr lang="ru-RU" sz="1200" b="1" dirty="0"/>
        </a:p>
      </dgm:t>
    </dgm:pt>
    <dgm:pt modelId="{F75992C7-B099-4788-88F3-07C208202660}" type="parTrans" cxnId="{15947DEB-CC27-4928-BA83-6C5737B63130}">
      <dgm:prSet/>
      <dgm:spPr/>
      <dgm:t>
        <a:bodyPr/>
        <a:lstStyle/>
        <a:p>
          <a:endParaRPr lang="ru-RU"/>
        </a:p>
      </dgm:t>
    </dgm:pt>
    <dgm:pt modelId="{FA6BE445-3F79-4188-8D34-0C6010DBAD6B}" type="sibTrans" cxnId="{15947DEB-CC27-4928-BA83-6C5737B63130}">
      <dgm:prSet/>
      <dgm:spPr/>
      <dgm:t>
        <a:bodyPr/>
        <a:lstStyle/>
        <a:p>
          <a:endParaRPr lang="ru-RU"/>
        </a:p>
      </dgm:t>
    </dgm:pt>
    <dgm:pt modelId="{025BBDEC-8DE5-47E0-A1A6-8C583BCBD678}">
      <dgm:prSet phldrT="[Текст]" custT="1"/>
      <dgm:spPr/>
      <dgm:t>
        <a:bodyPr/>
        <a:lstStyle/>
        <a:p>
          <a:r>
            <a:rPr lang="ru-RU" sz="1200" b="1" dirty="0" smtClean="0"/>
            <a:t>Распоряжение от 25.04.2014 № 192-рг «О внесении изменений в постановление губернатора Тульской области от 20 декабря 2010 года № 63-пг «О формировании заказа на подготовку кадров в системе профессионального образования Тульской области в соответствии с потребностью рынка труда на период с 2011 года по 2019 год»;</a:t>
          </a:r>
        </a:p>
        <a:p>
          <a:r>
            <a:rPr lang="ru-RU" sz="1200" b="1" dirty="0" smtClean="0"/>
            <a:t>Распоряжение от 15.05.2014 № 317-р «Об утверждении перечня получателей субсидии, выделенной из федерального бюджета бюджету Тульской области на модернизацию системы дошкольного образования в 2014 году»;</a:t>
          </a:r>
          <a:endParaRPr lang="ru-RU" sz="1200" b="1" dirty="0"/>
        </a:p>
      </dgm:t>
    </dgm:pt>
    <dgm:pt modelId="{C75E86D1-86D9-430C-8932-30084873BC81}" type="parTrans" cxnId="{ADD00351-76C4-40A4-9E2B-AAF57F99EBD2}">
      <dgm:prSet/>
      <dgm:spPr/>
      <dgm:t>
        <a:bodyPr/>
        <a:lstStyle/>
        <a:p>
          <a:endParaRPr lang="ru-RU"/>
        </a:p>
      </dgm:t>
    </dgm:pt>
    <dgm:pt modelId="{B79522DD-B270-47D9-836E-5E0BB18986E5}" type="sibTrans" cxnId="{ADD00351-76C4-40A4-9E2B-AAF57F99EBD2}">
      <dgm:prSet/>
      <dgm:spPr/>
      <dgm:t>
        <a:bodyPr/>
        <a:lstStyle/>
        <a:p>
          <a:endParaRPr lang="ru-RU"/>
        </a:p>
      </dgm:t>
    </dgm:pt>
    <dgm:pt modelId="{E75B5FE7-DA37-4404-AE7D-1D0D7DFFE53F}">
      <dgm:prSet phldrT="[Текст]" custT="1"/>
      <dgm:spPr/>
      <dgm:t>
        <a:bodyPr/>
        <a:lstStyle/>
        <a:p>
          <a:r>
            <a:rPr lang="ru-RU" sz="1200" b="1" dirty="0" smtClean="0"/>
            <a:t>Распоряжение от 26.06.2014 № 481-р «Об утверждении Комплекса дополнительных мероприятий по модернизации системы дошкольного образования Тульской области в 2014 году»;</a:t>
          </a:r>
        </a:p>
        <a:p>
          <a:r>
            <a:rPr lang="ru-RU" sz="1200" b="1" dirty="0" smtClean="0"/>
            <a:t>Распоряжение от 26.06.2014 № 478-р «Об утверждении перечня получателей субсидии, выделенной из федерального бюджета бюджету Тульской области на модернизацию системы дошкольного образования в 2014 году в рамках подпрограммы «Развитие дошкольного, общего и дополнительного образования детей» государственной программы Российской Федерации «Развитие образования» на 2013-2020 годы»</a:t>
          </a:r>
        </a:p>
        <a:p>
          <a:endParaRPr lang="ru-RU" sz="1200" dirty="0"/>
        </a:p>
      </dgm:t>
    </dgm:pt>
    <dgm:pt modelId="{CABD202B-2819-4453-A604-0511DEFDB345}" type="parTrans" cxnId="{66429E54-8B5C-4B36-8394-A08BA3F17E98}">
      <dgm:prSet/>
      <dgm:spPr/>
      <dgm:t>
        <a:bodyPr/>
        <a:lstStyle/>
        <a:p>
          <a:endParaRPr lang="ru-RU"/>
        </a:p>
      </dgm:t>
    </dgm:pt>
    <dgm:pt modelId="{F29EAC82-D93F-4FFB-ACFC-6B8DB3BB79F7}" type="sibTrans" cxnId="{66429E54-8B5C-4B36-8394-A08BA3F17E98}">
      <dgm:prSet/>
      <dgm:spPr/>
      <dgm:t>
        <a:bodyPr/>
        <a:lstStyle/>
        <a:p>
          <a:endParaRPr lang="ru-RU"/>
        </a:p>
      </dgm:t>
    </dgm:pt>
    <dgm:pt modelId="{2DBE7A62-7417-418D-881E-E9CAB2B42D36}">
      <dgm:prSet custT="1"/>
      <dgm:spPr/>
      <dgm:t>
        <a:bodyPr/>
        <a:lstStyle/>
        <a:p>
          <a:r>
            <a:rPr lang="ru-RU" sz="1200" b="1" dirty="0" smtClean="0"/>
            <a:t>Распоряжение от 20.12.2013 № 1137-р «О признании утратившими силу некоторых правовых актов Тульской области в сфере образования»;</a:t>
          </a:r>
          <a:endParaRPr lang="ru-RU" sz="1200" b="1" dirty="0"/>
        </a:p>
      </dgm:t>
    </dgm:pt>
    <dgm:pt modelId="{8D976849-B68C-4FC4-80FE-FEF2833FF3D9}" type="parTrans" cxnId="{74FC14A0-75CF-4FD3-B275-A47489F19172}">
      <dgm:prSet/>
      <dgm:spPr/>
      <dgm:t>
        <a:bodyPr/>
        <a:lstStyle/>
        <a:p>
          <a:endParaRPr lang="ru-RU"/>
        </a:p>
      </dgm:t>
    </dgm:pt>
    <dgm:pt modelId="{C63846C1-2184-4661-852B-AC9F58BB30A8}" type="sibTrans" cxnId="{74FC14A0-75CF-4FD3-B275-A47489F19172}">
      <dgm:prSet/>
      <dgm:spPr/>
      <dgm:t>
        <a:bodyPr/>
        <a:lstStyle/>
        <a:p>
          <a:endParaRPr lang="ru-RU"/>
        </a:p>
      </dgm:t>
    </dgm:pt>
    <dgm:pt modelId="{AE770E87-A8D0-4CF7-97B8-7481C43A20F6}">
      <dgm:prSet custT="1"/>
      <dgm:spPr/>
      <dgm:t>
        <a:bodyPr/>
        <a:lstStyle/>
        <a:p>
          <a:r>
            <a:rPr lang="ru-RU" sz="1200" b="1" dirty="0" smtClean="0"/>
            <a:t>Распоряжение от 15.04.2014 № 251-р «О реализации принципа единства образовательного пространства на территории Тульской области»</a:t>
          </a:r>
          <a:endParaRPr lang="ru-RU" sz="1200" b="1" dirty="0"/>
        </a:p>
      </dgm:t>
    </dgm:pt>
    <dgm:pt modelId="{A74E6337-6826-462A-8C08-C01C0DB0C67A}" type="parTrans" cxnId="{EF01386E-FA03-4552-8DDE-96257A7CAD90}">
      <dgm:prSet/>
      <dgm:spPr/>
      <dgm:t>
        <a:bodyPr/>
        <a:lstStyle/>
        <a:p>
          <a:endParaRPr lang="ru-RU"/>
        </a:p>
      </dgm:t>
    </dgm:pt>
    <dgm:pt modelId="{89CBE8D3-1729-4C3E-ADB7-E91272E622CC}" type="sibTrans" cxnId="{EF01386E-FA03-4552-8DDE-96257A7CAD90}">
      <dgm:prSet/>
      <dgm:spPr/>
      <dgm:t>
        <a:bodyPr/>
        <a:lstStyle/>
        <a:p>
          <a:endParaRPr lang="ru-RU"/>
        </a:p>
      </dgm:t>
    </dgm:pt>
    <dgm:pt modelId="{747AC8B0-E074-45B4-A299-79526AAAED2D}" type="pres">
      <dgm:prSet presAssocID="{FF9052CF-1F10-416A-9D82-2D4DBAE57D56}" presName="Name0" presStyleCnt="0">
        <dgm:presLayoutVars>
          <dgm:dir/>
          <dgm:resizeHandles val="exact"/>
        </dgm:presLayoutVars>
      </dgm:prSet>
      <dgm:spPr/>
      <dgm:t>
        <a:bodyPr/>
        <a:lstStyle/>
        <a:p>
          <a:endParaRPr lang="ru-RU"/>
        </a:p>
      </dgm:t>
    </dgm:pt>
    <dgm:pt modelId="{0E4C1ECA-08A3-4CAA-948A-7993C3ECA9F0}" type="pres">
      <dgm:prSet presAssocID="{81D1D71E-AFA4-41A8-A48B-14499932B9F1}" presName="node" presStyleLbl="node1" presStyleIdx="0" presStyleCnt="3">
        <dgm:presLayoutVars>
          <dgm:bulletEnabled val="1"/>
        </dgm:presLayoutVars>
      </dgm:prSet>
      <dgm:spPr/>
      <dgm:t>
        <a:bodyPr/>
        <a:lstStyle/>
        <a:p>
          <a:endParaRPr lang="ru-RU"/>
        </a:p>
      </dgm:t>
    </dgm:pt>
    <dgm:pt modelId="{D1F60E0D-2BEF-4032-B52F-973A8324E938}" type="pres">
      <dgm:prSet presAssocID="{FA6BE445-3F79-4188-8D34-0C6010DBAD6B}" presName="sibTrans" presStyleCnt="0"/>
      <dgm:spPr/>
    </dgm:pt>
    <dgm:pt modelId="{0B2F7BDE-F6C1-4AE2-9C71-1F0D55712D9F}" type="pres">
      <dgm:prSet presAssocID="{025BBDEC-8DE5-47E0-A1A6-8C583BCBD678}" presName="node" presStyleLbl="node1" presStyleIdx="1" presStyleCnt="3">
        <dgm:presLayoutVars>
          <dgm:bulletEnabled val="1"/>
        </dgm:presLayoutVars>
      </dgm:prSet>
      <dgm:spPr/>
      <dgm:t>
        <a:bodyPr/>
        <a:lstStyle/>
        <a:p>
          <a:endParaRPr lang="ru-RU"/>
        </a:p>
      </dgm:t>
    </dgm:pt>
    <dgm:pt modelId="{2B67D3FC-4C0C-4018-BA0D-ECDD2D8AB099}" type="pres">
      <dgm:prSet presAssocID="{B79522DD-B270-47D9-836E-5E0BB18986E5}" presName="sibTrans" presStyleCnt="0"/>
      <dgm:spPr/>
    </dgm:pt>
    <dgm:pt modelId="{AC3E04E1-E4FA-4BF7-9A98-D31DA91727E4}" type="pres">
      <dgm:prSet presAssocID="{E75B5FE7-DA37-4404-AE7D-1D0D7DFFE53F}" presName="node" presStyleLbl="node1" presStyleIdx="2" presStyleCnt="3">
        <dgm:presLayoutVars>
          <dgm:bulletEnabled val="1"/>
        </dgm:presLayoutVars>
      </dgm:prSet>
      <dgm:spPr/>
      <dgm:t>
        <a:bodyPr/>
        <a:lstStyle/>
        <a:p>
          <a:endParaRPr lang="ru-RU"/>
        </a:p>
      </dgm:t>
    </dgm:pt>
  </dgm:ptLst>
  <dgm:cxnLst>
    <dgm:cxn modelId="{EF01386E-FA03-4552-8DDE-96257A7CAD90}" srcId="{81D1D71E-AFA4-41A8-A48B-14499932B9F1}" destId="{AE770E87-A8D0-4CF7-97B8-7481C43A20F6}" srcOrd="1" destOrd="0" parTransId="{A74E6337-6826-462A-8C08-C01C0DB0C67A}" sibTransId="{89CBE8D3-1729-4C3E-ADB7-E91272E622CC}"/>
    <dgm:cxn modelId="{15947DEB-CC27-4928-BA83-6C5737B63130}" srcId="{FF9052CF-1F10-416A-9D82-2D4DBAE57D56}" destId="{81D1D71E-AFA4-41A8-A48B-14499932B9F1}" srcOrd="0" destOrd="0" parTransId="{F75992C7-B099-4788-88F3-07C208202660}" sibTransId="{FA6BE445-3F79-4188-8D34-0C6010DBAD6B}"/>
    <dgm:cxn modelId="{38BF51D0-570B-402C-A24C-7C1FF18FAF9B}" type="presOf" srcId="{FF9052CF-1F10-416A-9D82-2D4DBAE57D56}" destId="{747AC8B0-E074-45B4-A299-79526AAAED2D}" srcOrd="0" destOrd="0" presId="urn:microsoft.com/office/officeart/2005/8/layout/hList6"/>
    <dgm:cxn modelId="{74FC14A0-75CF-4FD3-B275-A47489F19172}" srcId="{81D1D71E-AFA4-41A8-A48B-14499932B9F1}" destId="{2DBE7A62-7417-418D-881E-E9CAB2B42D36}" srcOrd="0" destOrd="0" parTransId="{8D976849-B68C-4FC4-80FE-FEF2833FF3D9}" sibTransId="{C63846C1-2184-4661-852B-AC9F58BB30A8}"/>
    <dgm:cxn modelId="{ADD00351-76C4-40A4-9E2B-AAF57F99EBD2}" srcId="{FF9052CF-1F10-416A-9D82-2D4DBAE57D56}" destId="{025BBDEC-8DE5-47E0-A1A6-8C583BCBD678}" srcOrd="1" destOrd="0" parTransId="{C75E86D1-86D9-430C-8932-30084873BC81}" sibTransId="{B79522DD-B270-47D9-836E-5E0BB18986E5}"/>
    <dgm:cxn modelId="{9B31D6DA-ADF2-49EF-9811-26B042997C82}" type="presOf" srcId="{025BBDEC-8DE5-47E0-A1A6-8C583BCBD678}" destId="{0B2F7BDE-F6C1-4AE2-9C71-1F0D55712D9F}" srcOrd="0" destOrd="0" presId="urn:microsoft.com/office/officeart/2005/8/layout/hList6"/>
    <dgm:cxn modelId="{5354EDDB-2AAC-4011-A45E-18F62590DB64}" type="presOf" srcId="{E75B5FE7-DA37-4404-AE7D-1D0D7DFFE53F}" destId="{AC3E04E1-E4FA-4BF7-9A98-D31DA91727E4}" srcOrd="0" destOrd="0" presId="urn:microsoft.com/office/officeart/2005/8/layout/hList6"/>
    <dgm:cxn modelId="{09D2500E-F31F-49F6-BBCB-B77A6C77C11A}" type="presOf" srcId="{AE770E87-A8D0-4CF7-97B8-7481C43A20F6}" destId="{0E4C1ECA-08A3-4CAA-948A-7993C3ECA9F0}" srcOrd="0" destOrd="2" presId="urn:microsoft.com/office/officeart/2005/8/layout/hList6"/>
    <dgm:cxn modelId="{66429E54-8B5C-4B36-8394-A08BA3F17E98}" srcId="{FF9052CF-1F10-416A-9D82-2D4DBAE57D56}" destId="{E75B5FE7-DA37-4404-AE7D-1D0D7DFFE53F}" srcOrd="2" destOrd="0" parTransId="{CABD202B-2819-4453-A604-0511DEFDB345}" sibTransId="{F29EAC82-D93F-4FFB-ACFC-6B8DB3BB79F7}"/>
    <dgm:cxn modelId="{37D9A0AD-C6C5-43A0-BA6B-541300BB7FC3}" type="presOf" srcId="{2DBE7A62-7417-418D-881E-E9CAB2B42D36}" destId="{0E4C1ECA-08A3-4CAA-948A-7993C3ECA9F0}" srcOrd="0" destOrd="1" presId="urn:microsoft.com/office/officeart/2005/8/layout/hList6"/>
    <dgm:cxn modelId="{E40F170A-F47E-4B6E-B4BB-64A79D8809C1}" type="presOf" srcId="{81D1D71E-AFA4-41A8-A48B-14499932B9F1}" destId="{0E4C1ECA-08A3-4CAA-948A-7993C3ECA9F0}" srcOrd="0" destOrd="0" presId="urn:microsoft.com/office/officeart/2005/8/layout/hList6"/>
    <dgm:cxn modelId="{FD38B3CC-B108-45DC-B0B9-426B201750F2}" type="presParOf" srcId="{747AC8B0-E074-45B4-A299-79526AAAED2D}" destId="{0E4C1ECA-08A3-4CAA-948A-7993C3ECA9F0}" srcOrd="0" destOrd="0" presId="urn:microsoft.com/office/officeart/2005/8/layout/hList6"/>
    <dgm:cxn modelId="{742A368F-72B3-4157-86D3-7FB815CB1554}" type="presParOf" srcId="{747AC8B0-E074-45B4-A299-79526AAAED2D}" destId="{D1F60E0D-2BEF-4032-B52F-973A8324E938}" srcOrd="1" destOrd="0" presId="urn:microsoft.com/office/officeart/2005/8/layout/hList6"/>
    <dgm:cxn modelId="{9ED10023-6691-4502-A0AF-E3EC275D52D6}" type="presParOf" srcId="{747AC8B0-E074-45B4-A299-79526AAAED2D}" destId="{0B2F7BDE-F6C1-4AE2-9C71-1F0D55712D9F}" srcOrd="2" destOrd="0" presId="urn:microsoft.com/office/officeart/2005/8/layout/hList6"/>
    <dgm:cxn modelId="{683BEEAC-F201-4386-A7A4-8CA5FB97C0AF}" type="presParOf" srcId="{747AC8B0-E074-45B4-A299-79526AAAED2D}" destId="{2B67D3FC-4C0C-4018-BA0D-ECDD2D8AB099}" srcOrd="3" destOrd="0" presId="urn:microsoft.com/office/officeart/2005/8/layout/hList6"/>
    <dgm:cxn modelId="{82220996-C60B-41A6-8B4A-C094E3D9DB60}" type="presParOf" srcId="{747AC8B0-E074-45B4-A299-79526AAAED2D}" destId="{AC3E04E1-E4FA-4BF7-9A98-D31DA91727E4}"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9507F8-067D-4B38-9776-0BA99495F8D8}" type="doc">
      <dgm:prSet loTypeId="urn:microsoft.com/office/officeart/2005/8/layout/hierarchy2" loCatId="hierarchy" qsTypeId="urn:microsoft.com/office/officeart/2005/8/quickstyle/simple2" qsCatId="simple" csTypeId="urn:microsoft.com/office/officeart/2005/8/colors/accent0_2" csCatId="mainScheme" phldr="1"/>
      <dgm:spPr/>
    </dgm:pt>
    <dgm:pt modelId="{877FAA2B-5350-404C-A1CB-021611E7F2D7}">
      <dgm:prSet custT="1"/>
      <dgm:spPr/>
      <dgm:t>
        <a:bodyPr anchor="t" anchorCtr="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effectLst/>
              <a:latin typeface="+mj-lt"/>
              <a:ea typeface="Times New Roman" pitchFamily="18" charset="0"/>
              <a:cs typeface="Arial" pitchFamily="34" charset="0"/>
            </a:rPr>
            <a:t>ОБРАЗОВАТЕЛЬНЫЕ ОРГАНИЗАЦИИ </a:t>
          </a:r>
          <a:endParaRPr kumimoji="0" lang="ru-RU" sz="1400" b="1"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effectLst/>
              <a:latin typeface="+mj-lt"/>
              <a:ea typeface="Times New Roman" pitchFamily="18" charset="0"/>
              <a:cs typeface="Arial" pitchFamily="34" charset="0"/>
            </a:rPr>
            <a:t> НПО И СПО </a:t>
          </a:r>
          <a:endParaRPr kumimoji="0" lang="ru-RU" sz="1400" b="1"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effectLst/>
              <a:latin typeface="+mj-lt"/>
              <a:ea typeface="Times New Roman" pitchFamily="18" charset="0"/>
              <a:cs typeface="Arial" pitchFamily="34" charset="0"/>
            </a:rPr>
            <a:t>ТУЛЬСКОЙ ОБЛАСТИ</a:t>
          </a:r>
          <a:endParaRPr kumimoji="0" lang="ru-RU" sz="1400" b="1" i="0" u="none" strike="noStrike"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cap="none" normalizeH="0" baseline="0" dirty="0" smtClean="0">
            <a:ln/>
            <a:effectLst/>
            <a:latin typeface="Arial" pitchFamily="34" charset="0"/>
            <a:cs typeface="Arial" pitchFamily="34" charset="0"/>
          </a:endParaRPr>
        </a:p>
      </dgm:t>
    </dgm:pt>
    <dgm:pt modelId="{B5A73C41-D9A1-4196-A70A-94E42152453F}" type="parTrans" cxnId="{44C849AA-2673-4947-A22D-8A0D18197F2E}">
      <dgm:prSet/>
      <dgm:spPr/>
      <dgm:t>
        <a:bodyPr/>
        <a:lstStyle/>
        <a:p>
          <a:endParaRPr lang="ru-RU"/>
        </a:p>
      </dgm:t>
    </dgm:pt>
    <dgm:pt modelId="{3F3D3E7E-E50D-4227-920A-F44096CD358E}" type="sibTrans" cxnId="{44C849AA-2673-4947-A22D-8A0D18197F2E}">
      <dgm:prSet/>
      <dgm:spPr/>
      <dgm:t>
        <a:bodyPr/>
        <a:lstStyle/>
        <a:p>
          <a:endParaRPr lang="ru-RU"/>
        </a:p>
      </dgm:t>
    </dgm:pt>
    <dgm:pt modelId="{A9E7C6FE-300B-4358-BA0F-844379A49454}" type="asst">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effectLst/>
              <a:latin typeface="+mj-lt"/>
              <a:ea typeface="Times New Roman" pitchFamily="18" charset="0"/>
              <a:cs typeface="Arial" pitchFamily="34" charset="0"/>
            </a:rPr>
            <a:t>НЕГОСУДАРСТВЕННЫЕ ОБРАЗОВАТЕЛЬНЫЕ ОРГАНИЗАЦИИ </a:t>
          </a:r>
          <a:endParaRPr kumimoji="0" lang="ru-RU" sz="12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effectLst/>
              <a:latin typeface="+mj-lt"/>
              <a:ea typeface="Times New Roman" pitchFamily="18" charset="0"/>
              <a:cs typeface="Arial" pitchFamily="34" charset="0"/>
            </a:rPr>
            <a:t>СРЕДНЕГО ПРОФЕССИОНАЛЬНОГО ОБРАЗОВАНИЯ (2)</a:t>
          </a:r>
          <a:endParaRPr kumimoji="0" lang="ru-RU" sz="1200" b="0" i="0" u="none" strike="noStrike" cap="none" normalizeH="0" baseline="0" dirty="0" smtClean="0">
            <a:ln/>
            <a:effectLst/>
            <a:latin typeface="+mj-lt"/>
            <a:cs typeface="Arial" pitchFamily="34" charset="0"/>
          </a:endParaRPr>
        </a:p>
      </dgm:t>
    </dgm:pt>
    <dgm:pt modelId="{B441CE89-95A4-4752-82E8-67659A12DCDA}" type="parTrans" cxnId="{D05AF413-4A76-41B3-9C8F-472CD75786D7}">
      <dgm:prSet/>
      <dgm:spPr/>
      <dgm:t>
        <a:bodyPr/>
        <a:lstStyle/>
        <a:p>
          <a:endParaRPr lang="ru-RU"/>
        </a:p>
      </dgm:t>
    </dgm:pt>
    <dgm:pt modelId="{1F2335D9-7DB1-4BB5-83DA-53AAB3F4D40E}" type="sibTrans" cxnId="{D05AF413-4A76-41B3-9C8F-472CD75786D7}">
      <dgm:prSet/>
      <dgm:spPr/>
      <dgm:t>
        <a:bodyPr/>
        <a:lstStyle/>
        <a:p>
          <a:endParaRPr lang="ru-RU"/>
        </a:p>
      </dgm:t>
    </dgm:pt>
    <dgm:pt modelId="{FDA4C535-159D-4D69-9E29-EC8DF2ED2AD3}" type="asst">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СРЕДНЕГО ПРОФЕССИОНАЛЬНОГО ОБРАЗОВАНИЯ</a:t>
          </a:r>
          <a:endParaRPr kumimoji="0" lang="ru-RU" sz="11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ВХОДЯЩИЕ В СОСТАВ ВУЗОВ(3)</a:t>
          </a:r>
          <a:endParaRPr kumimoji="0" lang="ru-RU" sz="1100" b="0" i="0" u="none" strike="noStrike" cap="none" normalizeH="0" baseline="0" dirty="0" smtClean="0">
            <a:ln/>
            <a:effectLst/>
            <a:latin typeface="+mj-lt"/>
            <a:cs typeface="Arial" pitchFamily="34" charset="0"/>
          </a:endParaRPr>
        </a:p>
      </dgm:t>
    </dgm:pt>
    <dgm:pt modelId="{410462B8-B7A2-4C18-9C69-9F045AA691F4}" type="parTrans" cxnId="{FAEECD43-3D99-404B-AE1E-93ACFD320478}">
      <dgm:prSet/>
      <dgm:spPr/>
      <dgm:t>
        <a:bodyPr/>
        <a:lstStyle/>
        <a:p>
          <a:endParaRPr lang="ru-RU"/>
        </a:p>
      </dgm:t>
    </dgm:pt>
    <dgm:pt modelId="{777212EA-ED77-46BF-A61C-BC12B8745396}" type="sibTrans" cxnId="{FAEECD43-3D99-404B-AE1E-93ACFD320478}">
      <dgm:prSet/>
      <dgm:spPr/>
      <dgm:t>
        <a:bodyPr/>
        <a:lstStyle/>
        <a:p>
          <a:endParaRPr lang="ru-RU"/>
        </a:p>
      </dgm:t>
    </dgm:pt>
    <dgm:pt modelId="{DF0B8AA7-37AC-4317-908D-7031DA92C794}" type="asst">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ОБРАЗОВАТЕЛЬНЫЕ ОРГАНИЗАЦИИ УПРАВЛЕНИЯ ФЕДЕРАЛЬНОЙ СЛУЖБЫ ИСПОЛНЕНИЯ НАКАЗАНИЙ ПО ТУЛЬСКОЙ ОБЛАСТИ(1)</a:t>
          </a:r>
          <a:endParaRPr kumimoji="0" lang="ru-RU" sz="1100" b="0" i="0" u="none" strike="noStrike" cap="none" normalizeH="0" baseline="0" dirty="0" smtClean="0">
            <a:ln/>
            <a:effectLst/>
            <a:latin typeface="+mj-lt"/>
            <a:cs typeface="Arial" pitchFamily="34" charset="0"/>
          </a:endParaRPr>
        </a:p>
      </dgm:t>
    </dgm:pt>
    <dgm:pt modelId="{1251653B-32EC-42BE-B456-CE2EE88625A2}" type="parTrans" cxnId="{A2A41252-FF43-4E78-9BB0-4E6702C46543}">
      <dgm:prSet/>
      <dgm:spPr/>
      <dgm:t>
        <a:bodyPr/>
        <a:lstStyle/>
        <a:p>
          <a:endParaRPr lang="ru-RU"/>
        </a:p>
      </dgm:t>
    </dgm:pt>
    <dgm:pt modelId="{F4A09968-BA63-4609-9B63-1C076E8154B5}" type="sibTrans" cxnId="{A2A41252-FF43-4E78-9BB0-4E6702C46543}">
      <dgm:prSet/>
      <dgm:spPr/>
      <dgm:t>
        <a:bodyPr/>
        <a:lstStyle/>
        <a:p>
          <a:endParaRPr lang="ru-RU"/>
        </a:p>
      </dgm:t>
    </dgm:pt>
    <dgm:pt modelId="{FF60CF9F-8B49-4F42-8B84-A88BC18DD91F}">
      <dgm:prSet custT="1"/>
      <dgm:spPr>
        <a:solidFill>
          <a:schemeClr val="lt1">
            <a:hueOff val="0"/>
            <a:satOff val="0"/>
            <a:lumOff val="0"/>
          </a:schemeClr>
        </a:solidFill>
        <a:ln>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ОБРАЗОВАТЕЛЬНЫЕ ОРГАНИЗАЦИИ</a:t>
          </a:r>
          <a:endParaRPr kumimoji="0" lang="ru-RU" sz="1200" b="1" i="1" u="none" strike="noStrike"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НПО И СПО</a:t>
          </a:r>
          <a:endParaRPr kumimoji="0" lang="ru-RU" sz="1200" b="1" i="1" u="none" strike="noStrike"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ПОДВЕДОМСТВЕННЫЕ  МИНИСТЕРСТВУ ОБРАЗОВАНИЯ ТУЛЬСКОЙ ОБЛАСТИ</a:t>
          </a:r>
          <a:endParaRPr kumimoji="0" lang="ru-RU" sz="1200" b="1" i="1" u="none" strike="noStrike"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cap="none" normalizeH="0" baseline="0" dirty="0" smtClean="0">
            <a:ln/>
            <a:effectLst/>
            <a:latin typeface="Arial" pitchFamily="34" charset="0"/>
            <a:cs typeface="Arial" pitchFamily="34" charset="0"/>
          </a:endParaRPr>
        </a:p>
      </dgm:t>
    </dgm:pt>
    <dgm:pt modelId="{8EEAD752-1B91-44A6-9E0C-7738714DD46E}" type="parTrans" cxnId="{BF3EEAD7-ED82-4BA7-80AF-3553BB2B2A00}">
      <dgm:prSet/>
      <dgm:spPr/>
      <dgm:t>
        <a:bodyPr/>
        <a:lstStyle/>
        <a:p>
          <a:endParaRPr lang="ru-RU"/>
        </a:p>
      </dgm:t>
    </dgm:pt>
    <dgm:pt modelId="{50DF0AD1-FC25-441F-AE1F-1369D162694E}" type="sibTrans" cxnId="{BF3EEAD7-ED82-4BA7-80AF-3553BB2B2A00}">
      <dgm:prSet/>
      <dgm:spPr/>
      <dgm:t>
        <a:bodyPr/>
        <a:lstStyle/>
        <a:p>
          <a:endParaRPr lang="ru-RU"/>
        </a:p>
      </dgm:t>
    </dgm:pt>
    <dgm:pt modelId="{C124BCED-014C-49B8-8D3F-6B9A791E7833}">
      <dgm:prSet custT="1"/>
      <dgm:spPr>
        <a:ln>
          <a:solidFill>
            <a:srgbClr val="FF33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ОБРАЗОВАТЕЛЬНЫЕ ОРГАНИЗАЦИИ</a:t>
          </a:r>
          <a:endParaRPr kumimoji="0" lang="ru-RU" sz="1100" b="0" i="1" u="none" strike="noStrike"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1" u="none" strike="noStrike"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 СРЕДНЕГО ПРОФЕССИОНАЛЬНОГО  ОБРАЗОВАНИЯ </a:t>
          </a:r>
          <a:endParaRPr kumimoji="0" lang="ru-RU" sz="1100" b="0" i="1" u="none" strike="noStrike"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1" u="none" strike="noStrike"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ТУЛЬСКОЙ ОБЛАСТИ (28)</a:t>
          </a:r>
          <a:endParaRPr kumimoji="0" lang="ru-RU" sz="1100" b="0" i="1" u="none" strike="noStrike" cap="none" normalizeH="0" baseline="0" dirty="0" smtClean="0">
            <a:ln/>
            <a:effectLst>
              <a:outerShdw blurRad="38100" dist="38100" dir="2700000" algn="tl">
                <a:srgbClr val="000000">
                  <a:alpha val="43137"/>
                </a:srgbClr>
              </a:outerShdw>
            </a:effectLst>
            <a:latin typeface="+mj-lt"/>
            <a:cs typeface="Arial" pitchFamily="34" charset="0"/>
          </a:endParaRPr>
        </a:p>
      </dgm:t>
    </dgm:pt>
    <dgm:pt modelId="{B94F05D2-7920-424E-A7D9-7A789A10DEC6}" type="parTrans" cxnId="{5F7D3728-BC3B-4965-81C4-BAC5B614E742}">
      <dgm:prSet/>
      <dgm:spPr/>
      <dgm:t>
        <a:bodyPr/>
        <a:lstStyle/>
        <a:p>
          <a:endParaRPr lang="ru-RU"/>
        </a:p>
      </dgm:t>
    </dgm:pt>
    <dgm:pt modelId="{FF396A6D-DB2E-4D42-BF81-A06FC9D45877}" type="sibTrans" cxnId="{5F7D3728-BC3B-4965-81C4-BAC5B614E742}">
      <dgm:prSet/>
      <dgm:spPr/>
      <dgm:t>
        <a:bodyPr/>
        <a:lstStyle/>
        <a:p>
          <a:endParaRPr lang="ru-RU"/>
        </a:p>
      </dgm:t>
    </dgm:pt>
    <dgm:pt modelId="{A3756234-5676-468C-953A-4BFCEA6960B0}">
      <dgm:prSet custT="1"/>
      <dgm:spPr>
        <a:ln>
          <a:solidFill>
            <a:srgbClr val="FF33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ОБРАЗОВАТЕЛЬНЫЕ ОРГАНИЗАЦИИ</a:t>
          </a:r>
          <a:endParaRPr kumimoji="0" lang="ru-RU" sz="1100" b="0" i="1" u="none" strike="noStrike"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1" u="none" strike="noStrike"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НАЧАЛЬНОГО  ПРОФЕССИОНАЛЬНОГО  ОБРАЗОВАНИЯ </a:t>
          </a:r>
          <a:endParaRPr kumimoji="0" lang="ru-RU" sz="1100" b="0" i="1" u="none" strike="noStrike"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1" u="none" strike="noStrike"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ТУЛЬСКОЙ ОБЛАСТИ (19)</a:t>
          </a:r>
          <a:endParaRPr kumimoji="0" lang="ru-RU" sz="1100" b="0" i="1" u="none" strike="noStrike"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cap="none" normalizeH="0" baseline="0" dirty="0" smtClean="0">
            <a:ln/>
            <a:effectLst/>
            <a:latin typeface="Arial" pitchFamily="34" charset="0"/>
            <a:cs typeface="Arial" pitchFamily="34" charset="0"/>
          </a:endParaRPr>
        </a:p>
      </dgm:t>
    </dgm:pt>
    <dgm:pt modelId="{034C14D8-19AB-4BE4-A72B-249FE540FEE2}" type="parTrans" cxnId="{770207EA-D900-427E-B557-BF587EF87519}">
      <dgm:prSet/>
      <dgm:spPr/>
      <dgm:t>
        <a:bodyPr/>
        <a:lstStyle/>
        <a:p>
          <a:endParaRPr lang="ru-RU"/>
        </a:p>
      </dgm:t>
    </dgm:pt>
    <dgm:pt modelId="{01C28A2A-D1B6-452C-9758-5419E35E98E4}" type="sibTrans" cxnId="{770207EA-D900-427E-B557-BF587EF87519}">
      <dgm:prSet/>
      <dgm:spPr/>
      <dgm:t>
        <a:bodyPr/>
        <a:lstStyle/>
        <a:p>
          <a:endParaRPr lang="ru-RU"/>
        </a:p>
      </dgm:t>
    </dgm:pt>
    <dgm:pt modelId="{A14561D8-9194-4E30-BF0E-18525E1201B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effectLst/>
              <a:latin typeface="+mj-lt"/>
              <a:ea typeface="Times New Roman" pitchFamily="18" charset="0"/>
              <a:cs typeface="Arial" pitchFamily="34" charset="0"/>
            </a:rPr>
            <a:t>ОБРАЗОВАТЕЛЬНЫЕ ОРГАНИЗАЦИИ</a:t>
          </a:r>
          <a:endParaRPr kumimoji="0" lang="ru-RU" sz="12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effectLst/>
              <a:latin typeface="+mj-lt"/>
              <a:ea typeface="Times New Roman" pitchFamily="18" charset="0"/>
              <a:cs typeface="Arial" pitchFamily="34" charset="0"/>
            </a:rPr>
            <a:t>НПО и СПО</a:t>
          </a:r>
          <a:endParaRPr kumimoji="0" lang="ru-RU" sz="12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effectLst/>
              <a:latin typeface="+mj-lt"/>
              <a:ea typeface="Times New Roman" pitchFamily="18" charset="0"/>
              <a:cs typeface="Arial" pitchFamily="34" charset="0"/>
            </a:rPr>
            <a:t>ПОДВЕДОМСТВЕННЫЕ ИНЫМ МИНИСТЕРСТВАМ</a:t>
          </a:r>
          <a:endParaRPr kumimoji="0" lang="ru-RU" sz="12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effectLst/>
              <a:latin typeface="+mj-lt"/>
              <a:ea typeface="Times New Roman" pitchFamily="18" charset="0"/>
              <a:cs typeface="Arial" pitchFamily="34" charset="0"/>
            </a:rPr>
            <a:t>ТУЛЬСКОЙ ОБЛАСТИ (7)</a:t>
          </a:r>
          <a:endParaRPr kumimoji="0" lang="ru-RU" sz="1200" b="0" i="0" u="none" strike="noStrike"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cap="none" normalizeH="0" baseline="0" dirty="0" smtClean="0">
            <a:ln/>
            <a:effectLst/>
            <a:latin typeface="Arial" pitchFamily="34" charset="0"/>
            <a:cs typeface="Arial" pitchFamily="34" charset="0"/>
          </a:endParaRPr>
        </a:p>
      </dgm:t>
    </dgm:pt>
    <dgm:pt modelId="{51075D7F-FAB4-4A61-AFCB-DFAFE7070A9B}" type="parTrans" cxnId="{4D9BD7E7-0A41-49A0-95CD-5B24E1F1260E}">
      <dgm:prSet/>
      <dgm:spPr/>
      <dgm:t>
        <a:bodyPr/>
        <a:lstStyle/>
        <a:p>
          <a:endParaRPr lang="ru-RU"/>
        </a:p>
      </dgm:t>
    </dgm:pt>
    <dgm:pt modelId="{A4BB48D5-6712-4508-BE03-0A76E6C2B748}" type="sibTrans" cxnId="{4D9BD7E7-0A41-49A0-95CD-5B24E1F1260E}">
      <dgm:prSet/>
      <dgm:spPr/>
      <dgm:t>
        <a:bodyPr/>
        <a:lstStyle/>
        <a:p>
          <a:endParaRPr lang="ru-RU"/>
        </a:p>
      </dgm:t>
    </dgm:pt>
    <dgm:pt modelId="{D15BB1C4-6455-436F-AC94-6134DA6C2DD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ПОДВЕДОМСТВЕННЫЕ МИНИСТЕРСТВУ КУЛЬТУРЫ</a:t>
          </a:r>
          <a:endParaRPr kumimoji="0" lang="ru-RU" sz="11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И ТУРИЗМА ТУЛЬСКОЙ ОБЛАСТИ (3)</a:t>
          </a:r>
          <a:endParaRPr kumimoji="0" lang="ru-RU" sz="1100" b="0" i="0" u="none" strike="noStrike"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cap="none" normalizeH="0" baseline="0" dirty="0" smtClean="0">
            <a:ln/>
            <a:effectLst/>
            <a:latin typeface="Arial" pitchFamily="34" charset="0"/>
            <a:cs typeface="Arial" pitchFamily="34" charset="0"/>
          </a:endParaRPr>
        </a:p>
      </dgm:t>
    </dgm:pt>
    <dgm:pt modelId="{E9154854-29BD-4F7E-BC32-70EE9A874EC7}" type="parTrans" cxnId="{53428544-2AA0-4453-BE80-124C64725E04}">
      <dgm:prSet/>
      <dgm:spPr/>
      <dgm:t>
        <a:bodyPr/>
        <a:lstStyle/>
        <a:p>
          <a:endParaRPr lang="ru-RU"/>
        </a:p>
      </dgm:t>
    </dgm:pt>
    <dgm:pt modelId="{B782C662-1DE4-4EC6-A632-7A5900FE9B18}" type="sibTrans" cxnId="{53428544-2AA0-4453-BE80-124C64725E04}">
      <dgm:prSet/>
      <dgm:spPr/>
      <dgm:t>
        <a:bodyPr/>
        <a:lstStyle/>
        <a:p>
          <a:endParaRPr lang="ru-RU"/>
        </a:p>
      </dgm:t>
    </dgm:pt>
    <dgm:pt modelId="{BA85C59E-10CF-4508-901C-60838EED0EF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ПОДВЕДОМСТВЕННЫЕ МИНИСТЕРСТВУ  </a:t>
          </a:r>
          <a:endParaRPr kumimoji="0" lang="ru-RU" sz="11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ТУЛЬСКОЙ ОБЛАСТИ (1)</a:t>
          </a:r>
          <a:endParaRPr kumimoji="0" lang="ru-RU" sz="1100" b="0" i="0" u="none" strike="noStrike"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cap="none" normalizeH="0" baseline="0" dirty="0" smtClean="0">
            <a:ln/>
            <a:effectLst/>
            <a:latin typeface="Arial" pitchFamily="34" charset="0"/>
            <a:cs typeface="Arial" pitchFamily="34" charset="0"/>
          </a:endParaRPr>
        </a:p>
      </dgm:t>
    </dgm:pt>
    <dgm:pt modelId="{97DD079C-F270-4218-9F6A-0B3EA4C7111B}" type="parTrans" cxnId="{E26ECF5E-37FA-449F-A43A-3D17200DE91D}">
      <dgm:prSet/>
      <dgm:spPr/>
      <dgm:t>
        <a:bodyPr/>
        <a:lstStyle/>
        <a:p>
          <a:endParaRPr lang="ru-RU"/>
        </a:p>
      </dgm:t>
    </dgm:pt>
    <dgm:pt modelId="{532D9621-EC5E-4A20-B29A-6FB92F856F0F}" type="sibTrans" cxnId="{E26ECF5E-37FA-449F-A43A-3D17200DE91D}">
      <dgm:prSet/>
      <dgm:spPr/>
      <dgm:t>
        <a:bodyPr/>
        <a:lstStyle/>
        <a:p>
          <a:endParaRPr lang="ru-RU"/>
        </a:p>
      </dgm:t>
    </dgm:pt>
    <dgm:pt modelId="{C6FF15B0-9687-4C71-BD5B-7E9E6E3C724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ПОДВЕДОМСТВЕННЫЕ КОМИТЕТУ  ТУЛЬСКОЙ ОБЛАСТИ ПО СПОРТУ И МОЛОДЁЖНОЙ ПОЛИТИКЕ (1)</a:t>
          </a:r>
          <a:endParaRPr kumimoji="0" lang="ru-RU" sz="1100" b="0" i="0" u="none" strike="noStrike" cap="none" normalizeH="0" baseline="0" dirty="0" smtClean="0">
            <a:ln/>
            <a:effectLst/>
            <a:latin typeface="+mj-lt"/>
            <a:cs typeface="Arial" pitchFamily="34" charset="0"/>
          </a:endParaRPr>
        </a:p>
      </dgm:t>
    </dgm:pt>
    <dgm:pt modelId="{B7855568-F5E6-4E7B-8687-2664AE6D1F94}" type="parTrans" cxnId="{96737ED1-C601-4F89-A07E-DDC4F0F653E5}">
      <dgm:prSet/>
      <dgm:spPr/>
      <dgm:t>
        <a:bodyPr/>
        <a:lstStyle/>
        <a:p>
          <a:endParaRPr lang="ru-RU"/>
        </a:p>
      </dgm:t>
    </dgm:pt>
    <dgm:pt modelId="{04B0CA44-413D-4ED5-9188-A93CD3DF43D9}" type="sibTrans" cxnId="{96737ED1-C601-4F89-A07E-DDC4F0F653E5}">
      <dgm:prSet/>
      <dgm:spPr/>
      <dgm:t>
        <a:bodyPr/>
        <a:lstStyle/>
        <a:p>
          <a:endParaRPr lang="ru-RU"/>
        </a:p>
      </dgm:t>
    </dgm:pt>
    <dgm:pt modelId="{44A82B90-C766-4905-B8B5-605C83DE407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ПОДВЕДОМСТВЕННЫЕ  МИНИСТЕРСТВУ ТРУДА И СОЦИАЛЬНОЙ ЗАЩИТЫ </a:t>
          </a:r>
          <a:endParaRPr kumimoji="0" lang="ru-RU" sz="1100" b="0" i="0" u="none" strike="noStrike"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effectLst/>
              <a:latin typeface="+mj-lt"/>
              <a:ea typeface="Times New Roman" pitchFamily="18" charset="0"/>
              <a:cs typeface="Arial" pitchFamily="34" charset="0"/>
            </a:rPr>
            <a:t>ТУЛЬСКОЙ ОБЛАСТИ  (2)</a:t>
          </a:r>
          <a:endParaRPr kumimoji="0" lang="ru-RU" sz="1100" b="0" i="0" u="none" strike="noStrike"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cap="none" normalizeH="0" baseline="0" dirty="0" smtClean="0">
            <a:ln/>
            <a:effectLst/>
            <a:latin typeface="Arial" pitchFamily="34" charset="0"/>
            <a:cs typeface="Arial" pitchFamily="34" charset="0"/>
          </a:endParaRPr>
        </a:p>
      </dgm:t>
    </dgm:pt>
    <dgm:pt modelId="{023CBC39-5DBA-4A84-B552-0DEB3AC993E7}" type="parTrans" cxnId="{3C0B5C50-5870-4069-A3F3-8A9EFF530295}">
      <dgm:prSet/>
      <dgm:spPr/>
      <dgm:t>
        <a:bodyPr/>
        <a:lstStyle/>
        <a:p>
          <a:endParaRPr lang="ru-RU"/>
        </a:p>
      </dgm:t>
    </dgm:pt>
    <dgm:pt modelId="{05B6C8D9-7903-4654-8793-291349B5DBB4}" type="sibTrans" cxnId="{3C0B5C50-5870-4069-A3F3-8A9EFF530295}">
      <dgm:prSet/>
      <dgm:spPr/>
      <dgm:t>
        <a:bodyPr/>
        <a:lstStyle/>
        <a:p>
          <a:endParaRPr lang="ru-RU"/>
        </a:p>
      </dgm:t>
    </dgm:pt>
    <dgm:pt modelId="{7BAF4C26-D692-4F0D-AAB8-2B37309CDBFE}" type="pres">
      <dgm:prSet presAssocID="{C79507F8-067D-4B38-9776-0BA99495F8D8}" presName="diagram" presStyleCnt="0">
        <dgm:presLayoutVars>
          <dgm:chPref val="1"/>
          <dgm:dir/>
          <dgm:animOne val="branch"/>
          <dgm:animLvl val="lvl"/>
          <dgm:resizeHandles val="exact"/>
        </dgm:presLayoutVars>
      </dgm:prSet>
      <dgm:spPr/>
    </dgm:pt>
    <dgm:pt modelId="{4194B4C4-C2DC-4DA7-B096-6FA6D73CBF01}" type="pres">
      <dgm:prSet presAssocID="{877FAA2B-5350-404C-A1CB-021611E7F2D7}" presName="root1" presStyleCnt="0"/>
      <dgm:spPr/>
    </dgm:pt>
    <dgm:pt modelId="{7188D2F0-C5A8-4F8E-9050-DBCCAE7A72A5}" type="pres">
      <dgm:prSet presAssocID="{877FAA2B-5350-404C-A1CB-021611E7F2D7}" presName="LevelOneTextNode" presStyleLbl="node0" presStyleIdx="0" presStyleCnt="1" custScaleX="231560" custScaleY="297954" custLinFactNeighborX="-89571" custLinFactNeighborY="17832">
        <dgm:presLayoutVars>
          <dgm:chPref val="3"/>
        </dgm:presLayoutVars>
      </dgm:prSet>
      <dgm:spPr/>
      <dgm:t>
        <a:bodyPr/>
        <a:lstStyle/>
        <a:p>
          <a:endParaRPr lang="ru-RU"/>
        </a:p>
      </dgm:t>
    </dgm:pt>
    <dgm:pt modelId="{0213CAEE-201E-4168-BFB8-92D8B5AF3D43}" type="pres">
      <dgm:prSet presAssocID="{877FAA2B-5350-404C-A1CB-021611E7F2D7}" presName="level2hierChild" presStyleCnt="0"/>
      <dgm:spPr/>
    </dgm:pt>
    <dgm:pt modelId="{A7604DC4-9177-49D9-AB92-F1DE5D649358}" type="pres">
      <dgm:prSet presAssocID="{B441CE89-95A4-4752-82E8-67659A12DCDA}" presName="conn2-1" presStyleLbl="parChTrans1D2" presStyleIdx="0" presStyleCnt="5"/>
      <dgm:spPr/>
      <dgm:t>
        <a:bodyPr/>
        <a:lstStyle/>
        <a:p>
          <a:endParaRPr lang="ru-RU"/>
        </a:p>
      </dgm:t>
    </dgm:pt>
    <dgm:pt modelId="{D82F34C3-3049-4704-BE6C-3C48EAB311F8}" type="pres">
      <dgm:prSet presAssocID="{B441CE89-95A4-4752-82E8-67659A12DCDA}" presName="connTx" presStyleLbl="parChTrans1D2" presStyleIdx="0" presStyleCnt="5"/>
      <dgm:spPr/>
      <dgm:t>
        <a:bodyPr/>
        <a:lstStyle/>
        <a:p>
          <a:endParaRPr lang="ru-RU"/>
        </a:p>
      </dgm:t>
    </dgm:pt>
    <dgm:pt modelId="{A0FC68A7-D7D1-4677-9C6C-4048B9D5C062}" type="pres">
      <dgm:prSet presAssocID="{A9E7C6FE-300B-4358-BA0F-844379A49454}" presName="root2" presStyleCnt="0"/>
      <dgm:spPr/>
    </dgm:pt>
    <dgm:pt modelId="{C91696A2-76FA-4406-A439-70019B06CFDB}" type="pres">
      <dgm:prSet presAssocID="{A9E7C6FE-300B-4358-BA0F-844379A49454}" presName="LevelTwoTextNode" presStyleLbl="asst1" presStyleIdx="0" presStyleCnt="3" custScaleX="364971" custScaleY="231112">
        <dgm:presLayoutVars>
          <dgm:chPref val="3"/>
        </dgm:presLayoutVars>
      </dgm:prSet>
      <dgm:spPr/>
      <dgm:t>
        <a:bodyPr/>
        <a:lstStyle/>
        <a:p>
          <a:endParaRPr lang="ru-RU"/>
        </a:p>
      </dgm:t>
    </dgm:pt>
    <dgm:pt modelId="{EF98867B-E09C-4651-983C-4BCB3FEDD51C}" type="pres">
      <dgm:prSet presAssocID="{A9E7C6FE-300B-4358-BA0F-844379A49454}" presName="level3hierChild" presStyleCnt="0"/>
      <dgm:spPr/>
    </dgm:pt>
    <dgm:pt modelId="{6D0DD5E5-0CDE-4E85-B2B4-C8015106B025}" type="pres">
      <dgm:prSet presAssocID="{410462B8-B7A2-4C18-9C69-9F045AA691F4}" presName="conn2-1" presStyleLbl="parChTrans1D2" presStyleIdx="1" presStyleCnt="5"/>
      <dgm:spPr/>
      <dgm:t>
        <a:bodyPr/>
        <a:lstStyle/>
        <a:p>
          <a:endParaRPr lang="ru-RU"/>
        </a:p>
      </dgm:t>
    </dgm:pt>
    <dgm:pt modelId="{F25E6C13-B41C-4EF3-AC90-98200400E6F5}" type="pres">
      <dgm:prSet presAssocID="{410462B8-B7A2-4C18-9C69-9F045AA691F4}" presName="connTx" presStyleLbl="parChTrans1D2" presStyleIdx="1" presStyleCnt="5"/>
      <dgm:spPr/>
      <dgm:t>
        <a:bodyPr/>
        <a:lstStyle/>
        <a:p>
          <a:endParaRPr lang="ru-RU"/>
        </a:p>
      </dgm:t>
    </dgm:pt>
    <dgm:pt modelId="{1365ADDF-9D9D-45EB-93BE-F014BA13B4A8}" type="pres">
      <dgm:prSet presAssocID="{FDA4C535-159D-4D69-9E29-EC8DF2ED2AD3}" presName="root2" presStyleCnt="0"/>
      <dgm:spPr/>
    </dgm:pt>
    <dgm:pt modelId="{78271434-AEF5-4480-B456-FF597E0C6F02}" type="pres">
      <dgm:prSet presAssocID="{FDA4C535-159D-4D69-9E29-EC8DF2ED2AD3}" presName="LevelTwoTextNode" presStyleLbl="asst1" presStyleIdx="1" presStyleCnt="3" custScaleX="407456" custScaleY="170956">
        <dgm:presLayoutVars>
          <dgm:chPref val="3"/>
        </dgm:presLayoutVars>
      </dgm:prSet>
      <dgm:spPr/>
      <dgm:t>
        <a:bodyPr/>
        <a:lstStyle/>
        <a:p>
          <a:endParaRPr lang="ru-RU"/>
        </a:p>
      </dgm:t>
    </dgm:pt>
    <dgm:pt modelId="{20BA6CF6-55E0-4974-80F2-1116FF4BF80F}" type="pres">
      <dgm:prSet presAssocID="{FDA4C535-159D-4D69-9E29-EC8DF2ED2AD3}" presName="level3hierChild" presStyleCnt="0"/>
      <dgm:spPr/>
    </dgm:pt>
    <dgm:pt modelId="{448EEAF5-CBCE-40AE-BDF8-9264D130BF5C}" type="pres">
      <dgm:prSet presAssocID="{1251653B-32EC-42BE-B456-CE2EE88625A2}" presName="conn2-1" presStyleLbl="parChTrans1D2" presStyleIdx="2" presStyleCnt="5"/>
      <dgm:spPr/>
      <dgm:t>
        <a:bodyPr/>
        <a:lstStyle/>
        <a:p>
          <a:endParaRPr lang="ru-RU"/>
        </a:p>
      </dgm:t>
    </dgm:pt>
    <dgm:pt modelId="{33452754-F5B1-4E1C-88E6-1D3ADC2D62EB}" type="pres">
      <dgm:prSet presAssocID="{1251653B-32EC-42BE-B456-CE2EE88625A2}" presName="connTx" presStyleLbl="parChTrans1D2" presStyleIdx="2" presStyleCnt="5"/>
      <dgm:spPr/>
      <dgm:t>
        <a:bodyPr/>
        <a:lstStyle/>
        <a:p>
          <a:endParaRPr lang="ru-RU"/>
        </a:p>
      </dgm:t>
    </dgm:pt>
    <dgm:pt modelId="{1573F7EB-7C3A-4A0A-A371-AA1D2393D522}" type="pres">
      <dgm:prSet presAssocID="{DF0B8AA7-37AC-4317-908D-7031DA92C794}" presName="root2" presStyleCnt="0"/>
      <dgm:spPr/>
    </dgm:pt>
    <dgm:pt modelId="{9F4F46AF-9E40-4CE9-9855-12EB8245A021}" type="pres">
      <dgm:prSet presAssocID="{DF0B8AA7-37AC-4317-908D-7031DA92C794}" presName="LevelTwoTextNode" presStyleLbl="asst1" presStyleIdx="2" presStyleCnt="3" custScaleX="385658" custScaleY="216577" custLinFactNeighborX="-11985" custLinFactNeighborY="33795">
        <dgm:presLayoutVars>
          <dgm:chPref val="3"/>
        </dgm:presLayoutVars>
      </dgm:prSet>
      <dgm:spPr/>
      <dgm:t>
        <a:bodyPr/>
        <a:lstStyle/>
        <a:p>
          <a:endParaRPr lang="ru-RU"/>
        </a:p>
      </dgm:t>
    </dgm:pt>
    <dgm:pt modelId="{41BB53D6-6074-43E8-A825-3F8FD2E8EB96}" type="pres">
      <dgm:prSet presAssocID="{DF0B8AA7-37AC-4317-908D-7031DA92C794}" presName="level3hierChild" presStyleCnt="0"/>
      <dgm:spPr/>
    </dgm:pt>
    <dgm:pt modelId="{1DA444C1-54A0-4BD0-BB40-9CA12F568D6B}" type="pres">
      <dgm:prSet presAssocID="{8EEAD752-1B91-44A6-9E0C-7738714DD46E}" presName="conn2-1" presStyleLbl="parChTrans1D2" presStyleIdx="3" presStyleCnt="5"/>
      <dgm:spPr/>
      <dgm:t>
        <a:bodyPr/>
        <a:lstStyle/>
        <a:p>
          <a:endParaRPr lang="ru-RU"/>
        </a:p>
      </dgm:t>
    </dgm:pt>
    <dgm:pt modelId="{EF378656-F97C-409C-B6C1-18C576837A73}" type="pres">
      <dgm:prSet presAssocID="{8EEAD752-1B91-44A6-9E0C-7738714DD46E}" presName="connTx" presStyleLbl="parChTrans1D2" presStyleIdx="3" presStyleCnt="5"/>
      <dgm:spPr/>
      <dgm:t>
        <a:bodyPr/>
        <a:lstStyle/>
        <a:p>
          <a:endParaRPr lang="ru-RU"/>
        </a:p>
      </dgm:t>
    </dgm:pt>
    <dgm:pt modelId="{723F2669-DB3B-46DC-8109-92D5B9D83197}" type="pres">
      <dgm:prSet presAssocID="{FF60CF9F-8B49-4F42-8B84-A88BC18DD91F}" presName="root2" presStyleCnt="0"/>
      <dgm:spPr/>
    </dgm:pt>
    <dgm:pt modelId="{0DB0E1B9-46A0-4C79-A4D5-91B87B7E35FD}" type="pres">
      <dgm:prSet presAssocID="{FF60CF9F-8B49-4F42-8B84-A88BC18DD91F}" presName="LevelTwoTextNode" presStyleLbl="node2" presStyleIdx="0" presStyleCnt="2" custScaleX="266432" custScaleY="366472" custLinFactY="10172" custLinFactNeighborX="-5317" custLinFactNeighborY="100000">
        <dgm:presLayoutVars>
          <dgm:chPref val="3"/>
        </dgm:presLayoutVars>
      </dgm:prSet>
      <dgm:spPr/>
      <dgm:t>
        <a:bodyPr/>
        <a:lstStyle/>
        <a:p>
          <a:endParaRPr lang="ru-RU"/>
        </a:p>
      </dgm:t>
    </dgm:pt>
    <dgm:pt modelId="{38D20622-36D6-4FA3-8116-9DCED8571290}" type="pres">
      <dgm:prSet presAssocID="{FF60CF9F-8B49-4F42-8B84-A88BC18DD91F}" presName="level3hierChild" presStyleCnt="0"/>
      <dgm:spPr/>
    </dgm:pt>
    <dgm:pt modelId="{8C4313F8-A49B-4C05-BA62-1DCC172B8349}" type="pres">
      <dgm:prSet presAssocID="{B94F05D2-7920-424E-A7D9-7A789A10DEC6}" presName="conn2-1" presStyleLbl="parChTrans1D3" presStyleIdx="0" presStyleCnt="6"/>
      <dgm:spPr/>
      <dgm:t>
        <a:bodyPr/>
        <a:lstStyle/>
        <a:p>
          <a:endParaRPr lang="ru-RU"/>
        </a:p>
      </dgm:t>
    </dgm:pt>
    <dgm:pt modelId="{25D457F7-6487-4AB6-8E27-9B373C6E1BE3}" type="pres">
      <dgm:prSet presAssocID="{B94F05D2-7920-424E-A7D9-7A789A10DEC6}" presName="connTx" presStyleLbl="parChTrans1D3" presStyleIdx="0" presStyleCnt="6"/>
      <dgm:spPr/>
      <dgm:t>
        <a:bodyPr/>
        <a:lstStyle/>
        <a:p>
          <a:endParaRPr lang="ru-RU"/>
        </a:p>
      </dgm:t>
    </dgm:pt>
    <dgm:pt modelId="{BCDE3217-52D3-4D8C-833A-A4C4F6DC1BE1}" type="pres">
      <dgm:prSet presAssocID="{C124BCED-014C-49B8-8D3F-6B9A791E7833}" presName="root2" presStyleCnt="0"/>
      <dgm:spPr/>
    </dgm:pt>
    <dgm:pt modelId="{C03AE0C4-ABFB-477D-AD53-CF8267A5764F}" type="pres">
      <dgm:prSet presAssocID="{C124BCED-014C-49B8-8D3F-6B9A791E7833}" presName="LevelTwoTextNode" presStyleLbl="node3" presStyleIdx="0" presStyleCnt="6" custScaleX="373238" custScaleY="216718" custLinFactX="149" custLinFactY="-91703" custLinFactNeighborX="100000" custLinFactNeighborY="-100000">
        <dgm:presLayoutVars>
          <dgm:chPref val="3"/>
        </dgm:presLayoutVars>
      </dgm:prSet>
      <dgm:spPr/>
      <dgm:t>
        <a:bodyPr/>
        <a:lstStyle/>
        <a:p>
          <a:endParaRPr lang="ru-RU"/>
        </a:p>
      </dgm:t>
    </dgm:pt>
    <dgm:pt modelId="{E38284C2-2901-4F8A-932F-083E2833D78B}" type="pres">
      <dgm:prSet presAssocID="{C124BCED-014C-49B8-8D3F-6B9A791E7833}" presName="level3hierChild" presStyleCnt="0"/>
      <dgm:spPr/>
    </dgm:pt>
    <dgm:pt modelId="{84E58F42-EBE1-45AB-AED2-5ED779827EAE}" type="pres">
      <dgm:prSet presAssocID="{034C14D8-19AB-4BE4-A72B-249FE540FEE2}" presName="conn2-1" presStyleLbl="parChTrans1D3" presStyleIdx="1" presStyleCnt="6"/>
      <dgm:spPr/>
      <dgm:t>
        <a:bodyPr/>
        <a:lstStyle/>
        <a:p>
          <a:endParaRPr lang="ru-RU"/>
        </a:p>
      </dgm:t>
    </dgm:pt>
    <dgm:pt modelId="{8C80A7C8-670D-48E4-9E72-322C94BFF940}" type="pres">
      <dgm:prSet presAssocID="{034C14D8-19AB-4BE4-A72B-249FE540FEE2}" presName="connTx" presStyleLbl="parChTrans1D3" presStyleIdx="1" presStyleCnt="6"/>
      <dgm:spPr/>
      <dgm:t>
        <a:bodyPr/>
        <a:lstStyle/>
        <a:p>
          <a:endParaRPr lang="ru-RU"/>
        </a:p>
      </dgm:t>
    </dgm:pt>
    <dgm:pt modelId="{EAB5DF38-5956-40ED-92CF-9A0B3B70AAFB}" type="pres">
      <dgm:prSet presAssocID="{A3756234-5676-468C-953A-4BFCEA6960B0}" presName="root2" presStyleCnt="0"/>
      <dgm:spPr/>
    </dgm:pt>
    <dgm:pt modelId="{D5B6A47E-6A84-4612-B408-B4C951A7810A}" type="pres">
      <dgm:prSet presAssocID="{A3756234-5676-468C-953A-4BFCEA6960B0}" presName="LevelTwoTextNode" presStyleLbl="node3" presStyleIdx="1" presStyleCnt="6" custScaleX="389355" custScaleY="192008" custLinFactY="-63659" custLinFactNeighborX="98034" custLinFactNeighborY="-100000">
        <dgm:presLayoutVars>
          <dgm:chPref val="3"/>
        </dgm:presLayoutVars>
      </dgm:prSet>
      <dgm:spPr/>
      <dgm:t>
        <a:bodyPr/>
        <a:lstStyle/>
        <a:p>
          <a:endParaRPr lang="ru-RU"/>
        </a:p>
      </dgm:t>
    </dgm:pt>
    <dgm:pt modelId="{6BC9F9F3-DA2A-41D1-9E1E-67A1A050A5DB}" type="pres">
      <dgm:prSet presAssocID="{A3756234-5676-468C-953A-4BFCEA6960B0}" presName="level3hierChild" presStyleCnt="0"/>
      <dgm:spPr/>
    </dgm:pt>
    <dgm:pt modelId="{037156D6-5034-4165-86F3-6E2004C2590E}" type="pres">
      <dgm:prSet presAssocID="{51075D7F-FAB4-4A61-AFCB-DFAFE7070A9B}" presName="conn2-1" presStyleLbl="parChTrans1D2" presStyleIdx="4" presStyleCnt="5"/>
      <dgm:spPr/>
      <dgm:t>
        <a:bodyPr/>
        <a:lstStyle/>
        <a:p>
          <a:endParaRPr lang="ru-RU"/>
        </a:p>
      </dgm:t>
    </dgm:pt>
    <dgm:pt modelId="{A5A6AA9A-DCF4-41D8-AF00-369386523619}" type="pres">
      <dgm:prSet presAssocID="{51075D7F-FAB4-4A61-AFCB-DFAFE7070A9B}" presName="connTx" presStyleLbl="parChTrans1D2" presStyleIdx="4" presStyleCnt="5"/>
      <dgm:spPr/>
      <dgm:t>
        <a:bodyPr/>
        <a:lstStyle/>
        <a:p>
          <a:endParaRPr lang="ru-RU"/>
        </a:p>
      </dgm:t>
    </dgm:pt>
    <dgm:pt modelId="{C6C13512-A870-4C72-83AF-8FF26D218C12}" type="pres">
      <dgm:prSet presAssocID="{A14561D8-9194-4E30-BF0E-18525E1201B1}" presName="root2" presStyleCnt="0"/>
      <dgm:spPr/>
    </dgm:pt>
    <dgm:pt modelId="{D907C351-DB19-424D-8BB9-B085A466B7BC}" type="pres">
      <dgm:prSet presAssocID="{A14561D8-9194-4E30-BF0E-18525E1201B1}" presName="LevelTwoTextNode" presStyleLbl="node2" presStyleIdx="1" presStyleCnt="2" custScaleX="289827" custScaleY="308728">
        <dgm:presLayoutVars>
          <dgm:chPref val="3"/>
        </dgm:presLayoutVars>
      </dgm:prSet>
      <dgm:spPr/>
      <dgm:t>
        <a:bodyPr/>
        <a:lstStyle/>
        <a:p>
          <a:endParaRPr lang="ru-RU"/>
        </a:p>
      </dgm:t>
    </dgm:pt>
    <dgm:pt modelId="{BDD94BA4-DA4B-4C6C-97C0-1F49CCE623D1}" type="pres">
      <dgm:prSet presAssocID="{A14561D8-9194-4E30-BF0E-18525E1201B1}" presName="level3hierChild" presStyleCnt="0"/>
      <dgm:spPr/>
    </dgm:pt>
    <dgm:pt modelId="{78AC935D-886F-4CA6-9A9F-1C16C7819C0E}" type="pres">
      <dgm:prSet presAssocID="{E9154854-29BD-4F7E-BC32-70EE9A874EC7}" presName="conn2-1" presStyleLbl="parChTrans1D3" presStyleIdx="2" presStyleCnt="6"/>
      <dgm:spPr/>
      <dgm:t>
        <a:bodyPr/>
        <a:lstStyle/>
        <a:p>
          <a:endParaRPr lang="ru-RU"/>
        </a:p>
      </dgm:t>
    </dgm:pt>
    <dgm:pt modelId="{D31BEB6C-BE98-4A48-8647-E35366BCAB73}" type="pres">
      <dgm:prSet presAssocID="{E9154854-29BD-4F7E-BC32-70EE9A874EC7}" presName="connTx" presStyleLbl="parChTrans1D3" presStyleIdx="2" presStyleCnt="6"/>
      <dgm:spPr/>
      <dgm:t>
        <a:bodyPr/>
        <a:lstStyle/>
        <a:p>
          <a:endParaRPr lang="ru-RU"/>
        </a:p>
      </dgm:t>
    </dgm:pt>
    <dgm:pt modelId="{7222969D-3CCE-49CD-B6E5-3F2804C69C8D}" type="pres">
      <dgm:prSet presAssocID="{D15BB1C4-6455-436F-AC94-6134DA6C2DDC}" presName="root2" presStyleCnt="0"/>
      <dgm:spPr/>
    </dgm:pt>
    <dgm:pt modelId="{24468A38-FA40-40CC-9642-D941AF26444E}" type="pres">
      <dgm:prSet presAssocID="{D15BB1C4-6455-436F-AC94-6134DA6C2DDC}" presName="LevelTwoTextNode" presStyleLbl="node3" presStyleIdx="2" presStyleCnt="6" custScaleX="403846" custScaleY="198757" custLinFactNeighborX="57891" custLinFactNeighborY="-85944">
        <dgm:presLayoutVars>
          <dgm:chPref val="3"/>
        </dgm:presLayoutVars>
      </dgm:prSet>
      <dgm:spPr/>
      <dgm:t>
        <a:bodyPr/>
        <a:lstStyle/>
        <a:p>
          <a:endParaRPr lang="ru-RU"/>
        </a:p>
      </dgm:t>
    </dgm:pt>
    <dgm:pt modelId="{296B1746-FB7B-483A-9E41-E39DD7EFB8FE}" type="pres">
      <dgm:prSet presAssocID="{D15BB1C4-6455-436F-AC94-6134DA6C2DDC}" presName="level3hierChild" presStyleCnt="0"/>
      <dgm:spPr/>
    </dgm:pt>
    <dgm:pt modelId="{DC96107A-C762-4622-878E-0E21EF2B868B}" type="pres">
      <dgm:prSet presAssocID="{97DD079C-F270-4218-9F6A-0B3EA4C7111B}" presName="conn2-1" presStyleLbl="parChTrans1D3" presStyleIdx="3" presStyleCnt="6"/>
      <dgm:spPr/>
      <dgm:t>
        <a:bodyPr/>
        <a:lstStyle/>
        <a:p>
          <a:endParaRPr lang="ru-RU"/>
        </a:p>
      </dgm:t>
    </dgm:pt>
    <dgm:pt modelId="{EF4197BE-0D49-4516-A878-AFEA853BC4E1}" type="pres">
      <dgm:prSet presAssocID="{97DD079C-F270-4218-9F6A-0B3EA4C7111B}" presName="connTx" presStyleLbl="parChTrans1D3" presStyleIdx="3" presStyleCnt="6"/>
      <dgm:spPr/>
      <dgm:t>
        <a:bodyPr/>
        <a:lstStyle/>
        <a:p>
          <a:endParaRPr lang="ru-RU"/>
        </a:p>
      </dgm:t>
    </dgm:pt>
    <dgm:pt modelId="{52DCFA9A-9137-4D0B-A04C-CDD798F5867E}" type="pres">
      <dgm:prSet presAssocID="{BA85C59E-10CF-4508-901C-60838EED0EF1}" presName="root2" presStyleCnt="0"/>
      <dgm:spPr/>
    </dgm:pt>
    <dgm:pt modelId="{7879AD6B-C9C2-468D-ADAE-B7C7C2711E67}" type="pres">
      <dgm:prSet presAssocID="{BA85C59E-10CF-4508-901C-60838EED0EF1}" presName="LevelTwoTextNode" presStyleLbl="node3" presStyleIdx="3" presStyleCnt="6" custScaleX="391318" custScaleY="142385" custLinFactNeighborX="57891" custLinFactNeighborY="-94425">
        <dgm:presLayoutVars>
          <dgm:chPref val="3"/>
        </dgm:presLayoutVars>
      </dgm:prSet>
      <dgm:spPr/>
      <dgm:t>
        <a:bodyPr/>
        <a:lstStyle/>
        <a:p>
          <a:endParaRPr lang="ru-RU"/>
        </a:p>
      </dgm:t>
    </dgm:pt>
    <dgm:pt modelId="{5FED44B8-9BB4-4DA7-A423-F187CBAAD54B}" type="pres">
      <dgm:prSet presAssocID="{BA85C59E-10CF-4508-901C-60838EED0EF1}" presName="level3hierChild" presStyleCnt="0"/>
      <dgm:spPr/>
    </dgm:pt>
    <dgm:pt modelId="{FA7DEEAD-41F5-43C8-81F7-E9279447A2BB}" type="pres">
      <dgm:prSet presAssocID="{B7855568-F5E6-4E7B-8687-2664AE6D1F94}" presName="conn2-1" presStyleLbl="parChTrans1D3" presStyleIdx="4" presStyleCnt="6"/>
      <dgm:spPr/>
      <dgm:t>
        <a:bodyPr/>
        <a:lstStyle/>
        <a:p>
          <a:endParaRPr lang="ru-RU"/>
        </a:p>
      </dgm:t>
    </dgm:pt>
    <dgm:pt modelId="{BA9B40B6-2605-4DDC-9B9E-71BF41BB3B3F}" type="pres">
      <dgm:prSet presAssocID="{B7855568-F5E6-4E7B-8687-2664AE6D1F94}" presName="connTx" presStyleLbl="parChTrans1D3" presStyleIdx="4" presStyleCnt="6"/>
      <dgm:spPr/>
      <dgm:t>
        <a:bodyPr/>
        <a:lstStyle/>
        <a:p>
          <a:endParaRPr lang="ru-RU"/>
        </a:p>
      </dgm:t>
    </dgm:pt>
    <dgm:pt modelId="{3A72AD23-F273-42F5-BD1A-725DF4A74807}" type="pres">
      <dgm:prSet presAssocID="{C6FF15B0-9687-4C71-BD5B-7E9E6E3C7241}" presName="root2" presStyleCnt="0"/>
      <dgm:spPr/>
    </dgm:pt>
    <dgm:pt modelId="{20DC62B8-7F09-45E5-9141-0B60CCC76F90}" type="pres">
      <dgm:prSet presAssocID="{C6FF15B0-9687-4C71-BD5B-7E9E6E3C7241}" presName="LevelTwoTextNode" presStyleLbl="node3" presStyleIdx="4" presStyleCnt="6" custScaleX="387302" custScaleY="172470" custLinFactY="-6904" custLinFactNeighborX="61655" custLinFactNeighborY="-100000">
        <dgm:presLayoutVars>
          <dgm:chPref val="3"/>
        </dgm:presLayoutVars>
      </dgm:prSet>
      <dgm:spPr/>
      <dgm:t>
        <a:bodyPr/>
        <a:lstStyle/>
        <a:p>
          <a:endParaRPr lang="ru-RU"/>
        </a:p>
      </dgm:t>
    </dgm:pt>
    <dgm:pt modelId="{01F6EADA-39F1-4D65-AAA3-F90BC7C3B90D}" type="pres">
      <dgm:prSet presAssocID="{C6FF15B0-9687-4C71-BD5B-7E9E6E3C7241}" presName="level3hierChild" presStyleCnt="0"/>
      <dgm:spPr/>
    </dgm:pt>
    <dgm:pt modelId="{88575F3B-800A-4CE1-BC9A-7F24F67B3CF4}" type="pres">
      <dgm:prSet presAssocID="{023CBC39-5DBA-4A84-B552-0DEB3AC993E7}" presName="conn2-1" presStyleLbl="parChTrans1D3" presStyleIdx="5" presStyleCnt="6"/>
      <dgm:spPr/>
      <dgm:t>
        <a:bodyPr/>
        <a:lstStyle/>
        <a:p>
          <a:endParaRPr lang="ru-RU"/>
        </a:p>
      </dgm:t>
    </dgm:pt>
    <dgm:pt modelId="{6CC589B6-44C0-43D3-BFC4-4BF01C0EFB8C}" type="pres">
      <dgm:prSet presAssocID="{023CBC39-5DBA-4A84-B552-0DEB3AC993E7}" presName="connTx" presStyleLbl="parChTrans1D3" presStyleIdx="5" presStyleCnt="6"/>
      <dgm:spPr/>
      <dgm:t>
        <a:bodyPr/>
        <a:lstStyle/>
        <a:p>
          <a:endParaRPr lang="ru-RU"/>
        </a:p>
      </dgm:t>
    </dgm:pt>
    <dgm:pt modelId="{CDB6CA9D-5FA7-440B-88CD-F53E2222C459}" type="pres">
      <dgm:prSet presAssocID="{44A82B90-C766-4905-B8B5-605C83DE4079}" presName="root2" presStyleCnt="0"/>
      <dgm:spPr/>
    </dgm:pt>
    <dgm:pt modelId="{6FE70999-C65F-4383-9BB1-1CBE688614D7}" type="pres">
      <dgm:prSet presAssocID="{44A82B90-C766-4905-B8B5-605C83DE4079}" presName="LevelTwoTextNode" presStyleLbl="node3" presStyleIdx="5" presStyleCnt="6" custScaleX="394729" custScaleY="177685" custLinFactY="-25022" custLinFactNeighborX="61655" custLinFactNeighborY="-100000">
        <dgm:presLayoutVars>
          <dgm:chPref val="3"/>
        </dgm:presLayoutVars>
      </dgm:prSet>
      <dgm:spPr/>
      <dgm:t>
        <a:bodyPr/>
        <a:lstStyle/>
        <a:p>
          <a:endParaRPr lang="ru-RU"/>
        </a:p>
      </dgm:t>
    </dgm:pt>
    <dgm:pt modelId="{B6849222-5B52-4F6A-BD99-7B8484004E22}" type="pres">
      <dgm:prSet presAssocID="{44A82B90-C766-4905-B8B5-605C83DE4079}" presName="level3hierChild" presStyleCnt="0"/>
      <dgm:spPr/>
    </dgm:pt>
  </dgm:ptLst>
  <dgm:cxnLst>
    <dgm:cxn modelId="{8BEBADB9-5729-4401-B7E6-D4606541308D}" type="presOf" srcId="{C6FF15B0-9687-4C71-BD5B-7E9E6E3C7241}" destId="{20DC62B8-7F09-45E5-9141-0B60CCC76F90}" srcOrd="0" destOrd="0" presId="urn:microsoft.com/office/officeart/2005/8/layout/hierarchy2"/>
    <dgm:cxn modelId="{53428544-2AA0-4453-BE80-124C64725E04}" srcId="{A14561D8-9194-4E30-BF0E-18525E1201B1}" destId="{D15BB1C4-6455-436F-AC94-6134DA6C2DDC}" srcOrd="0" destOrd="0" parTransId="{E9154854-29BD-4F7E-BC32-70EE9A874EC7}" sibTransId="{B782C662-1DE4-4EC6-A632-7A5900FE9B18}"/>
    <dgm:cxn modelId="{CC715FD4-ADD6-4E57-BD2F-E8C10D337E1E}" type="presOf" srcId="{E9154854-29BD-4F7E-BC32-70EE9A874EC7}" destId="{78AC935D-886F-4CA6-9A9F-1C16C7819C0E}" srcOrd="0" destOrd="0" presId="urn:microsoft.com/office/officeart/2005/8/layout/hierarchy2"/>
    <dgm:cxn modelId="{707F3389-1300-44B5-A851-7E1A3164A983}" type="presOf" srcId="{A3756234-5676-468C-953A-4BFCEA6960B0}" destId="{D5B6A47E-6A84-4612-B408-B4C951A7810A}" srcOrd="0" destOrd="0" presId="urn:microsoft.com/office/officeart/2005/8/layout/hierarchy2"/>
    <dgm:cxn modelId="{60E34DDE-5F41-4D9F-B24D-6A4614BE4438}" type="presOf" srcId="{44A82B90-C766-4905-B8B5-605C83DE4079}" destId="{6FE70999-C65F-4383-9BB1-1CBE688614D7}" srcOrd="0" destOrd="0" presId="urn:microsoft.com/office/officeart/2005/8/layout/hierarchy2"/>
    <dgm:cxn modelId="{1FCAA8F2-F6BE-4D1F-B307-0087152DF515}" type="presOf" srcId="{BA85C59E-10CF-4508-901C-60838EED0EF1}" destId="{7879AD6B-C9C2-468D-ADAE-B7C7C2711E67}" srcOrd="0" destOrd="0" presId="urn:microsoft.com/office/officeart/2005/8/layout/hierarchy2"/>
    <dgm:cxn modelId="{A2A41252-FF43-4E78-9BB0-4E6702C46543}" srcId="{877FAA2B-5350-404C-A1CB-021611E7F2D7}" destId="{DF0B8AA7-37AC-4317-908D-7031DA92C794}" srcOrd="2" destOrd="0" parTransId="{1251653B-32EC-42BE-B456-CE2EE88625A2}" sibTransId="{F4A09968-BA63-4609-9B63-1C076E8154B5}"/>
    <dgm:cxn modelId="{FE06600D-36E1-4B84-9EAF-CFD9D0567483}" type="presOf" srcId="{FF60CF9F-8B49-4F42-8B84-A88BC18DD91F}" destId="{0DB0E1B9-46A0-4C79-A4D5-91B87B7E35FD}" srcOrd="0" destOrd="0" presId="urn:microsoft.com/office/officeart/2005/8/layout/hierarchy2"/>
    <dgm:cxn modelId="{19495C24-55E1-4DB8-A08D-642710654966}" type="presOf" srcId="{FDA4C535-159D-4D69-9E29-EC8DF2ED2AD3}" destId="{78271434-AEF5-4480-B456-FF597E0C6F02}" srcOrd="0" destOrd="0" presId="urn:microsoft.com/office/officeart/2005/8/layout/hierarchy2"/>
    <dgm:cxn modelId="{0442FF2B-E8CE-4DE3-9BF7-460FA761870F}" type="presOf" srcId="{034C14D8-19AB-4BE4-A72B-249FE540FEE2}" destId="{8C80A7C8-670D-48E4-9E72-322C94BFF940}" srcOrd="1" destOrd="0" presId="urn:microsoft.com/office/officeart/2005/8/layout/hierarchy2"/>
    <dgm:cxn modelId="{C2E86DCD-6771-4BCB-BB7B-78540C39E31F}" type="presOf" srcId="{1251653B-32EC-42BE-B456-CE2EE88625A2}" destId="{448EEAF5-CBCE-40AE-BDF8-9264D130BF5C}" srcOrd="0" destOrd="0" presId="urn:microsoft.com/office/officeart/2005/8/layout/hierarchy2"/>
    <dgm:cxn modelId="{D05AF413-4A76-41B3-9C8F-472CD75786D7}" srcId="{877FAA2B-5350-404C-A1CB-021611E7F2D7}" destId="{A9E7C6FE-300B-4358-BA0F-844379A49454}" srcOrd="0" destOrd="0" parTransId="{B441CE89-95A4-4752-82E8-67659A12DCDA}" sibTransId="{1F2335D9-7DB1-4BB5-83DA-53AAB3F4D40E}"/>
    <dgm:cxn modelId="{136BAF4E-449D-4B6A-A5C5-EC7AF4C42236}" type="presOf" srcId="{97DD079C-F270-4218-9F6A-0B3EA4C7111B}" destId="{EF4197BE-0D49-4516-A878-AFEA853BC4E1}" srcOrd="1" destOrd="0" presId="urn:microsoft.com/office/officeart/2005/8/layout/hierarchy2"/>
    <dgm:cxn modelId="{9A33AF2E-BE66-4C33-9A6C-BD146E071A3D}" type="presOf" srcId="{B94F05D2-7920-424E-A7D9-7A789A10DEC6}" destId="{8C4313F8-A49B-4C05-BA62-1DCC172B8349}" srcOrd="0" destOrd="0" presId="urn:microsoft.com/office/officeart/2005/8/layout/hierarchy2"/>
    <dgm:cxn modelId="{AF1E9A1C-A199-4762-8BE9-C3197346D26F}" type="presOf" srcId="{B7855568-F5E6-4E7B-8687-2664AE6D1F94}" destId="{BA9B40B6-2605-4DDC-9B9E-71BF41BB3B3F}" srcOrd="1" destOrd="0" presId="urn:microsoft.com/office/officeart/2005/8/layout/hierarchy2"/>
    <dgm:cxn modelId="{0002CB43-721D-488A-BB39-8E0956159BE4}" type="presOf" srcId="{A14561D8-9194-4E30-BF0E-18525E1201B1}" destId="{D907C351-DB19-424D-8BB9-B085A466B7BC}" srcOrd="0" destOrd="0" presId="urn:microsoft.com/office/officeart/2005/8/layout/hierarchy2"/>
    <dgm:cxn modelId="{E662B3C5-174F-4E01-BC91-4E132BA222FC}" type="presOf" srcId="{034C14D8-19AB-4BE4-A72B-249FE540FEE2}" destId="{84E58F42-EBE1-45AB-AED2-5ED779827EAE}" srcOrd="0" destOrd="0" presId="urn:microsoft.com/office/officeart/2005/8/layout/hierarchy2"/>
    <dgm:cxn modelId="{5F513004-65AA-46FB-AE9E-909756E2E9D4}" type="presOf" srcId="{410462B8-B7A2-4C18-9C69-9F045AA691F4}" destId="{6D0DD5E5-0CDE-4E85-B2B4-C8015106B025}" srcOrd="0" destOrd="0" presId="urn:microsoft.com/office/officeart/2005/8/layout/hierarchy2"/>
    <dgm:cxn modelId="{44C849AA-2673-4947-A22D-8A0D18197F2E}" srcId="{C79507F8-067D-4B38-9776-0BA99495F8D8}" destId="{877FAA2B-5350-404C-A1CB-021611E7F2D7}" srcOrd="0" destOrd="0" parTransId="{B5A73C41-D9A1-4196-A70A-94E42152453F}" sibTransId="{3F3D3E7E-E50D-4227-920A-F44096CD358E}"/>
    <dgm:cxn modelId="{6D7F15AD-F04F-46F8-A3F8-7C659C71685A}" type="presOf" srcId="{51075D7F-FAB4-4A61-AFCB-DFAFE7070A9B}" destId="{A5A6AA9A-DCF4-41D8-AF00-369386523619}" srcOrd="1" destOrd="0" presId="urn:microsoft.com/office/officeart/2005/8/layout/hierarchy2"/>
    <dgm:cxn modelId="{966B2158-DB8E-4A3B-B7B7-2FC7EEED8C71}" type="presOf" srcId="{A9E7C6FE-300B-4358-BA0F-844379A49454}" destId="{C91696A2-76FA-4406-A439-70019B06CFDB}" srcOrd="0" destOrd="0" presId="urn:microsoft.com/office/officeart/2005/8/layout/hierarchy2"/>
    <dgm:cxn modelId="{D5D93A47-C3BE-416A-97A7-71793DD24795}" type="presOf" srcId="{023CBC39-5DBA-4A84-B552-0DEB3AC993E7}" destId="{88575F3B-800A-4CE1-BC9A-7F24F67B3CF4}" srcOrd="0" destOrd="0" presId="urn:microsoft.com/office/officeart/2005/8/layout/hierarchy2"/>
    <dgm:cxn modelId="{E03258A4-6248-4C32-84AF-C695AC8F8B23}" type="presOf" srcId="{877FAA2B-5350-404C-A1CB-021611E7F2D7}" destId="{7188D2F0-C5A8-4F8E-9050-DBCCAE7A72A5}" srcOrd="0" destOrd="0" presId="urn:microsoft.com/office/officeart/2005/8/layout/hierarchy2"/>
    <dgm:cxn modelId="{A81034ED-5358-4276-8834-63D0B307FF40}" type="presOf" srcId="{E9154854-29BD-4F7E-BC32-70EE9A874EC7}" destId="{D31BEB6C-BE98-4A48-8647-E35366BCAB73}" srcOrd="1" destOrd="0" presId="urn:microsoft.com/office/officeart/2005/8/layout/hierarchy2"/>
    <dgm:cxn modelId="{BCAAA558-3A38-4AA5-8F79-811EEDC0B10E}" type="presOf" srcId="{DF0B8AA7-37AC-4317-908D-7031DA92C794}" destId="{9F4F46AF-9E40-4CE9-9855-12EB8245A021}" srcOrd="0" destOrd="0" presId="urn:microsoft.com/office/officeart/2005/8/layout/hierarchy2"/>
    <dgm:cxn modelId="{EC4BA5F1-4737-4F4C-80B7-A80C5AA04781}" type="presOf" srcId="{1251653B-32EC-42BE-B456-CE2EE88625A2}" destId="{33452754-F5B1-4E1C-88E6-1D3ADC2D62EB}" srcOrd="1" destOrd="0" presId="urn:microsoft.com/office/officeart/2005/8/layout/hierarchy2"/>
    <dgm:cxn modelId="{7DBF8071-DD86-478A-881F-2CC7A1BB6888}" type="presOf" srcId="{B441CE89-95A4-4752-82E8-67659A12DCDA}" destId="{D82F34C3-3049-4704-BE6C-3C48EAB311F8}" srcOrd="1" destOrd="0" presId="urn:microsoft.com/office/officeart/2005/8/layout/hierarchy2"/>
    <dgm:cxn modelId="{E26ECF5E-37FA-449F-A43A-3D17200DE91D}" srcId="{A14561D8-9194-4E30-BF0E-18525E1201B1}" destId="{BA85C59E-10CF-4508-901C-60838EED0EF1}" srcOrd="1" destOrd="0" parTransId="{97DD079C-F270-4218-9F6A-0B3EA4C7111B}" sibTransId="{532D9621-EC5E-4A20-B29A-6FB92F856F0F}"/>
    <dgm:cxn modelId="{BF3EEAD7-ED82-4BA7-80AF-3553BB2B2A00}" srcId="{877FAA2B-5350-404C-A1CB-021611E7F2D7}" destId="{FF60CF9F-8B49-4F42-8B84-A88BC18DD91F}" srcOrd="3" destOrd="0" parTransId="{8EEAD752-1B91-44A6-9E0C-7738714DD46E}" sibTransId="{50DF0AD1-FC25-441F-AE1F-1369D162694E}"/>
    <dgm:cxn modelId="{4D9BD7E7-0A41-49A0-95CD-5B24E1F1260E}" srcId="{877FAA2B-5350-404C-A1CB-021611E7F2D7}" destId="{A14561D8-9194-4E30-BF0E-18525E1201B1}" srcOrd="4" destOrd="0" parTransId="{51075D7F-FAB4-4A61-AFCB-DFAFE7070A9B}" sibTransId="{A4BB48D5-6712-4508-BE03-0A76E6C2B748}"/>
    <dgm:cxn modelId="{FAEECD43-3D99-404B-AE1E-93ACFD320478}" srcId="{877FAA2B-5350-404C-A1CB-021611E7F2D7}" destId="{FDA4C535-159D-4D69-9E29-EC8DF2ED2AD3}" srcOrd="1" destOrd="0" parTransId="{410462B8-B7A2-4C18-9C69-9F045AA691F4}" sibTransId="{777212EA-ED77-46BF-A61C-BC12B8745396}"/>
    <dgm:cxn modelId="{9640BB94-A71C-41A6-B881-FF9BACE66182}" type="presOf" srcId="{97DD079C-F270-4218-9F6A-0B3EA4C7111B}" destId="{DC96107A-C762-4622-878E-0E21EF2B868B}" srcOrd="0" destOrd="0" presId="urn:microsoft.com/office/officeart/2005/8/layout/hierarchy2"/>
    <dgm:cxn modelId="{5F51FFF0-33BF-498F-9AB7-3FFAFFD736CA}" type="presOf" srcId="{8EEAD752-1B91-44A6-9E0C-7738714DD46E}" destId="{EF378656-F97C-409C-B6C1-18C576837A73}" srcOrd="1" destOrd="0" presId="urn:microsoft.com/office/officeart/2005/8/layout/hierarchy2"/>
    <dgm:cxn modelId="{D8363F69-D96D-4D25-BD57-F3FED0A9C2A0}" type="presOf" srcId="{B7855568-F5E6-4E7B-8687-2664AE6D1F94}" destId="{FA7DEEAD-41F5-43C8-81F7-E9279447A2BB}" srcOrd="0" destOrd="0" presId="urn:microsoft.com/office/officeart/2005/8/layout/hierarchy2"/>
    <dgm:cxn modelId="{5F7D3728-BC3B-4965-81C4-BAC5B614E742}" srcId="{FF60CF9F-8B49-4F42-8B84-A88BC18DD91F}" destId="{C124BCED-014C-49B8-8D3F-6B9A791E7833}" srcOrd="0" destOrd="0" parTransId="{B94F05D2-7920-424E-A7D9-7A789A10DEC6}" sibTransId="{FF396A6D-DB2E-4D42-BF81-A06FC9D45877}"/>
    <dgm:cxn modelId="{D39B02CC-99F6-4F65-A433-9EA0D74FDDF4}" type="presOf" srcId="{D15BB1C4-6455-436F-AC94-6134DA6C2DDC}" destId="{24468A38-FA40-40CC-9642-D941AF26444E}" srcOrd="0" destOrd="0" presId="urn:microsoft.com/office/officeart/2005/8/layout/hierarchy2"/>
    <dgm:cxn modelId="{82DED2D7-6E87-4CE4-902D-BE4D4BFAAEF6}" type="presOf" srcId="{51075D7F-FAB4-4A61-AFCB-DFAFE7070A9B}" destId="{037156D6-5034-4165-86F3-6E2004C2590E}" srcOrd="0" destOrd="0" presId="urn:microsoft.com/office/officeart/2005/8/layout/hierarchy2"/>
    <dgm:cxn modelId="{E7D91072-D807-4FEC-A0D9-2E40205F6505}" type="presOf" srcId="{410462B8-B7A2-4C18-9C69-9F045AA691F4}" destId="{F25E6C13-B41C-4EF3-AC90-98200400E6F5}" srcOrd="1" destOrd="0" presId="urn:microsoft.com/office/officeart/2005/8/layout/hierarchy2"/>
    <dgm:cxn modelId="{6DF4AEE4-C2E7-4CA6-9E79-873E391412EC}" type="presOf" srcId="{023CBC39-5DBA-4A84-B552-0DEB3AC993E7}" destId="{6CC589B6-44C0-43D3-BFC4-4BF01C0EFB8C}" srcOrd="1" destOrd="0" presId="urn:microsoft.com/office/officeart/2005/8/layout/hierarchy2"/>
    <dgm:cxn modelId="{770207EA-D900-427E-B557-BF587EF87519}" srcId="{FF60CF9F-8B49-4F42-8B84-A88BC18DD91F}" destId="{A3756234-5676-468C-953A-4BFCEA6960B0}" srcOrd="1" destOrd="0" parTransId="{034C14D8-19AB-4BE4-A72B-249FE540FEE2}" sibTransId="{01C28A2A-D1B6-452C-9758-5419E35E98E4}"/>
    <dgm:cxn modelId="{930A129F-98E8-4320-9686-2AC2770F5A0F}" type="presOf" srcId="{C79507F8-067D-4B38-9776-0BA99495F8D8}" destId="{7BAF4C26-D692-4F0D-AAB8-2B37309CDBFE}" srcOrd="0" destOrd="0" presId="urn:microsoft.com/office/officeart/2005/8/layout/hierarchy2"/>
    <dgm:cxn modelId="{3C0B5C50-5870-4069-A3F3-8A9EFF530295}" srcId="{A14561D8-9194-4E30-BF0E-18525E1201B1}" destId="{44A82B90-C766-4905-B8B5-605C83DE4079}" srcOrd="3" destOrd="0" parTransId="{023CBC39-5DBA-4A84-B552-0DEB3AC993E7}" sibTransId="{05B6C8D9-7903-4654-8793-291349B5DBB4}"/>
    <dgm:cxn modelId="{FAA0577E-5854-4C18-9218-C78C9CA08DF3}" type="presOf" srcId="{8EEAD752-1B91-44A6-9E0C-7738714DD46E}" destId="{1DA444C1-54A0-4BD0-BB40-9CA12F568D6B}" srcOrd="0" destOrd="0" presId="urn:microsoft.com/office/officeart/2005/8/layout/hierarchy2"/>
    <dgm:cxn modelId="{F6914E45-A93C-44CE-A1DF-32DC24824890}" type="presOf" srcId="{C124BCED-014C-49B8-8D3F-6B9A791E7833}" destId="{C03AE0C4-ABFB-477D-AD53-CF8267A5764F}" srcOrd="0" destOrd="0" presId="urn:microsoft.com/office/officeart/2005/8/layout/hierarchy2"/>
    <dgm:cxn modelId="{A922B0C5-84A9-4814-84CE-90C2C2E94CCD}" type="presOf" srcId="{B94F05D2-7920-424E-A7D9-7A789A10DEC6}" destId="{25D457F7-6487-4AB6-8E27-9B373C6E1BE3}" srcOrd="1" destOrd="0" presId="urn:microsoft.com/office/officeart/2005/8/layout/hierarchy2"/>
    <dgm:cxn modelId="{CAC53F99-8D8E-457C-8AC3-73C4214A062D}" type="presOf" srcId="{B441CE89-95A4-4752-82E8-67659A12DCDA}" destId="{A7604DC4-9177-49D9-AB92-F1DE5D649358}" srcOrd="0" destOrd="0" presId="urn:microsoft.com/office/officeart/2005/8/layout/hierarchy2"/>
    <dgm:cxn modelId="{96737ED1-C601-4F89-A07E-DDC4F0F653E5}" srcId="{A14561D8-9194-4E30-BF0E-18525E1201B1}" destId="{C6FF15B0-9687-4C71-BD5B-7E9E6E3C7241}" srcOrd="2" destOrd="0" parTransId="{B7855568-F5E6-4E7B-8687-2664AE6D1F94}" sibTransId="{04B0CA44-413D-4ED5-9188-A93CD3DF43D9}"/>
    <dgm:cxn modelId="{5633470B-3FEC-4801-8558-697E666806F2}" type="presParOf" srcId="{7BAF4C26-D692-4F0D-AAB8-2B37309CDBFE}" destId="{4194B4C4-C2DC-4DA7-B096-6FA6D73CBF01}" srcOrd="0" destOrd="0" presId="urn:microsoft.com/office/officeart/2005/8/layout/hierarchy2"/>
    <dgm:cxn modelId="{A40CE2B9-80D2-4F2B-A381-B0409AB6D983}" type="presParOf" srcId="{4194B4C4-C2DC-4DA7-B096-6FA6D73CBF01}" destId="{7188D2F0-C5A8-4F8E-9050-DBCCAE7A72A5}" srcOrd="0" destOrd="0" presId="urn:microsoft.com/office/officeart/2005/8/layout/hierarchy2"/>
    <dgm:cxn modelId="{0BDAF09B-A28D-4059-9B63-FDE58F5B67B1}" type="presParOf" srcId="{4194B4C4-C2DC-4DA7-B096-6FA6D73CBF01}" destId="{0213CAEE-201E-4168-BFB8-92D8B5AF3D43}" srcOrd="1" destOrd="0" presId="urn:microsoft.com/office/officeart/2005/8/layout/hierarchy2"/>
    <dgm:cxn modelId="{8EEE6A14-5F7D-4E3E-B91F-C66202B4FD10}" type="presParOf" srcId="{0213CAEE-201E-4168-BFB8-92D8B5AF3D43}" destId="{A7604DC4-9177-49D9-AB92-F1DE5D649358}" srcOrd="0" destOrd="0" presId="urn:microsoft.com/office/officeart/2005/8/layout/hierarchy2"/>
    <dgm:cxn modelId="{D41783E9-29D6-4A97-9CA3-22A7C26828FF}" type="presParOf" srcId="{A7604DC4-9177-49D9-AB92-F1DE5D649358}" destId="{D82F34C3-3049-4704-BE6C-3C48EAB311F8}" srcOrd="0" destOrd="0" presId="urn:microsoft.com/office/officeart/2005/8/layout/hierarchy2"/>
    <dgm:cxn modelId="{C1201284-D6DE-4EE9-AC12-8F51F47110C3}" type="presParOf" srcId="{0213CAEE-201E-4168-BFB8-92D8B5AF3D43}" destId="{A0FC68A7-D7D1-4677-9C6C-4048B9D5C062}" srcOrd="1" destOrd="0" presId="urn:microsoft.com/office/officeart/2005/8/layout/hierarchy2"/>
    <dgm:cxn modelId="{FDEB2F42-7B7B-48F7-B1CB-500FE5B5B934}" type="presParOf" srcId="{A0FC68A7-D7D1-4677-9C6C-4048B9D5C062}" destId="{C91696A2-76FA-4406-A439-70019B06CFDB}" srcOrd="0" destOrd="0" presId="urn:microsoft.com/office/officeart/2005/8/layout/hierarchy2"/>
    <dgm:cxn modelId="{E6016282-B07E-48A2-9BB6-BA066C58C0D4}" type="presParOf" srcId="{A0FC68A7-D7D1-4677-9C6C-4048B9D5C062}" destId="{EF98867B-E09C-4651-983C-4BCB3FEDD51C}" srcOrd="1" destOrd="0" presId="urn:microsoft.com/office/officeart/2005/8/layout/hierarchy2"/>
    <dgm:cxn modelId="{E145F35E-8B0E-47D0-BDA3-FDFB4FB5158D}" type="presParOf" srcId="{0213CAEE-201E-4168-BFB8-92D8B5AF3D43}" destId="{6D0DD5E5-0CDE-4E85-B2B4-C8015106B025}" srcOrd="2" destOrd="0" presId="urn:microsoft.com/office/officeart/2005/8/layout/hierarchy2"/>
    <dgm:cxn modelId="{E6DFD782-FDE9-4E02-81C5-9278D1D62B17}" type="presParOf" srcId="{6D0DD5E5-0CDE-4E85-B2B4-C8015106B025}" destId="{F25E6C13-B41C-4EF3-AC90-98200400E6F5}" srcOrd="0" destOrd="0" presId="urn:microsoft.com/office/officeart/2005/8/layout/hierarchy2"/>
    <dgm:cxn modelId="{BC40F9C6-591D-440C-8E67-B45722BF1A9A}" type="presParOf" srcId="{0213CAEE-201E-4168-BFB8-92D8B5AF3D43}" destId="{1365ADDF-9D9D-45EB-93BE-F014BA13B4A8}" srcOrd="3" destOrd="0" presId="urn:microsoft.com/office/officeart/2005/8/layout/hierarchy2"/>
    <dgm:cxn modelId="{74AEA3B7-A475-4593-A962-455000172B19}" type="presParOf" srcId="{1365ADDF-9D9D-45EB-93BE-F014BA13B4A8}" destId="{78271434-AEF5-4480-B456-FF597E0C6F02}" srcOrd="0" destOrd="0" presId="urn:microsoft.com/office/officeart/2005/8/layout/hierarchy2"/>
    <dgm:cxn modelId="{1AB16DE6-35EC-4987-981B-205D26F5E129}" type="presParOf" srcId="{1365ADDF-9D9D-45EB-93BE-F014BA13B4A8}" destId="{20BA6CF6-55E0-4974-80F2-1116FF4BF80F}" srcOrd="1" destOrd="0" presId="urn:microsoft.com/office/officeart/2005/8/layout/hierarchy2"/>
    <dgm:cxn modelId="{F257C6F0-FA0A-4F97-BB0D-4C9CBFA39D36}" type="presParOf" srcId="{0213CAEE-201E-4168-BFB8-92D8B5AF3D43}" destId="{448EEAF5-CBCE-40AE-BDF8-9264D130BF5C}" srcOrd="4" destOrd="0" presId="urn:microsoft.com/office/officeart/2005/8/layout/hierarchy2"/>
    <dgm:cxn modelId="{F7533CA3-8BAA-41EC-8112-192176CF72DA}" type="presParOf" srcId="{448EEAF5-CBCE-40AE-BDF8-9264D130BF5C}" destId="{33452754-F5B1-4E1C-88E6-1D3ADC2D62EB}" srcOrd="0" destOrd="0" presId="urn:microsoft.com/office/officeart/2005/8/layout/hierarchy2"/>
    <dgm:cxn modelId="{A2F3AD9A-7C71-40D5-B8DA-86738EBCC3E0}" type="presParOf" srcId="{0213CAEE-201E-4168-BFB8-92D8B5AF3D43}" destId="{1573F7EB-7C3A-4A0A-A371-AA1D2393D522}" srcOrd="5" destOrd="0" presId="urn:microsoft.com/office/officeart/2005/8/layout/hierarchy2"/>
    <dgm:cxn modelId="{24A60804-29BE-45B1-92B9-4818901C68FA}" type="presParOf" srcId="{1573F7EB-7C3A-4A0A-A371-AA1D2393D522}" destId="{9F4F46AF-9E40-4CE9-9855-12EB8245A021}" srcOrd="0" destOrd="0" presId="urn:microsoft.com/office/officeart/2005/8/layout/hierarchy2"/>
    <dgm:cxn modelId="{49D603DE-D235-45C6-8292-ADD2ED3DF2F5}" type="presParOf" srcId="{1573F7EB-7C3A-4A0A-A371-AA1D2393D522}" destId="{41BB53D6-6074-43E8-A825-3F8FD2E8EB96}" srcOrd="1" destOrd="0" presId="urn:microsoft.com/office/officeart/2005/8/layout/hierarchy2"/>
    <dgm:cxn modelId="{D8B01901-E5DE-4689-97D9-734D5DDD5136}" type="presParOf" srcId="{0213CAEE-201E-4168-BFB8-92D8B5AF3D43}" destId="{1DA444C1-54A0-4BD0-BB40-9CA12F568D6B}" srcOrd="6" destOrd="0" presId="urn:microsoft.com/office/officeart/2005/8/layout/hierarchy2"/>
    <dgm:cxn modelId="{661999D8-2F72-4CC1-B18C-DB2B9E2D1B23}" type="presParOf" srcId="{1DA444C1-54A0-4BD0-BB40-9CA12F568D6B}" destId="{EF378656-F97C-409C-B6C1-18C576837A73}" srcOrd="0" destOrd="0" presId="urn:microsoft.com/office/officeart/2005/8/layout/hierarchy2"/>
    <dgm:cxn modelId="{2E574FF2-A61D-4080-8E30-97EEFAA6FD19}" type="presParOf" srcId="{0213CAEE-201E-4168-BFB8-92D8B5AF3D43}" destId="{723F2669-DB3B-46DC-8109-92D5B9D83197}" srcOrd="7" destOrd="0" presId="urn:microsoft.com/office/officeart/2005/8/layout/hierarchy2"/>
    <dgm:cxn modelId="{A9CDC5E2-A039-4D56-8CAD-9555958E1F88}" type="presParOf" srcId="{723F2669-DB3B-46DC-8109-92D5B9D83197}" destId="{0DB0E1B9-46A0-4C79-A4D5-91B87B7E35FD}" srcOrd="0" destOrd="0" presId="urn:microsoft.com/office/officeart/2005/8/layout/hierarchy2"/>
    <dgm:cxn modelId="{5CDA6391-A6C3-4EEA-8935-F2846C64DB97}" type="presParOf" srcId="{723F2669-DB3B-46DC-8109-92D5B9D83197}" destId="{38D20622-36D6-4FA3-8116-9DCED8571290}" srcOrd="1" destOrd="0" presId="urn:microsoft.com/office/officeart/2005/8/layout/hierarchy2"/>
    <dgm:cxn modelId="{66705E79-4C23-40A3-B2FC-1E5BA985E3DD}" type="presParOf" srcId="{38D20622-36D6-4FA3-8116-9DCED8571290}" destId="{8C4313F8-A49B-4C05-BA62-1DCC172B8349}" srcOrd="0" destOrd="0" presId="urn:microsoft.com/office/officeart/2005/8/layout/hierarchy2"/>
    <dgm:cxn modelId="{9DB3611B-03C1-4B00-A8F6-5A081414EA35}" type="presParOf" srcId="{8C4313F8-A49B-4C05-BA62-1DCC172B8349}" destId="{25D457F7-6487-4AB6-8E27-9B373C6E1BE3}" srcOrd="0" destOrd="0" presId="urn:microsoft.com/office/officeart/2005/8/layout/hierarchy2"/>
    <dgm:cxn modelId="{42ABBC79-0602-43F4-BC2E-111FF5CCD9BA}" type="presParOf" srcId="{38D20622-36D6-4FA3-8116-9DCED8571290}" destId="{BCDE3217-52D3-4D8C-833A-A4C4F6DC1BE1}" srcOrd="1" destOrd="0" presId="urn:microsoft.com/office/officeart/2005/8/layout/hierarchy2"/>
    <dgm:cxn modelId="{E0ABF3D2-22AD-4B09-A7C8-EFCD7FF778AF}" type="presParOf" srcId="{BCDE3217-52D3-4D8C-833A-A4C4F6DC1BE1}" destId="{C03AE0C4-ABFB-477D-AD53-CF8267A5764F}" srcOrd="0" destOrd="0" presId="urn:microsoft.com/office/officeart/2005/8/layout/hierarchy2"/>
    <dgm:cxn modelId="{4F75B027-47CC-4641-95AB-C8604700EAF6}" type="presParOf" srcId="{BCDE3217-52D3-4D8C-833A-A4C4F6DC1BE1}" destId="{E38284C2-2901-4F8A-932F-083E2833D78B}" srcOrd="1" destOrd="0" presId="urn:microsoft.com/office/officeart/2005/8/layout/hierarchy2"/>
    <dgm:cxn modelId="{43A30BBD-6D2A-4414-8DC0-19DE39A04BAC}" type="presParOf" srcId="{38D20622-36D6-4FA3-8116-9DCED8571290}" destId="{84E58F42-EBE1-45AB-AED2-5ED779827EAE}" srcOrd="2" destOrd="0" presId="urn:microsoft.com/office/officeart/2005/8/layout/hierarchy2"/>
    <dgm:cxn modelId="{7D5EE057-92EB-4CB3-97F4-762B7BF78A70}" type="presParOf" srcId="{84E58F42-EBE1-45AB-AED2-5ED779827EAE}" destId="{8C80A7C8-670D-48E4-9E72-322C94BFF940}" srcOrd="0" destOrd="0" presId="urn:microsoft.com/office/officeart/2005/8/layout/hierarchy2"/>
    <dgm:cxn modelId="{17F69CAA-7921-40BF-B4CB-90E96A18F278}" type="presParOf" srcId="{38D20622-36D6-4FA3-8116-9DCED8571290}" destId="{EAB5DF38-5956-40ED-92CF-9A0B3B70AAFB}" srcOrd="3" destOrd="0" presId="urn:microsoft.com/office/officeart/2005/8/layout/hierarchy2"/>
    <dgm:cxn modelId="{D2C7D1D0-4680-4D5C-8EC2-C7A1E4A7C1DB}" type="presParOf" srcId="{EAB5DF38-5956-40ED-92CF-9A0B3B70AAFB}" destId="{D5B6A47E-6A84-4612-B408-B4C951A7810A}" srcOrd="0" destOrd="0" presId="urn:microsoft.com/office/officeart/2005/8/layout/hierarchy2"/>
    <dgm:cxn modelId="{325D2C3A-C6F4-4BA7-93AB-13207B801670}" type="presParOf" srcId="{EAB5DF38-5956-40ED-92CF-9A0B3B70AAFB}" destId="{6BC9F9F3-DA2A-41D1-9E1E-67A1A050A5DB}" srcOrd="1" destOrd="0" presId="urn:microsoft.com/office/officeart/2005/8/layout/hierarchy2"/>
    <dgm:cxn modelId="{5A3A60A4-D7C4-4B14-871A-9E3336DE06B8}" type="presParOf" srcId="{0213CAEE-201E-4168-BFB8-92D8B5AF3D43}" destId="{037156D6-5034-4165-86F3-6E2004C2590E}" srcOrd="8" destOrd="0" presId="urn:microsoft.com/office/officeart/2005/8/layout/hierarchy2"/>
    <dgm:cxn modelId="{9AB2FB43-2CA2-468D-B2BA-DCD6352824EB}" type="presParOf" srcId="{037156D6-5034-4165-86F3-6E2004C2590E}" destId="{A5A6AA9A-DCF4-41D8-AF00-369386523619}" srcOrd="0" destOrd="0" presId="urn:microsoft.com/office/officeart/2005/8/layout/hierarchy2"/>
    <dgm:cxn modelId="{1CD35506-D48D-4E07-B592-3CF6CE7B27E5}" type="presParOf" srcId="{0213CAEE-201E-4168-BFB8-92D8B5AF3D43}" destId="{C6C13512-A870-4C72-83AF-8FF26D218C12}" srcOrd="9" destOrd="0" presId="urn:microsoft.com/office/officeart/2005/8/layout/hierarchy2"/>
    <dgm:cxn modelId="{D336CAC5-7DB1-41A0-B6D1-9334A544CAA5}" type="presParOf" srcId="{C6C13512-A870-4C72-83AF-8FF26D218C12}" destId="{D907C351-DB19-424D-8BB9-B085A466B7BC}" srcOrd="0" destOrd="0" presId="urn:microsoft.com/office/officeart/2005/8/layout/hierarchy2"/>
    <dgm:cxn modelId="{D758F6D9-9962-41AD-A95F-DD76B17D72D9}" type="presParOf" srcId="{C6C13512-A870-4C72-83AF-8FF26D218C12}" destId="{BDD94BA4-DA4B-4C6C-97C0-1F49CCE623D1}" srcOrd="1" destOrd="0" presId="urn:microsoft.com/office/officeart/2005/8/layout/hierarchy2"/>
    <dgm:cxn modelId="{536A4FCE-1AEC-475E-9216-9672BBD6B666}" type="presParOf" srcId="{BDD94BA4-DA4B-4C6C-97C0-1F49CCE623D1}" destId="{78AC935D-886F-4CA6-9A9F-1C16C7819C0E}" srcOrd="0" destOrd="0" presId="urn:microsoft.com/office/officeart/2005/8/layout/hierarchy2"/>
    <dgm:cxn modelId="{E0DFA95D-8F5A-4A91-9241-FFAFFB17FC4A}" type="presParOf" srcId="{78AC935D-886F-4CA6-9A9F-1C16C7819C0E}" destId="{D31BEB6C-BE98-4A48-8647-E35366BCAB73}" srcOrd="0" destOrd="0" presId="urn:microsoft.com/office/officeart/2005/8/layout/hierarchy2"/>
    <dgm:cxn modelId="{07DCF417-D417-473C-95CA-A098B7C742DB}" type="presParOf" srcId="{BDD94BA4-DA4B-4C6C-97C0-1F49CCE623D1}" destId="{7222969D-3CCE-49CD-B6E5-3F2804C69C8D}" srcOrd="1" destOrd="0" presId="urn:microsoft.com/office/officeart/2005/8/layout/hierarchy2"/>
    <dgm:cxn modelId="{8D80B292-597B-462D-8A9D-D5D1E33F8513}" type="presParOf" srcId="{7222969D-3CCE-49CD-B6E5-3F2804C69C8D}" destId="{24468A38-FA40-40CC-9642-D941AF26444E}" srcOrd="0" destOrd="0" presId="urn:microsoft.com/office/officeart/2005/8/layout/hierarchy2"/>
    <dgm:cxn modelId="{DE52A3D8-D5D8-4726-8718-F5697FE4AC32}" type="presParOf" srcId="{7222969D-3CCE-49CD-B6E5-3F2804C69C8D}" destId="{296B1746-FB7B-483A-9E41-E39DD7EFB8FE}" srcOrd="1" destOrd="0" presId="urn:microsoft.com/office/officeart/2005/8/layout/hierarchy2"/>
    <dgm:cxn modelId="{2EB1D83A-DA21-4A5A-82AC-EF3C980275CF}" type="presParOf" srcId="{BDD94BA4-DA4B-4C6C-97C0-1F49CCE623D1}" destId="{DC96107A-C762-4622-878E-0E21EF2B868B}" srcOrd="2" destOrd="0" presId="urn:microsoft.com/office/officeart/2005/8/layout/hierarchy2"/>
    <dgm:cxn modelId="{D065E0B9-C1E4-45C1-BE3B-F705EFC0187D}" type="presParOf" srcId="{DC96107A-C762-4622-878E-0E21EF2B868B}" destId="{EF4197BE-0D49-4516-A878-AFEA853BC4E1}" srcOrd="0" destOrd="0" presId="urn:microsoft.com/office/officeart/2005/8/layout/hierarchy2"/>
    <dgm:cxn modelId="{D05DA71D-5267-479C-8DFB-03ABCA3668E3}" type="presParOf" srcId="{BDD94BA4-DA4B-4C6C-97C0-1F49CCE623D1}" destId="{52DCFA9A-9137-4D0B-A04C-CDD798F5867E}" srcOrd="3" destOrd="0" presId="urn:microsoft.com/office/officeart/2005/8/layout/hierarchy2"/>
    <dgm:cxn modelId="{CE7938C0-771E-4F3D-B450-B6FEEFF9C0EB}" type="presParOf" srcId="{52DCFA9A-9137-4D0B-A04C-CDD798F5867E}" destId="{7879AD6B-C9C2-468D-ADAE-B7C7C2711E67}" srcOrd="0" destOrd="0" presId="urn:microsoft.com/office/officeart/2005/8/layout/hierarchy2"/>
    <dgm:cxn modelId="{CCDE3B3C-3466-48FF-9859-6ACA7696CA16}" type="presParOf" srcId="{52DCFA9A-9137-4D0B-A04C-CDD798F5867E}" destId="{5FED44B8-9BB4-4DA7-A423-F187CBAAD54B}" srcOrd="1" destOrd="0" presId="urn:microsoft.com/office/officeart/2005/8/layout/hierarchy2"/>
    <dgm:cxn modelId="{8940A78A-FC74-44C7-B5E4-FA9DD7CA9BFF}" type="presParOf" srcId="{BDD94BA4-DA4B-4C6C-97C0-1F49CCE623D1}" destId="{FA7DEEAD-41F5-43C8-81F7-E9279447A2BB}" srcOrd="4" destOrd="0" presId="urn:microsoft.com/office/officeart/2005/8/layout/hierarchy2"/>
    <dgm:cxn modelId="{050FF9B8-4071-427F-9EC1-9988465C75E1}" type="presParOf" srcId="{FA7DEEAD-41F5-43C8-81F7-E9279447A2BB}" destId="{BA9B40B6-2605-4DDC-9B9E-71BF41BB3B3F}" srcOrd="0" destOrd="0" presId="urn:microsoft.com/office/officeart/2005/8/layout/hierarchy2"/>
    <dgm:cxn modelId="{47472456-6968-4123-86B0-1D92509E727C}" type="presParOf" srcId="{BDD94BA4-DA4B-4C6C-97C0-1F49CCE623D1}" destId="{3A72AD23-F273-42F5-BD1A-725DF4A74807}" srcOrd="5" destOrd="0" presId="urn:microsoft.com/office/officeart/2005/8/layout/hierarchy2"/>
    <dgm:cxn modelId="{FAE8A325-A516-4746-9641-45805FF77134}" type="presParOf" srcId="{3A72AD23-F273-42F5-BD1A-725DF4A74807}" destId="{20DC62B8-7F09-45E5-9141-0B60CCC76F90}" srcOrd="0" destOrd="0" presId="urn:microsoft.com/office/officeart/2005/8/layout/hierarchy2"/>
    <dgm:cxn modelId="{D28E65AA-C44A-4C4D-B4A5-87ECC00956C6}" type="presParOf" srcId="{3A72AD23-F273-42F5-BD1A-725DF4A74807}" destId="{01F6EADA-39F1-4D65-AAA3-F90BC7C3B90D}" srcOrd="1" destOrd="0" presId="urn:microsoft.com/office/officeart/2005/8/layout/hierarchy2"/>
    <dgm:cxn modelId="{C8D218F4-8D8A-4D98-AECB-490BFE1643B7}" type="presParOf" srcId="{BDD94BA4-DA4B-4C6C-97C0-1F49CCE623D1}" destId="{88575F3B-800A-4CE1-BC9A-7F24F67B3CF4}" srcOrd="6" destOrd="0" presId="urn:microsoft.com/office/officeart/2005/8/layout/hierarchy2"/>
    <dgm:cxn modelId="{BD2AFC11-FE76-4E9C-B527-24175577014E}" type="presParOf" srcId="{88575F3B-800A-4CE1-BC9A-7F24F67B3CF4}" destId="{6CC589B6-44C0-43D3-BFC4-4BF01C0EFB8C}" srcOrd="0" destOrd="0" presId="urn:microsoft.com/office/officeart/2005/8/layout/hierarchy2"/>
    <dgm:cxn modelId="{99E45B95-A58B-4ABD-A1AF-DE5F61D5D5A8}" type="presParOf" srcId="{BDD94BA4-DA4B-4C6C-97C0-1F49CCE623D1}" destId="{CDB6CA9D-5FA7-440B-88CD-F53E2222C459}" srcOrd="7" destOrd="0" presId="urn:microsoft.com/office/officeart/2005/8/layout/hierarchy2"/>
    <dgm:cxn modelId="{C67AA3A2-BB9B-47DD-94FC-D74278ED6BA2}" type="presParOf" srcId="{CDB6CA9D-5FA7-440B-88CD-F53E2222C459}" destId="{6FE70999-C65F-4383-9BB1-1CBE688614D7}" srcOrd="0" destOrd="0" presId="urn:microsoft.com/office/officeart/2005/8/layout/hierarchy2"/>
    <dgm:cxn modelId="{07DA584C-D0AF-47B9-B38E-8AF649788D89}" type="presParOf" srcId="{CDB6CA9D-5FA7-440B-88CD-F53E2222C459}" destId="{B6849222-5B52-4F6A-BD99-7B8484004E22}"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83C86D-7BE3-4577-AFF0-AF8D6CCB2910}" type="doc">
      <dgm:prSet loTypeId="urn:microsoft.com/office/officeart/2005/8/layout/equation1" loCatId="process" qsTypeId="urn:microsoft.com/office/officeart/2005/8/quickstyle/3d9" qsCatId="3D" csTypeId="urn:microsoft.com/office/officeart/2005/8/colors/accent2_1" csCatId="accent2" phldr="1"/>
      <dgm:spPr/>
    </dgm:pt>
    <dgm:pt modelId="{38ABA7EC-D0E4-449A-90D0-8FF5EEFBE2FB}">
      <dgm:prSet phldrT="[Текст]" custT="1"/>
      <dgm:spPr/>
      <dgm:t>
        <a:bodyPr/>
        <a:lstStyle/>
        <a:p>
          <a:r>
            <a:rPr lang="ru-RU" sz="1200" dirty="0" smtClean="0"/>
            <a:t>ГОУ</a:t>
          </a:r>
          <a:r>
            <a:rPr lang="ru-RU" sz="1200" baseline="0" dirty="0" smtClean="0"/>
            <a:t> НПО ТО «Профессиональное училище № 2»</a:t>
          </a:r>
          <a:endParaRPr lang="ru-RU" sz="1200" dirty="0"/>
        </a:p>
      </dgm:t>
    </dgm:pt>
    <dgm:pt modelId="{5DFEBBCC-AF72-4A01-94FD-197DB049E0A2}" type="parTrans" cxnId="{A4EC8647-57D7-45E6-A436-71BE9AEFA0B5}">
      <dgm:prSet/>
      <dgm:spPr/>
      <dgm:t>
        <a:bodyPr/>
        <a:lstStyle/>
        <a:p>
          <a:endParaRPr lang="ru-RU"/>
        </a:p>
      </dgm:t>
    </dgm:pt>
    <dgm:pt modelId="{46EEC938-0EDE-4405-8D0B-ED10707DC057}" type="sibTrans" cxnId="{A4EC8647-57D7-45E6-A436-71BE9AEFA0B5}">
      <dgm:prSet/>
      <dgm:spPr/>
      <dgm:t>
        <a:bodyPr/>
        <a:lstStyle/>
        <a:p>
          <a:endParaRPr lang="ru-RU"/>
        </a:p>
      </dgm:t>
    </dgm:pt>
    <dgm:pt modelId="{ABF66E23-BE24-4A28-94DF-4D73A9A06A25}">
      <dgm:prSet phldrT="[Текст]" custT="1"/>
      <dgm:spPr/>
      <dgm:t>
        <a:bodyPr/>
        <a:lstStyle/>
        <a:p>
          <a:r>
            <a:rPr lang="ru-RU" sz="1200" dirty="0" smtClean="0"/>
            <a:t>ГОУ СПО ТО «Алексинский машиностроительный техникум»</a:t>
          </a:r>
          <a:endParaRPr lang="ru-RU" sz="1200" dirty="0"/>
        </a:p>
      </dgm:t>
    </dgm:pt>
    <dgm:pt modelId="{A513071F-7B52-4976-9467-BC02DE196185}" type="parTrans" cxnId="{AB794DE9-0354-4BDF-9066-EE589CA460CE}">
      <dgm:prSet/>
      <dgm:spPr/>
      <dgm:t>
        <a:bodyPr/>
        <a:lstStyle/>
        <a:p>
          <a:endParaRPr lang="ru-RU"/>
        </a:p>
      </dgm:t>
    </dgm:pt>
    <dgm:pt modelId="{092D497D-DC6B-4946-B8BD-D068AD29E882}" type="sibTrans" cxnId="{AB794DE9-0354-4BDF-9066-EE589CA460CE}">
      <dgm:prSet/>
      <dgm:spPr/>
      <dgm:t>
        <a:bodyPr/>
        <a:lstStyle/>
        <a:p>
          <a:endParaRPr lang="ru-RU"/>
        </a:p>
      </dgm:t>
    </dgm:pt>
    <dgm:pt modelId="{6AF743F7-A42F-4616-AEB4-2E5A885853A9}">
      <dgm:prSet phldrT="[Текст]" custT="1"/>
      <dgm:spPr/>
      <dgm:t>
        <a:bodyPr/>
        <a:lstStyle/>
        <a:p>
          <a:r>
            <a:rPr lang="ru-RU" sz="1200" dirty="0" smtClean="0"/>
            <a:t>ГПОО «Алексинский машиностроительный техникум»</a:t>
          </a:r>
          <a:endParaRPr lang="ru-RU" sz="1200" dirty="0"/>
        </a:p>
      </dgm:t>
    </dgm:pt>
    <dgm:pt modelId="{0E75DB97-6C06-48BE-A73F-FDDAEDC4B28B}" type="parTrans" cxnId="{1A0277EF-B8FD-449D-B694-543FF2A5BA8D}">
      <dgm:prSet/>
      <dgm:spPr/>
      <dgm:t>
        <a:bodyPr/>
        <a:lstStyle/>
        <a:p>
          <a:endParaRPr lang="ru-RU"/>
        </a:p>
      </dgm:t>
    </dgm:pt>
    <dgm:pt modelId="{8C89265E-0B47-4F1D-B4C2-4B01C9723F76}" type="sibTrans" cxnId="{1A0277EF-B8FD-449D-B694-543FF2A5BA8D}">
      <dgm:prSet/>
      <dgm:spPr/>
      <dgm:t>
        <a:bodyPr/>
        <a:lstStyle/>
        <a:p>
          <a:endParaRPr lang="ru-RU"/>
        </a:p>
      </dgm:t>
    </dgm:pt>
    <dgm:pt modelId="{1B395D85-86DF-407D-8615-88E93DD731B5}" type="pres">
      <dgm:prSet presAssocID="{FB83C86D-7BE3-4577-AFF0-AF8D6CCB2910}" presName="linearFlow" presStyleCnt="0">
        <dgm:presLayoutVars>
          <dgm:dir/>
          <dgm:resizeHandles val="exact"/>
        </dgm:presLayoutVars>
      </dgm:prSet>
      <dgm:spPr/>
    </dgm:pt>
    <dgm:pt modelId="{6E5E4724-F60D-4A02-A627-C30F278D73D2}" type="pres">
      <dgm:prSet presAssocID="{38ABA7EC-D0E4-449A-90D0-8FF5EEFBE2FB}" presName="node" presStyleLbl="node1" presStyleIdx="0" presStyleCnt="3">
        <dgm:presLayoutVars>
          <dgm:bulletEnabled val="1"/>
        </dgm:presLayoutVars>
      </dgm:prSet>
      <dgm:spPr/>
      <dgm:t>
        <a:bodyPr/>
        <a:lstStyle/>
        <a:p>
          <a:endParaRPr lang="ru-RU"/>
        </a:p>
      </dgm:t>
    </dgm:pt>
    <dgm:pt modelId="{071341A4-6075-4110-B386-9D079FD44DE5}" type="pres">
      <dgm:prSet presAssocID="{46EEC938-0EDE-4405-8D0B-ED10707DC057}" presName="spacerL" presStyleCnt="0"/>
      <dgm:spPr/>
    </dgm:pt>
    <dgm:pt modelId="{2BBC0241-2D0C-4707-B67E-D481DDA625CB}" type="pres">
      <dgm:prSet presAssocID="{46EEC938-0EDE-4405-8D0B-ED10707DC057}" presName="sibTrans" presStyleLbl="sibTrans2D1" presStyleIdx="0" presStyleCnt="2"/>
      <dgm:spPr/>
    </dgm:pt>
    <dgm:pt modelId="{1A5360E7-E1E4-437E-B85C-B0E29960610B}" type="pres">
      <dgm:prSet presAssocID="{46EEC938-0EDE-4405-8D0B-ED10707DC057}" presName="spacerR" presStyleCnt="0"/>
      <dgm:spPr/>
    </dgm:pt>
    <dgm:pt modelId="{554836B5-36C4-4B5A-97CE-456A77149E28}" type="pres">
      <dgm:prSet presAssocID="{ABF66E23-BE24-4A28-94DF-4D73A9A06A25}" presName="node" presStyleLbl="node1" presStyleIdx="1" presStyleCnt="3">
        <dgm:presLayoutVars>
          <dgm:bulletEnabled val="1"/>
        </dgm:presLayoutVars>
      </dgm:prSet>
      <dgm:spPr/>
    </dgm:pt>
    <dgm:pt modelId="{190B2311-879A-46FB-A2BA-E5616D295EF6}" type="pres">
      <dgm:prSet presAssocID="{092D497D-DC6B-4946-B8BD-D068AD29E882}" presName="spacerL" presStyleCnt="0"/>
      <dgm:spPr/>
    </dgm:pt>
    <dgm:pt modelId="{EF7B3A77-C80B-414B-83AF-0EAA0941FF21}" type="pres">
      <dgm:prSet presAssocID="{092D497D-DC6B-4946-B8BD-D068AD29E882}" presName="sibTrans" presStyleLbl="sibTrans2D1" presStyleIdx="1" presStyleCnt="2"/>
      <dgm:spPr/>
    </dgm:pt>
    <dgm:pt modelId="{DA1B53FB-A85F-451D-82AC-E937A2DFC708}" type="pres">
      <dgm:prSet presAssocID="{092D497D-DC6B-4946-B8BD-D068AD29E882}" presName="spacerR" presStyleCnt="0"/>
      <dgm:spPr/>
    </dgm:pt>
    <dgm:pt modelId="{4FDD340D-BCC3-457F-B1C1-045F37E6FE00}" type="pres">
      <dgm:prSet presAssocID="{6AF743F7-A42F-4616-AEB4-2E5A885853A9}" presName="node" presStyleLbl="node1" presStyleIdx="2" presStyleCnt="3">
        <dgm:presLayoutVars>
          <dgm:bulletEnabled val="1"/>
        </dgm:presLayoutVars>
      </dgm:prSet>
      <dgm:spPr/>
      <dgm:t>
        <a:bodyPr/>
        <a:lstStyle/>
        <a:p>
          <a:endParaRPr lang="ru-RU"/>
        </a:p>
      </dgm:t>
    </dgm:pt>
  </dgm:ptLst>
  <dgm:cxnLst>
    <dgm:cxn modelId="{1A0277EF-B8FD-449D-B694-543FF2A5BA8D}" srcId="{FB83C86D-7BE3-4577-AFF0-AF8D6CCB2910}" destId="{6AF743F7-A42F-4616-AEB4-2E5A885853A9}" srcOrd="2" destOrd="0" parTransId="{0E75DB97-6C06-48BE-A73F-FDDAEDC4B28B}" sibTransId="{8C89265E-0B47-4F1D-B4C2-4B01C9723F76}"/>
    <dgm:cxn modelId="{AB794DE9-0354-4BDF-9066-EE589CA460CE}" srcId="{FB83C86D-7BE3-4577-AFF0-AF8D6CCB2910}" destId="{ABF66E23-BE24-4A28-94DF-4D73A9A06A25}" srcOrd="1" destOrd="0" parTransId="{A513071F-7B52-4976-9467-BC02DE196185}" sibTransId="{092D497D-DC6B-4946-B8BD-D068AD29E882}"/>
    <dgm:cxn modelId="{8A0A5E19-9A4C-45AD-B975-946F85DBC63B}" type="presOf" srcId="{6AF743F7-A42F-4616-AEB4-2E5A885853A9}" destId="{4FDD340D-BCC3-457F-B1C1-045F37E6FE00}" srcOrd="0" destOrd="0" presId="urn:microsoft.com/office/officeart/2005/8/layout/equation1"/>
    <dgm:cxn modelId="{15289BE1-40FF-4E3F-9301-8D05DB80F48F}" type="presOf" srcId="{38ABA7EC-D0E4-449A-90D0-8FF5EEFBE2FB}" destId="{6E5E4724-F60D-4A02-A627-C30F278D73D2}" srcOrd="0" destOrd="0" presId="urn:microsoft.com/office/officeart/2005/8/layout/equation1"/>
    <dgm:cxn modelId="{B5378544-9185-44F3-9153-F66A634F7BB0}" type="presOf" srcId="{ABF66E23-BE24-4A28-94DF-4D73A9A06A25}" destId="{554836B5-36C4-4B5A-97CE-456A77149E28}" srcOrd="0" destOrd="0" presId="urn:microsoft.com/office/officeart/2005/8/layout/equation1"/>
    <dgm:cxn modelId="{7FA63DA9-F8FD-45B7-80A1-D71B11A4A596}" type="presOf" srcId="{092D497D-DC6B-4946-B8BD-D068AD29E882}" destId="{EF7B3A77-C80B-414B-83AF-0EAA0941FF21}" srcOrd="0" destOrd="0" presId="urn:microsoft.com/office/officeart/2005/8/layout/equation1"/>
    <dgm:cxn modelId="{A4EC8647-57D7-45E6-A436-71BE9AEFA0B5}" srcId="{FB83C86D-7BE3-4577-AFF0-AF8D6CCB2910}" destId="{38ABA7EC-D0E4-449A-90D0-8FF5EEFBE2FB}" srcOrd="0" destOrd="0" parTransId="{5DFEBBCC-AF72-4A01-94FD-197DB049E0A2}" sibTransId="{46EEC938-0EDE-4405-8D0B-ED10707DC057}"/>
    <dgm:cxn modelId="{7ED12614-7568-48C7-8042-241D9AF94996}" type="presOf" srcId="{46EEC938-0EDE-4405-8D0B-ED10707DC057}" destId="{2BBC0241-2D0C-4707-B67E-D481DDA625CB}" srcOrd="0" destOrd="0" presId="urn:microsoft.com/office/officeart/2005/8/layout/equation1"/>
    <dgm:cxn modelId="{E82E408B-8EF1-4671-8965-9551108E6950}" type="presOf" srcId="{FB83C86D-7BE3-4577-AFF0-AF8D6CCB2910}" destId="{1B395D85-86DF-407D-8615-88E93DD731B5}" srcOrd="0" destOrd="0" presId="urn:microsoft.com/office/officeart/2005/8/layout/equation1"/>
    <dgm:cxn modelId="{84EC9098-D4DF-4D27-A59B-365059123A38}" type="presParOf" srcId="{1B395D85-86DF-407D-8615-88E93DD731B5}" destId="{6E5E4724-F60D-4A02-A627-C30F278D73D2}" srcOrd="0" destOrd="0" presId="urn:microsoft.com/office/officeart/2005/8/layout/equation1"/>
    <dgm:cxn modelId="{A6E23592-ED7A-4772-9C9B-15640F12E04B}" type="presParOf" srcId="{1B395D85-86DF-407D-8615-88E93DD731B5}" destId="{071341A4-6075-4110-B386-9D079FD44DE5}" srcOrd="1" destOrd="0" presId="urn:microsoft.com/office/officeart/2005/8/layout/equation1"/>
    <dgm:cxn modelId="{D4FBC862-ADDA-411E-841C-A405A3D2AEE3}" type="presParOf" srcId="{1B395D85-86DF-407D-8615-88E93DD731B5}" destId="{2BBC0241-2D0C-4707-B67E-D481DDA625CB}" srcOrd="2" destOrd="0" presId="urn:microsoft.com/office/officeart/2005/8/layout/equation1"/>
    <dgm:cxn modelId="{7E071C90-5AAE-4997-A3E8-41926B0A3CFF}" type="presParOf" srcId="{1B395D85-86DF-407D-8615-88E93DD731B5}" destId="{1A5360E7-E1E4-437E-B85C-B0E29960610B}" srcOrd="3" destOrd="0" presId="urn:microsoft.com/office/officeart/2005/8/layout/equation1"/>
    <dgm:cxn modelId="{BD9D3C2E-CB85-4F28-AD3D-2AAC21AA7C18}" type="presParOf" srcId="{1B395D85-86DF-407D-8615-88E93DD731B5}" destId="{554836B5-36C4-4B5A-97CE-456A77149E28}" srcOrd="4" destOrd="0" presId="urn:microsoft.com/office/officeart/2005/8/layout/equation1"/>
    <dgm:cxn modelId="{6452E684-FD8D-421A-9B9F-55988177970A}" type="presParOf" srcId="{1B395D85-86DF-407D-8615-88E93DD731B5}" destId="{190B2311-879A-46FB-A2BA-E5616D295EF6}" srcOrd="5" destOrd="0" presId="urn:microsoft.com/office/officeart/2005/8/layout/equation1"/>
    <dgm:cxn modelId="{4AEB9919-F15B-4E10-A0A0-DE496F72F957}" type="presParOf" srcId="{1B395D85-86DF-407D-8615-88E93DD731B5}" destId="{EF7B3A77-C80B-414B-83AF-0EAA0941FF21}" srcOrd="6" destOrd="0" presId="urn:microsoft.com/office/officeart/2005/8/layout/equation1"/>
    <dgm:cxn modelId="{0EB92C6D-7558-4C88-B1B8-923B1B43A897}" type="presParOf" srcId="{1B395D85-86DF-407D-8615-88E93DD731B5}" destId="{DA1B53FB-A85F-451D-82AC-E937A2DFC708}" srcOrd="7" destOrd="0" presId="urn:microsoft.com/office/officeart/2005/8/layout/equation1"/>
    <dgm:cxn modelId="{99FA3F51-DFD9-4ED9-8DCE-C9BBA3625384}" type="presParOf" srcId="{1B395D85-86DF-407D-8615-88E93DD731B5}" destId="{4FDD340D-BCC3-457F-B1C1-045F37E6FE00}"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D3FEAC-D0C4-4359-A844-7CC72BB4B31A}" type="doc">
      <dgm:prSet loTypeId="urn:microsoft.com/office/officeart/2005/8/layout/equation1" loCatId="process" qsTypeId="urn:microsoft.com/office/officeart/2005/8/quickstyle/3d9" qsCatId="3D" csTypeId="urn:microsoft.com/office/officeart/2005/8/colors/accent0_2" csCatId="mainScheme" phldr="1"/>
      <dgm:spPr/>
    </dgm:pt>
    <dgm:pt modelId="{41149013-710E-46B1-935B-0AFF289A4F9E}">
      <dgm:prSet phldrT="[Текст]" custT="1"/>
      <dgm:spPr/>
      <dgm:t>
        <a:bodyPr/>
        <a:lstStyle/>
        <a:p>
          <a:r>
            <a:rPr lang="ru-RU" sz="1200" dirty="0" smtClean="0"/>
            <a:t>ГОУ НПО ТО «Профессиональное училище № 30»</a:t>
          </a:r>
          <a:endParaRPr lang="ru-RU" sz="1200" dirty="0"/>
        </a:p>
      </dgm:t>
    </dgm:pt>
    <dgm:pt modelId="{FF016E14-888D-4841-9BF3-07A3CE0946DE}" type="parTrans" cxnId="{34ACB814-A55D-4F4A-87C7-067457AF4A3D}">
      <dgm:prSet/>
      <dgm:spPr/>
      <dgm:t>
        <a:bodyPr/>
        <a:lstStyle/>
        <a:p>
          <a:endParaRPr lang="ru-RU"/>
        </a:p>
      </dgm:t>
    </dgm:pt>
    <dgm:pt modelId="{FFDB0C15-69D7-45DA-8071-0BCB9A9E407C}" type="sibTrans" cxnId="{34ACB814-A55D-4F4A-87C7-067457AF4A3D}">
      <dgm:prSet/>
      <dgm:spPr/>
      <dgm:t>
        <a:bodyPr/>
        <a:lstStyle/>
        <a:p>
          <a:endParaRPr lang="ru-RU"/>
        </a:p>
      </dgm:t>
    </dgm:pt>
    <dgm:pt modelId="{328258E8-5D0A-472B-B07C-59B5CB54C63F}">
      <dgm:prSet phldrT="[Текст]"/>
      <dgm:spPr/>
      <dgm:t>
        <a:bodyPr/>
        <a:lstStyle/>
        <a:p>
          <a:r>
            <a:rPr lang="ru-RU" dirty="0" smtClean="0"/>
            <a:t>ГОУ СПО ТО «Богородицкий техникум электронных приборов»</a:t>
          </a:r>
          <a:endParaRPr lang="ru-RU" dirty="0"/>
        </a:p>
      </dgm:t>
    </dgm:pt>
    <dgm:pt modelId="{EEFD3EBA-6E9B-47D5-8671-A38292E5C1E5}" type="parTrans" cxnId="{075741B3-9B59-490E-8AFB-55909818F7C4}">
      <dgm:prSet/>
      <dgm:spPr/>
      <dgm:t>
        <a:bodyPr/>
        <a:lstStyle/>
        <a:p>
          <a:endParaRPr lang="ru-RU"/>
        </a:p>
      </dgm:t>
    </dgm:pt>
    <dgm:pt modelId="{F4D167D0-3958-445E-BE68-D77BB1F20544}" type="sibTrans" cxnId="{075741B3-9B59-490E-8AFB-55909818F7C4}">
      <dgm:prSet/>
      <dgm:spPr/>
      <dgm:t>
        <a:bodyPr/>
        <a:lstStyle/>
        <a:p>
          <a:endParaRPr lang="ru-RU"/>
        </a:p>
      </dgm:t>
    </dgm:pt>
    <dgm:pt modelId="{BF5282EE-0E09-4766-AC12-0637D862AE45}">
      <dgm:prSet phldrT="[Текст]"/>
      <dgm:spPr/>
      <dgm:t>
        <a:bodyPr/>
        <a:lstStyle/>
        <a:p>
          <a:r>
            <a:rPr lang="ru-RU" dirty="0" smtClean="0"/>
            <a:t>ГПОО «Богородицкий техникум электронных приборов»</a:t>
          </a:r>
          <a:endParaRPr lang="ru-RU" dirty="0"/>
        </a:p>
      </dgm:t>
    </dgm:pt>
    <dgm:pt modelId="{1C1F5B1A-79BC-4BCD-ACC9-AC5AEB0A11CC}" type="parTrans" cxnId="{30DF748E-F696-4988-A7EC-ADEB7DDBB729}">
      <dgm:prSet/>
      <dgm:spPr/>
      <dgm:t>
        <a:bodyPr/>
        <a:lstStyle/>
        <a:p>
          <a:endParaRPr lang="ru-RU"/>
        </a:p>
      </dgm:t>
    </dgm:pt>
    <dgm:pt modelId="{9C58464C-5648-4161-865D-97B71B50A04B}" type="sibTrans" cxnId="{30DF748E-F696-4988-A7EC-ADEB7DDBB729}">
      <dgm:prSet/>
      <dgm:spPr/>
      <dgm:t>
        <a:bodyPr/>
        <a:lstStyle/>
        <a:p>
          <a:endParaRPr lang="ru-RU"/>
        </a:p>
      </dgm:t>
    </dgm:pt>
    <dgm:pt modelId="{1323A075-6BE7-48FF-8A8F-A2F61A8DC6DC}" type="pres">
      <dgm:prSet presAssocID="{18D3FEAC-D0C4-4359-A844-7CC72BB4B31A}" presName="linearFlow" presStyleCnt="0">
        <dgm:presLayoutVars>
          <dgm:dir/>
          <dgm:resizeHandles val="exact"/>
        </dgm:presLayoutVars>
      </dgm:prSet>
      <dgm:spPr/>
    </dgm:pt>
    <dgm:pt modelId="{8ECB442C-44E2-44C0-870C-353C97C1C400}" type="pres">
      <dgm:prSet presAssocID="{41149013-710E-46B1-935B-0AFF289A4F9E}" presName="node" presStyleLbl="node1" presStyleIdx="0" presStyleCnt="3" custLinFactNeighborX="-929" custLinFactNeighborY="348">
        <dgm:presLayoutVars>
          <dgm:bulletEnabled val="1"/>
        </dgm:presLayoutVars>
      </dgm:prSet>
      <dgm:spPr/>
      <dgm:t>
        <a:bodyPr/>
        <a:lstStyle/>
        <a:p>
          <a:endParaRPr lang="ru-RU"/>
        </a:p>
      </dgm:t>
    </dgm:pt>
    <dgm:pt modelId="{5BF1D507-6E8A-41BD-AADF-08E869B5E2CC}" type="pres">
      <dgm:prSet presAssocID="{FFDB0C15-69D7-45DA-8071-0BCB9A9E407C}" presName="spacerL" presStyleCnt="0"/>
      <dgm:spPr/>
    </dgm:pt>
    <dgm:pt modelId="{F36A6CA6-8D31-4FD0-B4AE-3B9F7DB87CEE}" type="pres">
      <dgm:prSet presAssocID="{FFDB0C15-69D7-45DA-8071-0BCB9A9E407C}" presName="sibTrans" presStyleLbl="sibTrans2D1" presStyleIdx="0" presStyleCnt="2"/>
      <dgm:spPr/>
    </dgm:pt>
    <dgm:pt modelId="{13121CBD-C1A0-4659-90DA-462B786E7E88}" type="pres">
      <dgm:prSet presAssocID="{FFDB0C15-69D7-45DA-8071-0BCB9A9E407C}" presName="spacerR" presStyleCnt="0"/>
      <dgm:spPr/>
    </dgm:pt>
    <dgm:pt modelId="{D1E5D86E-0F7D-46C6-90CA-E915FA6A43B5}" type="pres">
      <dgm:prSet presAssocID="{328258E8-5D0A-472B-B07C-59B5CB54C63F}" presName="node" presStyleLbl="node1" presStyleIdx="1" presStyleCnt="3">
        <dgm:presLayoutVars>
          <dgm:bulletEnabled val="1"/>
        </dgm:presLayoutVars>
      </dgm:prSet>
      <dgm:spPr/>
      <dgm:t>
        <a:bodyPr/>
        <a:lstStyle/>
        <a:p>
          <a:endParaRPr lang="ru-RU"/>
        </a:p>
      </dgm:t>
    </dgm:pt>
    <dgm:pt modelId="{0E654C71-B8A8-40DA-9CBD-94AF6D841709}" type="pres">
      <dgm:prSet presAssocID="{F4D167D0-3958-445E-BE68-D77BB1F20544}" presName="spacerL" presStyleCnt="0"/>
      <dgm:spPr/>
    </dgm:pt>
    <dgm:pt modelId="{6E481842-2338-4A76-9337-48ED470777A2}" type="pres">
      <dgm:prSet presAssocID="{F4D167D0-3958-445E-BE68-D77BB1F20544}" presName="sibTrans" presStyleLbl="sibTrans2D1" presStyleIdx="1" presStyleCnt="2"/>
      <dgm:spPr/>
    </dgm:pt>
    <dgm:pt modelId="{131947B1-E111-4FB4-9158-A6E5656B5266}" type="pres">
      <dgm:prSet presAssocID="{F4D167D0-3958-445E-BE68-D77BB1F20544}" presName="spacerR" presStyleCnt="0"/>
      <dgm:spPr/>
    </dgm:pt>
    <dgm:pt modelId="{0A64A905-D9F5-4593-A6DF-D3982F7C60C1}" type="pres">
      <dgm:prSet presAssocID="{BF5282EE-0E09-4766-AC12-0637D862AE45}" presName="node" presStyleLbl="node1" presStyleIdx="2" presStyleCnt="3">
        <dgm:presLayoutVars>
          <dgm:bulletEnabled val="1"/>
        </dgm:presLayoutVars>
      </dgm:prSet>
      <dgm:spPr/>
      <dgm:t>
        <a:bodyPr/>
        <a:lstStyle/>
        <a:p>
          <a:endParaRPr lang="ru-RU"/>
        </a:p>
      </dgm:t>
    </dgm:pt>
  </dgm:ptLst>
  <dgm:cxnLst>
    <dgm:cxn modelId="{BDF5DB85-415C-42C9-894C-D867D1BFE7F8}" type="presOf" srcId="{F4D167D0-3958-445E-BE68-D77BB1F20544}" destId="{6E481842-2338-4A76-9337-48ED470777A2}" srcOrd="0" destOrd="0" presId="urn:microsoft.com/office/officeart/2005/8/layout/equation1"/>
    <dgm:cxn modelId="{378F1850-0992-4CDD-BC9D-C5135B84412C}" type="presOf" srcId="{18D3FEAC-D0C4-4359-A844-7CC72BB4B31A}" destId="{1323A075-6BE7-48FF-8A8F-A2F61A8DC6DC}" srcOrd="0" destOrd="0" presId="urn:microsoft.com/office/officeart/2005/8/layout/equation1"/>
    <dgm:cxn modelId="{0C904529-9C29-441F-B536-41CED3C662B9}" type="presOf" srcId="{41149013-710E-46B1-935B-0AFF289A4F9E}" destId="{8ECB442C-44E2-44C0-870C-353C97C1C400}" srcOrd="0" destOrd="0" presId="urn:microsoft.com/office/officeart/2005/8/layout/equation1"/>
    <dgm:cxn modelId="{34ACB814-A55D-4F4A-87C7-067457AF4A3D}" srcId="{18D3FEAC-D0C4-4359-A844-7CC72BB4B31A}" destId="{41149013-710E-46B1-935B-0AFF289A4F9E}" srcOrd="0" destOrd="0" parTransId="{FF016E14-888D-4841-9BF3-07A3CE0946DE}" sibTransId="{FFDB0C15-69D7-45DA-8071-0BCB9A9E407C}"/>
    <dgm:cxn modelId="{346D117B-36C4-4BFB-9CA4-DD259D4F0158}" type="presOf" srcId="{BF5282EE-0E09-4766-AC12-0637D862AE45}" destId="{0A64A905-D9F5-4593-A6DF-D3982F7C60C1}" srcOrd="0" destOrd="0" presId="urn:microsoft.com/office/officeart/2005/8/layout/equation1"/>
    <dgm:cxn modelId="{075741B3-9B59-490E-8AFB-55909818F7C4}" srcId="{18D3FEAC-D0C4-4359-A844-7CC72BB4B31A}" destId="{328258E8-5D0A-472B-B07C-59B5CB54C63F}" srcOrd="1" destOrd="0" parTransId="{EEFD3EBA-6E9B-47D5-8671-A38292E5C1E5}" sibTransId="{F4D167D0-3958-445E-BE68-D77BB1F20544}"/>
    <dgm:cxn modelId="{E476103F-8EBF-4D1D-8E5C-813118F862D7}" type="presOf" srcId="{FFDB0C15-69D7-45DA-8071-0BCB9A9E407C}" destId="{F36A6CA6-8D31-4FD0-B4AE-3B9F7DB87CEE}" srcOrd="0" destOrd="0" presId="urn:microsoft.com/office/officeart/2005/8/layout/equation1"/>
    <dgm:cxn modelId="{1DD84746-DD72-4A8D-90E2-4301753504A8}" type="presOf" srcId="{328258E8-5D0A-472B-B07C-59B5CB54C63F}" destId="{D1E5D86E-0F7D-46C6-90CA-E915FA6A43B5}" srcOrd="0" destOrd="0" presId="urn:microsoft.com/office/officeart/2005/8/layout/equation1"/>
    <dgm:cxn modelId="{30DF748E-F696-4988-A7EC-ADEB7DDBB729}" srcId="{18D3FEAC-D0C4-4359-A844-7CC72BB4B31A}" destId="{BF5282EE-0E09-4766-AC12-0637D862AE45}" srcOrd="2" destOrd="0" parTransId="{1C1F5B1A-79BC-4BCD-ACC9-AC5AEB0A11CC}" sibTransId="{9C58464C-5648-4161-865D-97B71B50A04B}"/>
    <dgm:cxn modelId="{B32DD059-966F-4B26-B8FF-1D729D53804A}" type="presParOf" srcId="{1323A075-6BE7-48FF-8A8F-A2F61A8DC6DC}" destId="{8ECB442C-44E2-44C0-870C-353C97C1C400}" srcOrd="0" destOrd="0" presId="urn:microsoft.com/office/officeart/2005/8/layout/equation1"/>
    <dgm:cxn modelId="{4E927D9C-9378-41CA-892D-8FACC9F9D460}" type="presParOf" srcId="{1323A075-6BE7-48FF-8A8F-A2F61A8DC6DC}" destId="{5BF1D507-6E8A-41BD-AADF-08E869B5E2CC}" srcOrd="1" destOrd="0" presId="urn:microsoft.com/office/officeart/2005/8/layout/equation1"/>
    <dgm:cxn modelId="{A9225E4F-3AEF-45C2-9BDB-B96DDCABD043}" type="presParOf" srcId="{1323A075-6BE7-48FF-8A8F-A2F61A8DC6DC}" destId="{F36A6CA6-8D31-4FD0-B4AE-3B9F7DB87CEE}" srcOrd="2" destOrd="0" presId="urn:microsoft.com/office/officeart/2005/8/layout/equation1"/>
    <dgm:cxn modelId="{895F7D88-2E75-4231-A631-6183A1733D4F}" type="presParOf" srcId="{1323A075-6BE7-48FF-8A8F-A2F61A8DC6DC}" destId="{13121CBD-C1A0-4659-90DA-462B786E7E88}" srcOrd="3" destOrd="0" presId="urn:microsoft.com/office/officeart/2005/8/layout/equation1"/>
    <dgm:cxn modelId="{393AF554-BC40-428F-94B8-C570424CEC39}" type="presParOf" srcId="{1323A075-6BE7-48FF-8A8F-A2F61A8DC6DC}" destId="{D1E5D86E-0F7D-46C6-90CA-E915FA6A43B5}" srcOrd="4" destOrd="0" presId="urn:microsoft.com/office/officeart/2005/8/layout/equation1"/>
    <dgm:cxn modelId="{2365605D-2C86-42E2-A40C-228DE5CD5480}" type="presParOf" srcId="{1323A075-6BE7-48FF-8A8F-A2F61A8DC6DC}" destId="{0E654C71-B8A8-40DA-9CBD-94AF6D841709}" srcOrd="5" destOrd="0" presId="urn:microsoft.com/office/officeart/2005/8/layout/equation1"/>
    <dgm:cxn modelId="{D8E08C60-C167-4DFF-9007-BCFD0D05BB08}" type="presParOf" srcId="{1323A075-6BE7-48FF-8A8F-A2F61A8DC6DC}" destId="{6E481842-2338-4A76-9337-48ED470777A2}" srcOrd="6" destOrd="0" presId="urn:microsoft.com/office/officeart/2005/8/layout/equation1"/>
    <dgm:cxn modelId="{87579899-CEF2-4421-A1FC-8250C33E1A0F}" type="presParOf" srcId="{1323A075-6BE7-48FF-8A8F-A2F61A8DC6DC}" destId="{131947B1-E111-4FB4-9158-A6E5656B5266}" srcOrd="7" destOrd="0" presId="urn:microsoft.com/office/officeart/2005/8/layout/equation1"/>
    <dgm:cxn modelId="{210A0C9C-22E3-4DCB-A427-4B507148A11D}" type="presParOf" srcId="{1323A075-6BE7-48FF-8A8F-A2F61A8DC6DC}" destId="{0A64A905-D9F5-4593-A6DF-D3982F7C60C1}" srcOrd="8" destOrd="0" presId="urn:microsoft.com/office/officeart/2005/8/layout/equati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D3FEAC-D0C4-4359-A844-7CC72BB4B31A}" type="doc">
      <dgm:prSet loTypeId="urn:microsoft.com/office/officeart/2005/8/layout/equation1" loCatId="process" qsTypeId="urn:microsoft.com/office/officeart/2005/8/quickstyle/3d9" qsCatId="3D" csTypeId="urn:microsoft.com/office/officeart/2005/8/colors/accent4_1" csCatId="accent4" phldr="1"/>
      <dgm:spPr/>
    </dgm:pt>
    <dgm:pt modelId="{41149013-710E-46B1-935B-0AFF289A4F9E}">
      <dgm:prSet phldrT="[Текст]" custT="1"/>
      <dgm:spPr/>
      <dgm:t>
        <a:bodyPr/>
        <a:lstStyle/>
        <a:p>
          <a:r>
            <a:rPr lang="ru-RU" sz="1200" dirty="0" smtClean="0"/>
            <a:t>ГОУ НПО ТО «Профессиональное училище № 43»</a:t>
          </a:r>
          <a:endParaRPr lang="ru-RU" sz="1200" dirty="0"/>
        </a:p>
      </dgm:t>
    </dgm:pt>
    <dgm:pt modelId="{FF016E14-888D-4841-9BF3-07A3CE0946DE}" type="parTrans" cxnId="{34ACB814-A55D-4F4A-87C7-067457AF4A3D}">
      <dgm:prSet/>
      <dgm:spPr/>
      <dgm:t>
        <a:bodyPr/>
        <a:lstStyle/>
        <a:p>
          <a:endParaRPr lang="ru-RU"/>
        </a:p>
      </dgm:t>
    </dgm:pt>
    <dgm:pt modelId="{FFDB0C15-69D7-45DA-8071-0BCB9A9E407C}" type="sibTrans" cxnId="{34ACB814-A55D-4F4A-87C7-067457AF4A3D}">
      <dgm:prSet/>
      <dgm:spPr/>
      <dgm:t>
        <a:bodyPr/>
        <a:lstStyle/>
        <a:p>
          <a:endParaRPr lang="ru-RU"/>
        </a:p>
      </dgm:t>
    </dgm:pt>
    <dgm:pt modelId="{328258E8-5D0A-472B-B07C-59B5CB54C63F}">
      <dgm:prSet phldrT="[Текст]" custT="1"/>
      <dgm:spPr/>
      <dgm:t>
        <a:bodyPr/>
        <a:lstStyle/>
        <a:p>
          <a:r>
            <a:rPr lang="ru-RU" sz="1200" dirty="0" smtClean="0"/>
            <a:t>ГОУ НПО ТО «Профессиональный лицей № 42»</a:t>
          </a:r>
          <a:endParaRPr lang="ru-RU" sz="1200" dirty="0"/>
        </a:p>
      </dgm:t>
    </dgm:pt>
    <dgm:pt modelId="{EEFD3EBA-6E9B-47D5-8671-A38292E5C1E5}" type="parTrans" cxnId="{075741B3-9B59-490E-8AFB-55909818F7C4}">
      <dgm:prSet/>
      <dgm:spPr/>
      <dgm:t>
        <a:bodyPr/>
        <a:lstStyle/>
        <a:p>
          <a:endParaRPr lang="ru-RU"/>
        </a:p>
      </dgm:t>
    </dgm:pt>
    <dgm:pt modelId="{F4D167D0-3958-445E-BE68-D77BB1F20544}" type="sibTrans" cxnId="{075741B3-9B59-490E-8AFB-55909818F7C4}">
      <dgm:prSet/>
      <dgm:spPr/>
      <dgm:t>
        <a:bodyPr/>
        <a:lstStyle/>
        <a:p>
          <a:endParaRPr lang="ru-RU"/>
        </a:p>
      </dgm:t>
    </dgm:pt>
    <dgm:pt modelId="{BF5282EE-0E09-4766-AC12-0637D862AE45}">
      <dgm:prSet phldrT="[Текст]"/>
      <dgm:spPr/>
      <dgm:t>
        <a:bodyPr/>
        <a:lstStyle/>
        <a:p>
          <a:r>
            <a:rPr lang="ru-RU" dirty="0" smtClean="0"/>
            <a:t>ГПОО «Техникум ресторанного сервиса и торговли»</a:t>
          </a:r>
          <a:endParaRPr lang="ru-RU" dirty="0"/>
        </a:p>
      </dgm:t>
    </dgm:pt>
    <dgm:pt modelId="{1C1F5B1A-79BC-4BCD-ACC9-AC5AEB0A11CC}" type="parTrans" cxnId="{30DF748E-F696-4988-A7EC-ADEB7DDBB729}">
      <dgm:prSet/>
      <dgm:spPr/>
      <dgm:t>
        <a:bodyPr/>
        <a:lstStyle/>
        <a:p>
          <a:endParaRPr lang="ru-RU"/>
        </a:p>
      </dgm:t>
    </dgm:pt>
    <dgm:pt modelId="{9C58464C-5648-4161-865D-97B71B50A04B}" type="sibTrans" cxnId="{30DF748E-F696-4988-A7EC-ADEB7DDBB729}">
      <dgm:prSet/>
      <dgm:spPr/>
      <dgm:t>
        <a:bodyPr/>
        <a:lstStyle/>
        <a:p>
          <a:endParaRPr lang="ru-RU"/>
        </a:p>
      </dgm:t>
    </dgm:pt>
    <dgm:pt modelId="{1323A075-6BE7-48FF-8A8F-A2F61A8DC6DC}" type="pres">
      <dgm:prSet presAssocID="{18D3FEAC-D0C4-4359-A844-7CC72BB4B31A}" presName="linearFlow" presStyleCnt="0">
        <dgm:presLayoutVars>
          <dgm:dir/>
          <dgm:resizeHandles val="exact"/>
        </dgm:presLayoutVars>
      </dgm:prSet>
      <dgm:spPr/>
    </dgm:pt>
    <dgm:pt modelId="{8ECB442C-44E2-44C0-870C-353C97C1C400}" type="pres">
      <dgm:prSet presAssocID="{41149013-710E-46B1-935B-0AFF289A4F9E}" presName="node" presStyleLbl="node1" presStyleIdx="0" presStyleCnt="3" custLinFactNeighborX="-929" custLinFactNeighborY="348">
        <dgm:presLayoutVars>
          <dgm:bulletEnabled val="1"/>
        </dgm:presLayoutVars>
      </dgm:prSet>
      <dgm:spPr/>
      <dgm:t>
        <a:bodyPr/>
        <a:lstStyle/>
        <a:p>
          <a:endParaRPr lang="ru-RU"/>
        </a:p>
      </dgm:t>
    </dgm:pt>
    <dgm:pt modelId="{5BF1D507-6E8A-41BD-AADF-08E869B5E2CC}" type="pres">
      <dgm:prSet presAssocID="{FFDB0C15-69D7-45DA-8071-0BCB9A9E407C}" presName="spacerL" presStyleCnt="0"/>
      <dgm:spPr/>
    </dgm:pt>
    <dgm:pt modelId="{F36A6CA6-8D31-4FD0-B4AE-3B9F7DB87CEE}" type="pres">
      <dgm:prSet presAssocID="{FFDB0C15-69D7-45DA-8071-0BCB9A9E407C}" presName="sibTrans" presStyleLbl="sibTrans2D1" presStyleIdx="0" presStyleCnt="2"/>
      <dgm:spPr/>
    </dgm:pt>
    <dgm:pt modelId="{13121CBD-C1A0-4659-90DA-462B786E7E88}" type="pres">
      <dgm:prSet presAssocID="{FFDB0C15-69D7-45DA-8071-0BCB9A9E407C}" presName="spacerR" presStyleCnt="0"/>
      <dgm:spPr/>
    </dgm:pt>
    <dgm:pt modelId="{D1E5D86E-0F7D-46C6-90CA-E915FA6A43B5}" type="pres">
      <dgm:prSet presAssocID="{328258E8-5D0A-472B-B07C-59B5CB54C63F}" presName="node" presStyleLbl="node1" presStyleIdx="1" presStyleCnt="3">
        <dgm:presLayoutVars>
          <dgm:bulletEnabled val="1"/>
        </dgm:presLayoutVars>
      </dgm:prSet>
      <dgm:spPr/>
      <dgm:t>
        <a:bodyPr/>
        <a:lstStyle/>
        <a:p>
          <a:endParaRPr lang="ru-RU"/>
        </a:p>
      </dgm:t>
    </dgm:pt>
    <dgm:pt modelId="{0E654C71-B8A8-40DA-9CBD-94AF6D841709}" type="pres">
      <dgm:prSet presAssocID="{F4D167D0-3958-445E-BE68-D77BB1F20544}" presName="spacerL" presStyleCnt="0"/>
      <dgm:spPr/>
    </dgm:pt>
    <dgm:pt modelId="{6E481842-2338-4A76-9337-48ED470777A2}" type="pres">
      <dgm:prSet presAssocID="{F4D167D0-3958-445E-BE68-D77BB1F20544}" presName="sibTrans" presStyleLbl="sibTrans2D1" presStyleIdx="1" presStyleCnt="2"/>
      <dgm:spPr/>
    </dgm:pt>
    <dgm:pt modelId="{131947B1-E111-4FB4-9158-A6E5656B5266}" type="pres">
      <dgm:prSet presAssocID="{F4D167D0-3958-445E-BE68-D77BB1F20544}" presName="spacerR" presStyleCnt="0"/>
      <dgm:spPr/>
    </dgm:pt>
    <dgm:pt modelId="{0A64A905-D9F5-4593-A6DF-D3982F7C60C1}" type="pres">
      <dgm:prSet presAssocID="{BF5282EE-0E09-4766-AC12-0637D862AE45}" presName="node" presStyleLbl="node1" presStyleIdx="2" presStyleCnt="3">
        <dgm:presLayoutVars>
          <dgm:bulletEnabled val="1"/>
        </dgm:presLayoutVars>
      </dgm:prSet>
      <dgm:spPr/>
      <dgm:t>
        <a:bodyPr/>
        <a:lstStyle/>
        <a:p>
          <a:endParaRPr lang="ru-RU"/>
        </a:p>
      </dgm:t>
    </dgm:pt>
  </dgm:ptLst>
  <dgm:cxnLst>
    <dgm:cxn modelId="{71CC806F-3980-44D3-A17A-C2996415BECB}" type="presOf" srcId="{18D3FEAC-D0C4-4359-A844-7CC72BB4B31A}" destId="{1323A075-6BE7-48FF-8A8F-A2F61A8DC6DC}" srcOrd="0" destOrd="0" presId="urn:microsoft.com/office/officeart/2005/8/layout/equation1"/>
    <dgm:cxn modelId="{34ACB814-A55D-4F4A-87C7-067457AF4A3D}" srcId="{18D3FEAC-D0C4-4359-A844-7CC72BB4B31A}" destId="{41149013-710E-46B1-935B-0AFF289A4F9E}" srcOrd="0" destOrd="0" parTransId="{FF016E14-888D-4841-9BF3-07A3CE0946DE}" sibTransId="{FFDB0C15-69D7-45DA-8071-0BCB9A9E407C}"/>
    <dgm:cxn modelId="{11A9AF22-16ED-4FED-8CAC-C189358F7107}" type="presOf" srcId="{328258E8-5D0A-472B-B07C-59B5CB54C63F}" destId="{D1E5D86E-0F7D-46C6-90CA-E915FA6A43B5}" srcOrd="0" destOrd="0" presId="urn:microsoft.com/office/officeart/2005/8/layout/equation1"/>
    <dgm:cxn modelId="{5F9DAD5C-0738-477B-9BB8-FBB84850A825}" type="presOf" srcId="{41149013-710E-46B1-935B-0AFF289A4F9E}" destId="{8ECB442C-44E2-44C0-870C-353C97C1C400}" srcOrd="0" destOrd="0" presId="urn:microsoft.com/office/officeart/2005/8/layout/equation1"/>
    <dgm:cxn modelId="{FC036467-7149-4C71-8148-E3CF46B56B1A}" type="presOf" srcId="{FFDB0C15-69D7-45DA-8071-0BCB9A9E407C}" destId="{F36A6CA6-8D31-4FD0-B4AE-3B9F7DB87CEE}" srcOrd="0" destOrd="0" presId="urn:microsoft.com/office/officeart/2005/8/layout/equation1"/>
    <dgm:cxn modelId="{075741B3-9B59-490E-8AFB-55909818F7C4}" srcId="{18D3FEAC-D0C4-4359-A844-7CC72BB4B31A}" destId="{328258E8-5D0A-472B-B07C-59B5CB54C63F}" srcOrd="1" destOrd="0" parTransId="{EEFD3EBA-6E9B-47D5-8671-A38292E5C1E5}" sibTransId="{F4D167D0-3958-445E-BE68-D77BB1F20544}"/>
    <dgm:cxn modelId="{8380F723-2D34-44AE-B941-0F2FCBFBF936}" type="presOf" srcId="{F4D167D0-3958-445E-BE68-D77BB1F20544}" destId="{6E481842-2338-4A76-9337-48ED470777A2}" srcOrd="0" destOrd="0" presId="urn:microsoft.com/office/officeart/2005/8/layout/equation1"/>
    <dgm:cxn modelId="{19FA104D-5B65-4427-836E-61EA5A2C0D14}" type="presOf" srcId="{BF5282EE-0E09-4766-AC12-0637D862AE45}" destId="{0A64A905-D9F5-4593-A6DF-D3982F7C60C1}" srcOrd="0" destOrd="0" presId="urn:microsoft.com/office/officeart/2005/8/layout/equation1"/>
    <dgm:cxn modelId="{30DF748E-F696-4988-A7EC-ADEB7DDBB729}" srcId="{18D3FEAC-D0C4-4359-A844-7CC72BB4B31A}" destId="{BF5282EE-0E09-4766-AC12-0637D862AE45}" srcOrd="2" destOrd="0" parTransId="{1C1F5B1A-79BC-4BCD-ACC9-AC5AEB0A11CC}" sibTransId="{9C58464C-5648-4161-865D-97B71B50A04B}"/>
    <dgm:cxn modelId="{20DEE3B8-B93E-4679-9034-1665D13C05FF}" type="presParOf" srcId="{1323A075-6BE7-48FF-8A8F-A2F61A8DC6DC}" destId="{8ECB442C-44E2-44C0-870C-353C97C1C400}" srcOrd="0" destOrd="0" presId="urn:microsoft.com/office/officeart/2005/8/layout/equation1"/>
    <dgm:cxn modelId="{9255A5C5-4EE0-4710-86E4-9ED3DC671654}" type="presParOf" srcId="{1323A075-6BE7-48FF-8A8F-A2F61A8DC6DC}" destId="{5BF1D507-6E8A-41BD-AADF-08E869B5E2CC}" srcOrd="1" destOrd="0" presId="urn:microsoft.com/office/officeart/2005/8/layout/equation1"/>
    <dgm:cxn modelId="{A22F1439-C7DE-4AD5-B88A-AEFBC7DB7975}" type="presParOf" srcId="{1323A075-6BE7-48FF-8A8F-A2F61A8DC6DC}" destId="{F36A6CA6-8D31-4FD0-B4AE-3B9F7DB87CEE}" srcOrd="2" destOrd="0" presId="urn:microsoft.com/office/officeart/2005/8/layout/equation1"/>
    <dgm:cxn modelId="{CE994417-678B-4E90-9857-6B3555D5724F}" type="presParOf" srcId="{1323A075-6BE7-48FF-8A8F-A2F61A8DC6DC}" destId="{13121CBD-C1A0-4659-90DA-462B786E7E88}" srcOrd="3" destOrd="0" presId="urn:microsoft.com/office/officeart/2005/8/layout/equation1"/>
    <dgm:cxn modelId="{B96E689E-7FF5-4186-8DF4-F932E8C4CC81}" type="presParOf" srcId="{1323A075-6BE7-48FF-8A8F-A2F61A8DC6DC}" destId="{D1E5D86E-0F7D-46C6-90CA-E915FA6A43B5}" srcOrd="4" destOrd="0" presId="urn:microsoft.com/office/officeart/2005/8/layout/equation1"/>
    <dgm:cxn modelId="{37E08090-9FEB-4A21-A808-33E15FF70259}" type="presParOf" srcId="{1323A075-6BE7-48FF-8A8F-A2F61A8DC6DC}" destId="{0E654C71-B8A8-40DA-9CBD-94AF6D841709}" srcOrd="5" destOrd="0" presId="urn:microsoft.com/office/officeart/2005/8/layout/equation1"/>
    <dgm:cxn modelId="{E92181C7-A2CB-4109-9353-DE0449949B09}" type="presParOf" srcId="{1323A075-6BE7-48FF-8A8F-A2F61A8DC6DC}" destId="{6E481842-2338-4A76-9337-48ED470777A2}" srcOrd="6" destOrd="0" presId="urn:microsoft.com/office/officeart/2005/8/layout/equation1"/>
    <dgm:cxn modelId="{8BEF43AE-2E60-42B9-B6C0-C0A282418A77}" type="presParOf" srcId="{1323A075-6BE7-48FF-8A8F-A2F61A8DC6DC}" destId="{131947B1-E111-4FB4-9158-A6E5656B5266}" srcOrd="7" destOrd="0" presId="urn:microsoft.com/office/officeart/2005/8/layout/equation1"/>
    <dgm:cxn modelId="{A360948F-A5D4-4908-A9B5-46F5BC30381F}" type="presParOf" srcId="{1323A075-6BE7-48FF-8A8F-A2F61A8DC6DC}" destId="{0A64A905-D9F5-4593-A6DF-D3982F7C60C1}" srcOrd="8" destOrd="0" presId="urn:microsoft.com/office/officeart/2005/8/layout/equation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6C3C96-9CC8-40C7-B7FD-9B1074FAD03D}">
      <dsp:nvSpPr>
        <dsp:cNvPr id="0" name=""/>
        <dsp:cNvSpPr/>
      </dsp:nvSpPr>
      <dsp:spPr>
        <a:xfrm>
          <a:off x="0" y="122069"/>
          <a:ext cx="2064787" cy="616148"/>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b="1" kern="1200" dirty="0" smtClean="0">
              <a:effectLst>
                <a:outerShdw blurRad="38100" dist="38100" dir="2700000" algn="tl">
                  <a:srgbClr val="000000">
                    <a:alpha val="43137"/>
                  </a:srgbClr>
                </a:outerShdw>
              </a:effectLst>
            </a:rPr>
            <a:t>Федеральное законодательство</a:t>
          </a:r>
          <a:endParaRPr lang="ru-RU" sz="1300" b="1" kern="1200" dirty="0">
            <a:effectLst>
              <a:outerShdw blurRad="38100" dist="38100" dir="2700000" algn="tl">
                <a:srgbClr val="000000">
                  <a:alpha val="43137"/>
                </a:srgbClr>
              </a:outerShdw>
            </a:effectLst>
          </a:endParaRPr>
        </a:p>
      </dsp:txBody>
      <dsp:txXfrm>
        <a:off x="0" y="122069"/>
        <a:ext cx="2064787" cy="616148"/>
      </dsp:txXfrm>
    </dsp:sp>
    <dsp:sp modelId="{45CDE8FD-ACD1-466C-BC79-BB959B2242F0}">
      <dsp:nvSpPr>
        <dsp:cNvPr id="0" name=""/>
        <dsp:cNvSpPr/>
      </dsp:nvSpPr>
      <dsp:spPr>
        <a:xfrm>
          <a:off x="206478" y="738218"/>
          <a:ext cx="273792" cy="2783777"/>
        </a:xfrm>
        <a:custGeom>
          <a:avLst/>
          <a:gdLst/>
          <a:ahLst/>
          <a:cxnLst/>
          <a:rect l="0" t="0" r="0" b="0"/>
          <a:pathLst>
            <a:path>
              <a:moveTo>
                <a:pt x="0" y="0"/>
              </a:moveTo>
              <a:lnTo>
                <a:pt x="0" y="2783777"/>
              </a:lnTo>
              <a:lnTo>
                <a:pt x="273792" y="2783777"/>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BE1EF0E-11E6-48FE-A193-5DAD2008C545}">
      <dsp:nvSpPr>
        <dsp:cNvPr id="0" name=""/>
        <dsp:cNvSpPr/>
      </dsp:nvSpPr>
      <dsp:spPr>
        <a:xfrm>
          <a:off x="480271" y="900832"/>
          <a:ext cx="5982673" cy="524232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 tIns="16510" rIns="24765" bIns="16510" numCol="1" spcCol="1270" anchor="t" anchorCtr="1">
          <a:noAutofit/>
        </a:bodyPr>
        <a:lstStyle/>
        <a:p>
          <a:pPr lvl="0" algn="ctr" defTabSz="577850">
            <a:lnSpc>
              <a:spcPct val="100000"/>
            </a:lnSpc>
            <a:spcBef>
              <a:spcPct val="0"/>
            </a:spcBef>
            <a:spcAft>
              <a:spcPts val="0"/>
            </a:spcAft>
          </a:pPr>
          <a:r>
            <a:rPr lang="ru-RU" sz="1300" b="0" kern="1200" dirty="0" smtClean="0">
              <a:effectLst/>
            </a:rPr>
            <a:t>Конвенция о правах ребенка; Федеральный Закон № 273-ФЗ «Об образовании в Российской Федерации»;Указы Президента Российской Федерации от 07 мая 2012г. № 597, 599</a:t>
          </a:r>
        </a:p>
        <a:p>
          <a:pPr lvl="0" algn="ctr" defTabSz="577850">
            <a:lnSpc>
              <a:spcPct val="100000"/>
            </a:lnSpc>
            <a:spcBef>
              <a:spcPct val="0"/>
            </a:spcBef>
            <a:spcAft>
              <a:spcPts val="0"/>
            </a:spcAft>
          </a:pPr>
          <a:r>
            <a:rPr lang="ru-RU" sz="1300" b="0" kern="1200" dirty="0" smtClean="0">
              <a:effectLst/>
            </a:rPr>
            <a:t>Концепция долгосрочного социально-экономического развития Российской Федерации; Стратегия развития образования до 2020 года;</a:t>
          </a:r>
        </a:p>
        <a:p>
          <a:pPr lvl="0" algn="ctr" defTabSz="577850">
            <a:lnSpc>
              <a:spcPct val="100000"/>
            </a:lnSpc>
            <a:spcBef>
              <a:spcPct val="0"/>
            </a:spcBef>
            <a:spcAft>
              <a:spcPts val="0"/>
            </a:spcAft>
          </a:pPr>
          <a:r>
            <a:rPr lang="ru-RU" sz="1300" b="0" kern="1200" dirty="0" smtClean="0">
              <a:effectLst/>
            </a:rPr>
            <a:t>Государственная программа РФ «Доступная среда» на 2011-2015 г.г., утверждена постановлением Правительства РФ от 17.03.2011 г. № 175; </a:t>
          </a:r>
          <a:r>
            <a:rPr lang="ru-RU" sz="1300" kern="1200" dirty="0" smtClean="0"/>
            <a:t>Программа поэтапного совершенствования системы оплаты труда в государственных (муниципальных) учреждениях на 2012 - 2018 годы</a:t>
          </a:r>
        </a:p>
        <a:p>
          <a:pPr lvl="0" algn="ctr" defTabSz="577850">
            <a:lnSpc>
              <a:spcPct val="100000"/>
            </a:lnSpc>
            <a:spcBef>
              <a:spcPct val="0"/>
            </a:spcBef>
            <a:spcAft>
              <a:spcPts val="0"/>
            </a:spcAft>
          </a:pPr>
          <a:r>
            <a:rPr lang="ru-RU" sz="1300" kern="1200" dirty="0" smtClean="0"/>
            <a:t>Методические рекомендации </a:t>
          </a:r>
          <a:r>
            <a:rPr lang="ru-RU" sz="1300" kern="1200" dirty="0" err="1" smtClean="0"/>
            <a:t>Минобрнауки</a:t>
          </a:r>
          <a:r>
            <a:rPr lang="ru-RU" sz="1300" kern="1200" dirty="0" smtClean="0"/>
            <a:t> РФ о разработке органами государственной власти субъектов РФ и органами местного самоуправления показателей эффективности деятельности государственным (муниципальных) учреждений в сфере образования, их руководителей и отдельных категорий работников (Утверждены 18 июля 2013г); </a:t>
          </a:r>
        </a:p>
        <a:p>
          <a:pPr lvl="0" algn="ctr" defTabSz="577850">
            <a:lnSpc>
              <a:spcPct val="100000"/>
            </a:lnSpc>
            <a:spcBef>
              <a:spcPct val="0"/>
            </a:spcBef>
            <a:spcAft>
              <a:spcPts val="0"/>
            </a:spcAft>
          </a:pPr>
          <a:r>
            <a:rPr lang="ru-RU" sz="1300" kern="1200" dirty="0" smtClean="0"/>
            <a:t>Методические рекомендации по проведению независимой системы оценки качества работы образовательной организации (Утверждены     14 октября 2013г.) </a:t>
          </a:r>
        </a:p>
        <a:p>
          <a:pPr lvl="0" algn="ctr" defTabSz="577850">
            <a:lnSpc>
              <a:spcPct val="100000"/>
            </a:lnSpc>
            <a:spcBef>
              <a:spcPct val="0"/>
            </a:spcBef>
            <a:spcAft>
              <a:spcPts val="0"/>
            </a:spcAft>
          </a:pPr>
          <a:r>
            <a:rPr lang="ru-RU" sz="1300" kern="1200" dirty="0" smtClean="0"/>
            <a:t>Государственная программа развития образования на 2013– 2020 гг.</a:t>
          </a:r>
          <a:r>
            <a:rPr lang="ru-RU" sz="1300" b="1" kern="1200" dirty="0" smtClean="0"/>
            <a:t> </a:t>
          </a:r>
          <a:endParaRPr lang="ru-RU" sz="1300" kern="1200" dirty="0" smtClean="0"/>
        </a:p>
        <a:p>
          <a:pPr lvl="0" algn="ctr" defTabSz="577850">
            <a:lnSpc>
              <a:spcPct val="100000"/>
            </a:lnSpc>
            <a:spcBef>
              <a:spcPct val="0"/>
            </a:spcBef>
            <a:spcAft>
              <a:spcPts val="0"/>
            </a:spcAft>
          </a:pPr>
          <a:r>
            <a:rPr lang="ru-RU" sz="1300" kern="1200" dirty="0" smtClean="0"/>
            <a:t>План мероприятий («дорожная карта») «Изменения в отраслях социальной сферы, направленные на повышение эффективности образования и науки»;</a:t>
          </a:r>
        </a:p>
        <a:p>
          <a:pPr lvl="0" algn="ctr" defTabSz="577850">
            <a:lnSpc>
              <a:spcPct val="100000"/>
            </a:lnSpc>
            <a:spcBef>
              <a:spcPct val="0"/>
            </a:spcBef>
            <a:spcAft>
              <a:spcPts val="0"/>
            </a:spcAft>
          </a:pPr>
          <a:r>
            <a:rPr lang="ru-RU" sz="1300" kern="1200" dirty="0" smtClean="0"/>
            <a:t>Постановление Правительства Российской Федерации от 5 августа 2013 г. № 662 «Об осуществлении мониторинга системы образования»; </a:t>
          </a:r>
        </a:p>
        <a:p>
          <a:pPr lvl="0" algn="ctr" defTabSz="577850">
            <a:lnSpc>
              <a:spcPct val="100000"/>
            </a:lnSpc>
            <a:spcBef>
              <a:spcPct val="0"/>
            </a:spcBef>
            <a:spcAft>
              <a:spcPts val="0"/>
            </a:spcAft>
          </a:pPr>
          <a:r>
            <a:rPr lang="ru-RU" sz="1300" kern="1200" dirty="0" smtClean="0"/>
            <a:t>Государственное задание на конкурсной основе. </a:t>
          </a:r>
        </a:p>
        <a:p>
          <a:pPr lvl="0" algn="ctr" defTabSz="577850">
            <a:lnSpc>
              <a:spcPct val="100000"/>
            </a:lnSpc>
            <a:spcBef>
              <a:spcPct val="0"/>
            </a:spcBef>
            <a:spcAft>
              <a:spcPts val="0"/>
            </a:spcAft>
          </a:pPr>
          <a:r>
            <a:rPr lang="ru-RU" sz="1300" kern="1200" dirty="0" smtClean="0"/>
            <a:t>Методические рекомендации по формированию многофункциональных центров прикладных квалификаций</a:t>
          </a:r>
          <a:endParaRPr lang="ru-RU" sz="1300" b="0" kern="1200" dirty="0">
            <a:effectLst/>
          </a:endParaRPr>
        </a:p>
      </dsp:txBody>
      <dsp:txXfrm>
        <a:off x="480271" y="900832"/>
        <a:ext cx="5982673" cy="5242326"/>
      </dsp:txXfrm>
    </dsp:sp>
    <dsp:sp modelId="{DA8F8E7E-BC12-4C7F-AF63-C71E5F2EEA63}">
      <dsp:nvSpPr>
        <dsp:cNvPr id="0" name=""/>
        <dsp:cNvSpPr/>
      </dsp:nvSpPr>
      <dsp:spPr>
        <a:xfrm>
          <a:off x="6388161" y="53141"/>
          <a:ext cx="2282558" cy="616148"/>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b="1" kern="1200" dirty="0" smtClean="0">
              <a:effectLst>
                <a:outerShdw blurRad="38100" dist="38100" dir="2700000" algn="tl">
                  <a:srgbClr val="000000">
                    <a:alpha val="43137"/>
                  </a:srgbClr>
                </a:outerShdw>
              </a:effectLst>
            </a:rPr>
            <a:t>Законодательство в сфере образования в Тульской области</a:t>
          </a:r>
          <a:endParaRPr lang="ru-RU" sz="1300" b="1" kern="1200" dirty="0">
            <a:effectLst>
              <a:outerShdw blurRad="38100" dist="38100" dir="2700000" algn="tl">
                <a:srgbClr val="000000">
                  <a:alpha val="43137"/>
                </a:srgbClr>
              </a:outerShdw>
            </a:effectLst>
          </a:endParaRPr>
        </a:p>
      </dsp:txBody>
      <dsp:txXfrm>
        <a:off x="6388161" y="53141"/>
        <a:ext cx="2282558" cy="616148"/>
      </dsp:txXfrm>
    </dsp:sp>
    <dsp:sp modelId="{9F71771B-7056-4C93-B066-EFB1AE16A16B}">
      <dsp:nvSpPr>
        <dsp:cNvPr id="0" name=""/>
        <dsp:cNvSpPr/>
      </dsp:nvSpPr>
      <dsp:spPr>
        <a:xfrm>
          <a:off x="6570697" y="669289"/>
          <a:ext cx="91440" cy="2844869"/>
        </a:xfrm>
        <a:custGeom>
          <a:avLst/>
          <a:gdLst/>
          <a:ahLst/>
          <a:cxnLst/>
          <a:rect l="0" t="0" r="0" b="0"/>
          <a:pathLst>
            <a:path>
              <a:moveTo>
                <a:pt x="45720" y="0"/>
              </a:moveTo>
              <a:lnTo>
                <a:pt x="45720" y="2844869"/>
              </a:lnTo>
              <a:lnTo>
                <a:pt x="135730" y="284486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511EB84-80E4-4CFE-8835-677C705A315E}">
      <dsp:nvSpPr>
        <dsp:cNvPr id="0" name=""/>
        <dsp:cNvSpPr/>
      </dsp:nvSpPr>
      <dsp:spPr>
        <a:xfrm>
          <a:off x="6706428" y="884675"/>
          <a:ext cx="2437571" cy="525896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Закон Тульской области. Об образовании от 30.09.2013 N 1989-ЗТО (ред. от 29.05.2014);</a:t>
          </a:r>
        </a:p>
        <a:p>
          <a:pPr lvl="0" algn="ctr" defTabSz="622300">
            <a:lnSpc>
              <a:spcPct val="90000"/>
            </a:lnSpc>
            <a:spcBef>
              <a:spcPct val="0"/>
            </a:spcBef>
            <a:spcAft>
              <a:spcPct val="35000"/>
            </a:spcAft>
          </a:pPr>
          <a:r>
            <a:rPr lang="ru-RU" sz="1400" kern="1200" dirty="0" smtClean="0"/>
            <a:t>Государственная программа Тульской области «Развитие образования Тульской области», утверждена постановлением Правительства Тульской области от 25.04.2012 г. № 157.</a:t>
          </a:r>
        </a:p>
        <a:p>
          <a:pPr lvl="0" algn="ctr" defTabSz="622300">
            <a:lnSpc>
              <a:spcPct val="90000"/>
            </a:lnSpc>
            <a:spcBef>
              <a:spcPct val="0"/>
            </a:spcBef>
            <a:spcAft>
              <a:spcPct val="35000"/>
            </a:spcAft>
          </a:pPr>
          <a:r>
            <a:rPr lang="ru-RU" sz="1400" kern="1200" dirty="0" smtClean="0"/>
            <a:t>Целевая программа «Модернизация систем начального профессионального и среднего профессионального образования Тульской области на 2012-2016 г.г.», утверждена постановлением Правительства Тульской области от 03.09.2012 г. № 489.</a:t>
          </a:r>
          <a:endParaRPr lang="ru-RU" sz="1400" kern="1200" dirty="0"/>
        </a:p>
      </dsp:txBody>
      <dsp:txXfrm>
        <a:off x="6706428" y="884675"/>
        <a:ext cx="2437571" cy="525896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CB442C-44E2-44C0-870C-353C97C1C400}">
      <dsp:nvSpPr>
        <dsp:cNvPr id="0" name=""/>
        <dsp:cNvSpPr/>
      </dsp:nvSpPr>
      <dsp:spPr>
        <a:xfrm>
          <a:off x="0" y="256933"/>
          <a:ext cx="1496814" cy="149681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6200000"/>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t>ГОУ СПО ТО «Педагогический колледж № 1»</a:t>
          </a:r>
          <a:endParaRPr lang="ru-RU" sz="1200" b="1" kern="1200" dirty="0"/>
        </a:p>
      </dsp:txBody>
      <dsp:txXfrm>
        <a:off x="0" y="256933"/>
        <a:ext cx="1496814" cy="1496814"/>
      </dsp:txXfrm>
    </dsp:sp>
    <dsp:sp modelId="{F36A6CA6-8D31-4FD0-B4AE-3B9F7DB87CEE}">
      <dsp:nvSpPr>
        <dsp:cNvPr id="0" name=""/>
        <dsp:cNvSpPr/>
      </dsp:nvSpPr>
      <dsp:spPr>
        <a:xfrm>
          <a:off x="1619485" y="566055"/>
          <a:ext cx="868152" cy="868152"/>
        </a:xfrm>
        <a:prstGeom prst="mathPlus">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6200000"/>
          </a:camera>
          <a:lightRig rig="threeP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1619485" y="566055"/>
        <a:ext cx="868152" cy="868152"/>
      </dsp:txXfrm>
    </dsp:sp>
    <dsp:sp modelId="{D1E5D86E-0F7D-46C6-90CA-E915FA6A43B5}">
      <dsp:nvSpPr>
        <dsp:cNvPr id="0" name=""/>
        <dsp:cNvSpPr/>
      </dsp:nvSpPr>
      <dsp:spPr>
        <a:xfrm>
          <a:off x="2609178" y="251724"/>
          <a:ext cx="1496814" cy="149681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6200000"/>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t>ГОУ СПО ТО «Педагогический колледж № 2»</a:t>
          </a:r>
          <a:endParaRPr lang="ru-RU" sz="1200" b="1" kern="1200" dirty="0"/>
        </a:p>
      </dsp:txBody>
      <dsp:txXfrm>
        <a:off x="2609178" y="251724"/>
        <a:ext cx="1496814" cy="1496814"/>
      </dsp:txXfrm>
    </dsp:sp>
    <dsp:sp modelId="{6E481842-2338-4A76-9337-48ED470777A2}">
      <dsp:nvSpPr>
        <dsp:cNvPr id="0" name=""/>
        <dsp:cNvSpPr/>
      </dsp:nvSpPr>
      <dsp:spPr>
        <a:xfrm>
          <a:off x="4227534" y="566055"/>
          <a:ext cx="868152" cy="868152"/>
        </a:xfrm>
        <a:prstGeom prst="mathEqual">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6200000"/>
          </a:camera>
          <a:lightRig rig="threeP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4227534" y="566055"/>
        <a:ext cx="868152" cy="868152"/>
      </dsp:txXfrm>
    </dsp:sp>
    <dsp:sp modelId="{0A64A905-D9F5-4593-A6DF-D3982F7C60C1}">
      <dsp:nvSpPr>
        <dsp:cNvPr id="0" name=""/>
        <dsp:cNvSpPr/>
      </dsp:nvSpPr>
      <dsp:spPr>
        <a:xfrm>
          <a:off x="5217228" y="251724"/>
          <a:ext cx="1496814" cy="149681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6200000"/>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smtClean="0"/>
            <a:t>ГПОО «Педагогический колледж № 1»</a:t>
          </a:r>
          <a:endParaRPr lang="ru-RU" sz="1000" b="1" kern="1200" dirty="0"/>
        </a:p>
      </dsp:txBody>
      <dsp:txXfrm>
        <a:off x="5217228" y="251724"/>
        <a:ext cx="1496814" cy="149681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5AC3D9-FBDB-45F2-8914-E9697FB29B0F}">
      <dsp:nvSpPr>
        <dsp:cNvPr id="0" name=""/>
        <dsp:cNvSpPr/>
      </dsp:nvSpPr>
      <dsp:spPr>
        <a:xfrm>
          <a:off x="1457" y="593028"/>
          <a:ext cx="1734935" cy="17349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НПО ТО «Профессиональный лицей № 6»</a:t>
          </a:r>
          <a:endParaRPr lang="ru-RU" sz="1400" b="1" kern="1200" dirty="0">
            <a:effectLst>
              <a:outerShdw blurRad="38100" dist="38100" dir="2700000" algn="tl">
                <a:srgbClr val="000000">
                  <a:alpha val="43137"/>
                </a:srgbClr>
              </a:outerShdw>
            </a:effectLst>
          </a:endParaRPr>
        </a:p>
      </dsp:txBody>
      <dsp:txXfrm>
        <a:off x="1457" y="593028"/>
        <a:ext cx="1734935" cy="1734935"/>
      </dsp:txXfrm>
    </dsp:sp>
    <dsp:sp modelId="{2A89DE68-15AB-4827-A381-1E445F6EDFAF}">
      <dsp:nvSpPr>
        <dsp:cNvPr id="0" name=""/>
        <dsp:cNvSpPr/>
      </dsp:nvSpPr>
      <dsp:spPr>
        <a:xfrm>
          <a:off x="1877269" y="957364"/>
          <a:ext cx="1006262" cy="1006262"/>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1877269" y="957364"/>
        <a:ext cx="1006262" cy="1006262"/>
      </dsp:txXfrm>
    </dsp:sp>
    <dsp:sp modelId="{0A2B9E56-66A6-4527-94E3-8B6D88B2DF4E}">
      <dsp:nvSpPr>
        <dsp:cNvPr id="0" name=""/>
        <dsp:cNvSpPr/>
      </dsp:nvSpPr>
      <dsp:spPr>
        <a:xfrm>
          <a:off x="3024408" y="593028"/>
          <a:ext cx="1734935" cy="17349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СПО ТО «Щекинский политехнический колледж»</a:t>
          </a:r>
          <a:endParaRPr lang="ru-RU" sz="1400" b="1" kern="1200" dirty="0">
            <a:effectLst>
              <a:outerShdw blurRad="38100" dist="38100" dir="2700000" algn="tl">
                <a:srgbClr val="000000">
                  <a:alpha val="43137"/>
                </a:srgbClr>
              </a:outerShdw>
            </a:effectLst>
          </a:endParaRPr>
        </a:p>
      </dsp:txBody>
      <dsp:txXfrm>
        <a:off x="3024408" y="593028"/>
        <a:ext cx="1734935" cy="1734935"/>
      </dsp:txXfrm>
    </dsp:sp>
    <dsp:sp modelId="{248F5846-E49E-4080-AC3D-AFD18EF24EA0}">
      <dsp:nvSpPr>
        <dsp:cNvPr id="0" name=""/>
        <dsp:cNvSpPr/>
      </dsp:nvSpPr>
      <dsp:spPr>
        <a:xfrm>
          <a:off x="4900220" y="957364"/>
          <a:ext cx="1006262" cy="1006262"/>
        </a:xfrm>
        <a:prstGeom prst="mathEqual">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ru-RU" sz="4200" kern="1200"/>
        </a:p>
      </dsp:txBody>
      <dsp:txXfrm>
        <a:off x="4900220" y="957364"/>
        <a:ext cx="1006262" cy="1006262"/>
      </dsp:txXfrm>
    </dsp:sp>
    <dsp:sp modelId="{8BA5D20E-A787-4629-A48C-DBAB04F09A3A}">
      <dsp:nvSpPr>
        <dsp:cNvPr id="0" name=""/>
        <dsp:cNvSpPr/>
      </dsp:nvSpPr>
      <dsp:spPr>
        <a:xfrm>
          <a:off x="6047360" y="428625"/>
          <a:ext cx="2166552" cy="206374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ГПОО ТО «Щекинский политехнический колледж»</a:t>
          </a:r>
          <a:endParaRPr lang="ru-RU" sz="1400" b="1" kern="1200" dirty="0">
            <a:effectLst>
              <a:outerShdw blurRad="38100" dist="38100" dir="2700000" algn="tl">
                <a:srgbClr val="000000">
                  <a:alpha val="43137"/>
                </a:srgbClr>
              </a:outerShdw>
            </a:effectLst>
          </a:endParaRPr>
        </a:p>
      </dsp:txBody>
      <dsp:txXfrm>
        <a:off x="6047360" y="428625"/>
        <a:ext cx="2166552" cy="206374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5AC3D9-FBDB-45F2-8914-E9697FB29B0F}">
      <dsp:nvSpPr>
        <dsp:cNvPr id="0" name=""/>
        <dsp:cNvSpPr/>
      </dsp:nvSpPr>
      <dsp:spPr>
        <a:xfrm>
          <a:off x="448" y="1132641"/>
          <a:ext cx="1798716" cy="179871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НПО ТО «Профессиональное училище № 13»</a:t>
          </a:r>
          <a:endParaRPr lang="ru-RU" sz="1400" b="1" kern="1200" dirty="0">
            <a:effectLst>
              <a:outerShdw blurRad="38100" dist="38100" dir="2700000" algn="tl">
                <a:srgbClr val="000000">
                  <a:alpha val="43137"/>
                </a:srgbClr>
              </a:outerShdw>
            </a:effectLst>
          </a:endParaRPr>
        </a:p>
      </dsp:txBody>
      <dsp:txXfrm>
        <a:off x="448" y="1132641"/>
        <a:ext cx="1798716" cy="1798716"/>
      </dsp:txXfrm>
    </dsp:sp>
    <dsp:sp modelId="{2A89DE68-15AB-4827-A381-1E445F6EDFAF}">
      <dsp:nvSpPr>
        <dsp:cNvPr id="0" name=""/>
        <dsp:cNvSpPr/>
      </dsp:nvSpPr>
      <dsp:spPr>
        <a:xfrm>
          <a:off x="1945221" y="1510372"/>
          <a:ext cx="1043255" cy="1043255"/>
        </a:xfrm>
        <a:prstGeom prst="mathPlus">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1945221" y="1510372"/>
        <a:ext cx="1043255" cy="1043255"/>
      </dsp:txXfrm>
    </dsp:sp>
    <dsp:sp modelId="{0A2B9E56-66A6-4527-94E3-8B6D88B2DF4E}">
      <dsp:nvSpPr>
        <dsp:cNvPr id="0" name=""/>
        <dsp:cNvSpPr/>
      </dsp:nvSpPr>
      <dsp:spPr>
        <a:xfrm>
          <a:off x="3134532" y="1132641"/>
          <a:ext cx="1798716" cy="179871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НПО ТО «Профессиональное училище № 10»</a:t>
          </a:r>
          <a:endParaRPr lang="ru-RU" sz="1400" b="1" kern="1200" dirty="0">
            <a:effectLst>
              <a:outerShdw blurRad="38100" dist="38100" dir="2700000" algn="tl">
                <a:srgbClr val="000000">
                  <a:alpha val="43137"/>
                </a:srgbClr>
              </a:outerShdw>
            </a:effectLst>
          </a:endParaRPr>
        </a:p>
      </dsp:txBody>
      <dsp:txXfrm>
        <a:off x="3134532" y="1132641"/>
        <a:ext cx="1798716" cy="1798716"/>
      </dsp:txXfrm>
    </dsp:sp>
    <dsp:sp modelId="{248F5846-E49E-4080-AC3D-AFD18EF24EA0}">
      <dsp:nvSpPr>
        <dsp:cNvPr id="0" name=""/>
        <dsp:cNvSpPr/>
      </dsp:nvSpPr>
      <dsp:spPr>
        <a:xfrm>
          <a:off x="5079305" y="1510372"/>
          <a:ext cx="1043255" cy="1043255"/>
        </a:xfrm>
        <a:prstGeom prst="mathEqual">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ru-RU" sz="4300" kern="1200"/>
        </a:p>
      </dsp:txBody>
      <dsp:txXfrm>
        <a:off x="5079305" y="1510372"/>
        <a:ext cx="1043255" cy="1043255"/>
      </dsp:txXfrm>
    </dsp:sp>
    <dsp:sp modelId="{8BA5D20E-A787-4629-A48C-DBAB04F09A3A}">
      <dsp:nvSpPr>
        <dsp:cNvPr id="0" name=""/>
        <dsp:cNvSpPr/>
      </dsp:nvSpPr>
      <dsp:spPr>
        <a:xfrm>
          <a:off x="6268616" y="1006002"/>
          <a:ext cx="2160618" cy="2051994"/>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ГПОО ТО «</a:t>
          </a:r>
          <a:r>
            <a:rPr lang="ru-RU" sz="1400" b="1" kern="1200" dirty="0" err="1" smtClean="0">
              <a:effectLst>
                <a:outerShdw blurRad="38100" dist="38100" dir="2700000" algn="tl">
                  <a:srgbClr val="000000">
                    <a:alpha val="43137"/>
                  </a:srgbClr>
                </a:outerShdw>
              </a:effectLst>
            </a:rPr>
            <a:t>Новомосковский</a:t>
          </a:r>
          <a:r>
            <a:rPr lang="ru-RU" sz="1400" b="1" kern="1200" dirty="0" smtClean="0">
              <a:effectLst>
                <a:outerShdw blurRad="38100" dist="38100" dir="2700000" algn="tl">
                  <a:srgbClr val="000000">
                    <a:alpha val="43137"/>
                  </a:srgbClr>
                </a:outerShdw>
              </a:effectLst>
            </a:rPr>
            <a:t> технологический колледж»</a:t>
          </a:r>
          <a:endParaRPr lang="ru-RU" sz="1400" b="1" kern="1200" dirty="0">
            <a:effectLst>
              <a:outerShdw blurRad="38100" dist="38100" dir="2700000" algn="tl">
                <a:srgbClr val="000000">
                  <a:alpha val="43137"/>
                </a:srgbClr>
              </a:outerShdw>
            </a:effectLst>
          </a:endParaRPr>
        </a:p>
      </dsp:txBody>
      <dsp:txXfrm>
        <a:off x="6268616" y="1006002"/>
        <a:ext cx="2160618" cy="205199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5AC3D9-FBDB-45F2-8914-E9697FB29B0F}">
      <dsp:nvSpPr>
        <dsp:cNvPr id="0" name=""/>
        <dsp:cNvSpPr/>
      </dsp:nvSpPr>
      <dsp:spPr>
        <a:xfrm>
          <a:off x="406" y="1085823"/>
          <a:ext cx="1811884" cy="181188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НПО ТО «Профессиональное училище № 21»</a:t>
          </a:r>
          <a:endParaRPr lang="ru-RU" sz="1400" b="1" kern="1200" dirty="0">
            <a:effectLst>
              <a:outerShdw blurRad="38100" dist="38100" dir="2700000" algn="tl">
                <a:srgbClr val="000000">
                  <a:alpha val="43137"/>
                </a:srgbClr>
              </a:outerShdw>
            </a:effectLst>
          </a:endParaRPr>
        </a:p>
      </dsp:txBody>
      <dsp:txXfrm>
        <a:off x="406" y="1085823"/>
        <a:ext cx="1811884" cy="1811884"/>
      </dsp:txXfrm>
    </dsp:sp>
    <dsp:sp modelId="{2A89DE68-15AB-4827-A381-1E445F6EDFAF}">
      <dsp:nvSpPr>
        <dsp:cNvPr id="0" name=""/>
        <dsp:cNvSpPr/>
      </dsp:nvSpPr>
      <dsp:spPr>
        <a:xfrm>
          <a:off x="1960782" y="1474817"/>
          <a:ext cx="1050893" cy="1050893"/>
        </a:xfrm>
        <a:prstGeom prst="mathPlus">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1960782" y="1474817"/>
        <a:ext cx="1050893" cy="1050893"/>
      </dsp:txXfrm>
    </dsp:sp>
    <dsp:sp modelId="{0A2B9E56-66A6-4527-94E3-8B6D88B2DF4E}">
      <dsp:nvSpPr>
        <dsp:cNvPr id="0" name=""/>
        <dsp:cNvSpPr/>
      </dsp:nvSpPr>
      <dsp:spPr>
        <a:xfrm>
          <a:off x="3158800" y="1094321"/>
          <a:ext cx="1811884" cy="181188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СПО ТО «</a:t>
          </a:r>
          <a:r>
            <a:rPr lang="ru-RU" sz="1400" b="1" kern="1200" dirty="0" err="1" smtClean="0">
              <a:effectLst>
                <a:outerShdw blurRad="38100" dist="38100" dir="2700000" algn="tl">
                  <a:srgbClr val="000000">
                    <a:alpha val="43137"/>
                  </a:srgbClr>
                </a:outerShdw>
              </a:effectLst>
            </a:rPr>
            <a:t>Узловский</a:t>
          </a:r>
          <a:r>
            <a:rPr lang="ru-RU" sz="1400" b="1" kern="1200" dirty="0" smtClean="0">
              <a:effectLst>
                <a:outerShdw blurRad="38100" dist="38100" dir="2700000" algn="tl">
                  <a:srgbClr val="000000">
                    <a:alpha val="43137"/>
                  </a:srgbClr>
                </a:outerShdw>
              </a:effectLst>
            </a:rPr>
            <a:t> машиностроительный колледж»</a:t>
          </a:r>
          <a:endParaRPr lang="ru-RU" sz="1400" b="1" kern="1200" dirty="0">
            <a:effectLst>
              <a:outerShdw blurRad="38100" dist="38100" dir="2700000" algn="tl">
                <a:srgbClr val="000000">
                  <a:alpha val="43137"/>
                </a:srgbClr>
              </a:outerShdw>
            </a:effectLst>
          </a:endParaRPr>
        </a:p>
      </dsp:txBody>
      <dsp:txXfrm>
        <a:off x="3158800" y="1094321"/>
        <a:ext cx="1811884" cy="1811884"/>
      </dsp:txXfrm>
    </dsp:sp>
    <dsp:sp modelId="{248F5846-E49E-4080-AC3D-AFD18EF24EA0}">
      <dsp:nvSpPr>
        <dsp:cNvPr id="0" name=""/>
        <dsp:cNvSpPr/>
      </dsp:nvSpPr>
      <dsp:spPr>
        <a:xfrm>
          <a:off x="5117810" y="1474817"/>
          <a:ext cx="1050893" cy="1050893"/>
        </a:xfrm>
        <a:prstGeom prst="mathEqual">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ru-RU" sz="4400" kern="1200"/>
        </a:p>
      </dsp:txBody>
      <dsp:txXfrm>
        <a:off x="5117810" y="1474817"/>
        <a:ext cx="1050893" cy="1050893"/>
      </dsp:txXfrm>
    </dsp:sp>
    <dsp:sp modelId="{8BA5D20E-A787-4629-A48C-DBAB04F09A3A}">
      <dsp:nvSpPr>
        <dsp:cNvPr id="0" name=""/>
        <dsp:cNvSpPr/>
      </dsp:nvSpPr>
      <dsp:spPr>
        <a:xfrm>
          <a:off x="6315828" y="1000130"/>
          <a:ext cx="2183520" cy="200026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ГПОО ТО «</a:t>
          </a:r>
          <a:r>
            <a:rPr lang="ru-RU" sz="1400" b="1" kern="1200" dirty="0" err="1" smtClean="0">
              <a:effectLst>
                <a:outerShdw blurRad="38100" dist="38100" dir="2700000" algn="tl">
                  <a:srgbClr val="000000">
                    <a:alpha val="43137"/>
                  </a:srgbClr>
                </a:outerShdw>
              </a:effectLst>
            </a:rPr>
            <a:t>Узловский</a:t>
          </a:r>
          <a:r>
            <a:rPr lang="ru-RU" sz="1400" b="1" kern="1200" dirty="0" smtClean="0">
              <a:effectLst>
                <a:outerShdw blurRad="38100" dist="38100" dir="2700000" algn="tl">
                  <a:srgbClr val="000000">
                    <a:alpha val="43137"/>
                  </a:srgbClr>
                </a:outerShdw>
              </a:effectLst>
            </a:rPr>
            <a:t> машиностроительный колледж»</a:t>
          </a:r>
          <a:endParaRPr lang="ru-RU" sz="1400" b="1" kern="1200" dirty="0">
            <a:effectLst>
              <a:outerShdw blurRad="38100" dist="38100" dir="2700000" algn="tl">
                <a:srgbClr val="000000">
                  <a:alpha val="43137"/>
                </a:srgbClr>
              </a:outerShdw>
            </a:effectLst>
          </a:endParaRPr>
        </a:p>
      </dsp:txBody>
      <dsp:txXfrm>
        <a:off x="6315828" y="1000130"/>
        <a:ext cx="2183520" cy="200026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B7BC12-832D-4759-A613-3FF6129ED2C8}">
      <dsp:nvSpPr>
        <dsp:cNvPr id="0" name=""/>
        <dsp:cNvSpPr/>
      </dsp:nvSpPr>
      <dsp:spPr>
        <a:xfrm>
          <a:off x="714410" y="0"/>
          <a:ext cx="1845662" cy="139701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a:t>
          </a:r>
          <a:r>
            <a:rPr lang="ru-RU" sz="1400" b="1" kern="1200" baseline="0" dirty="0" smtClean="0">
              <a:effectLst>
                <a:outerShdw blurRad="38100" dist="38100" dir="2700000" algn="tl">
                  <a:srgbClr val="000000">
                    <a:alpha val="43137"/>
                  </a:srgbClr>
                </a:outerShdw>
              </a:effectLst>
            </a:rPr>
            <a:t> НПО ТО «Профессиональный лицей им. Никиты Демидова»</a:t>
          </a:r>
          <a:endParaRPr lang="ru-RU" sz="1400" b="1" kern="1200" dirty="0">
            <a:effectLst>
              <a:outerShdw blurRad="38100" dist="38100" dir="2700000" algn="tl">
                <a:srgbClr val="000000">
                  <a:alpha val="43137"/>
                </a:srgbClr>
              </a:outerShdw>
            </a:effectLst>
          </a:endParaRPr>
        </a:p>
      </dsp:txBody>
      <dsp:txXfrm>
        <a:off x="714410" y="0"/>
        <a:ext cx="1845662" cy="1397012"/>
      </dsp:txXfrm>
    </dsp:sp>
    <dsp:sp modelId="{1F4F503B-E2E3-4E7B-B4DB-BBB6CCB952E3}">
      <dsp:nvSpPr>
        <dsp:cNvPr id="0" name=""/>
        <dsp:cNvSpPr/>
      </dsp:nvSpPr>
      <dsp:spPr>
        <a:xfrm>
          <a:off x="1095506" y="1501411"/>
          <a:ext cx="743051" cy="743051"/>
        </a:xfrm>
        <a:prstGeom prst="mathPlus">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1095506" y="1501411"/>
        <a:ext cx="743051" cy="743051"/>
      </dsp:txXfrm>
    </dsp:sp>
    <dsp:sp modelId="{D9E1CE41-358B-4A1C-B18B-A149E65F2485}">
      <dsp:nvSpPr>
        <dsp:cNvPr id="0" name=""/>
        <dsp:cNvSpPr/>
      </dsp:nvSpPr>
      <dsp:spPr>
        <a:xfrm>
          <a:off x="714410" y="2348891"/>
          <a:ext cx="1723443" cy="1281122"/>
        </a:xfrm>
        <a:prstGeom prst="ellipse">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СПО ТО «Тульский промышленный техникум»</a:t>
          </a:r>
          <a:endParaRPr lang="ru-RU" sz="1400" b="1" kern="1200" dirty="0">
            <a:effectLst>
              <a:outerShdw blurRad="38100" dist="38100" dir="2700000" algn="tl">
                <a:srgbClr val="000000">
                  <a:alpha val="43137"/>
                </a:srgbClr>
              </a:outerShdw>
            </a:effectLst>
          </a:endParaRPr>
        </a:p>
      </dsp:txBody>
      <dsp:txXfrm>
        <a:off x="714410" y="2348891"/>
        <a:ext cx="1723443" cy="1281122"/>
      </dsp:txXfrm>
    </dsp:sp>
    <dsp:sp modelId="{A672D5B4-DC05-4AE2-82AA-C31CCA0BF181}">
      <dsp:nvSpPr>
        <dsp:cNvPr id="0" name=""/>
        <dsp:cNvSpPr/>
      </dsp:nvSpPr>
      <dsp:spPr>
        <a:xfrm>
          <a:off x="1265858" y="3663941"/>
          <a:ext cx="743051" cy="743051"/>
        </a:xfrm>
        <a:prstGeom prst="mathPlus">
          <a:avLst/>
        </a:prstGeom>
        <a:solidFill>
          <a:schemeClr val="accent2">
            <a:hueOff val="2340759"/>
            <a:satOff val="-2919"/>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1265858" y="3663941"/>
        <a:ext cx="743051" cy="743051"/>
      </dsp:txXfrm>
    </dsp:sp>
    <dsp:sp modelId="{FB4299BD-ECEB-450C-9FF1-A9558DC60445}">
      <dsp:nvSpPr>
        <dsp:cNvPr id="0" name=""/>
        <dsp:cNvSpPr/>
      </dsp:nvSpPr>
      <dsp:spPr>
        <a:xfrm>
          <a:off x="850004" y="4484791"/>
          <a:ext cx="1671378" cy="1705430"/>
        </a:xfrm>
        <a:prstGeom prst="ellipse">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СПО ТО «Тульский машиностроительный колледж имени Н.Демидова»</a:t>
          </a:r>
          <a:endParaRPr lang="ru-RU" sz="1400" b="1" kern="1200" dirty="0">
            <a:effectLst>
              <a:outerShdw blurRad="38100" dist="38100" dir="2700000" algn="tl">
                <a:srgbClr val="000000">
                  <a:alpha val="43137"/>
                </a:srgbClr>
              </a:outerShdw>
            </a:effectLst>
          </a:endParaRPr>
        </a:p>
      </dsp:txBody>
      <dsp:txXfrm>
        <a:off x="850004" y="4484791"/>
        <a:ext cx="1671378" cy="1705430"/>
      </dsp:txXfrm>
    </dsp:sp>
    <dsp:sp modelId="{6CEB97E7-A034-46EF-898F-96F60A40E7AA}">
      <dsp:nvSpPr>
        <dsp:cNvPr id="0" name=""/>
        <dsp:cNvSpPr/>
      </dsp:nvSpPr>
      <dsp:spPr>
        <a:xfrm rot="118425">
          <a:off x="2539170" y="2894234"/>
          <a:ext cx="309304" cy="476577"/>
        </a:xfrm>
        <a:prstGeom prst="rightArrow">
          <a:avLst>
            <a:gd name="adj1" fmla="val 60000"/>
            <a:gd name="adj2" fmla="val 5000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18425">
        <a:off x="2539170" y="2894234"/>
        <a:ext cx="309304" cy="476577"/>
      </dsp:txXfrm>
    </dsp:sp>
    <dsp:sp modelId="{56B3739B-A779-48AF-A25B-044753C3F086}">
      <dsp:nvSpPr>
        <dsp:cNvPr id="0" name=""/>
        <dsp:cNvSpPr/>
      </dsp:nvSpPr>
      <dsp:spPr>
        <a:xfrm>
          <a:off x="3142671" y="2062671"/>
          <a:ext cx="2226616" cy="2245372"/>
        </a:xfrm>
        <a:prstGeom prst="ellipse">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effectLst>
                <a:outerShdw blurRad="38100" dist="38100" dir="2700000" algn="tl">
                  <a:srgbClr val="000000">
                    <a:alpha val="43137"/>
                  </a:srgbClr>
                </a:outerShdw>
              </a:effectLst>
            </a:rPr>
            <a:t>ГПОО ТО «Тульский машиностроительный колледж им. Н.Демидова»</a:t>
          </a:r>
          <a:endParaRPr lang="ru-RU" sz="1400" b="1" kern="1200" dirty="0">
            <a:solidFill>
              <a:schemeClr val="bg1"/>
            </a:solidFill>
            <a:effectLst>
              <a:outerShdw blurRad="38100" dist="38100" dir="2700000" algn="tl">
                <a:srgbClr val="000000">
                  <a:alpha val="43137"/>
                </a:srgbClr>
              </a:outerShdw>
            </a:effectLst>
          </a:endParaRPr>
        </a:p>
      </dsp:txBody>
      <dsp:txXfrm>
        <a:off x="3142671" y="2062671"/>
        <a:ext cx="2226616" cy="224537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0CA1A1-BD0A-4013-AF48-FA03175E320E}">
      <dsp:nvSpPr>
        <dsp:cNvPr id="0" name=""/>
        <dsp:cNvSpPr/>
      </dsp:nvSpPr>
      <dsp:spPr>
        <a:xfrm>
          <a:off x="206722" y="125888"/>
          <a:ext cx="1380878" cy="1380900"/>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НПО ТО «Профессиональное училище № 40»</a:t>
          </a:r>
          <a:endParaRPr lang="ru-RU" sz="1400" b="1" kern="1200" dirty="0">
            <a:effectLst>
              <a:outerShdw blurRad="38100" dist="38100" dir="2700000" algn="tl">
                <a:srgbClr val="000000">
                  <a:alpha val="43137"/>
                </a:srgbClr>
              </a:outerShdw>
            </a:effectLst>
          </a:endParaRPr>
        </a:p>
      </dsp:txBody>
      <dsp:txXfrm>
        <a:off x="206722" y="125888"/>
        <a:ext cx="1380878" cy="1380900"/>
      </dsp:txXfrm>
    </dsp:sp>
    <dsp:sp modelId="{930666D0-4CF2-49B4-B71C-1BBA9DCE9A90}">
      <dsp:nvSpPr>
        <dsp:cNvPr id="0" name=""/>
        <dsp:cNvSpPr/>
      </dsp:nvSpPr>
      <dsp:spPr>
        <a:xfrm>
          <a:off x="635595" y="1839695"/>
          <a:ext cx="657679" cy="657679"/>
        </a:xfrm>
        <a:prstGeom prst="mathPlus">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635595" y="1839695"/>
        <a:ext cx="657679" cy="657679"/>
      </dsp:txXfrm>
    </dsp:sp>
    <dsp:sp modelId="{D4B7FBCA-F649-40F8-839A-5DAE9B8537F2}">
      <dsp:nvSpPr>
        <dsp:cNvPr id="0" name=""/>
        <dsp:cNvSpPr/>
      </dsp:nvSpPr>
      <dsp:spPr>
        <a:xfrm>
          <a:off x="296955" y="2634869"/>
          <a:ext cx="1356827" cy="1404701"/>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НПО ТО «Профессиональное училище № 53»</a:t>
          </a:r>
          <a:endParaRPr lang="ru-RU" sz="1400" b="1" kern="1200" dirty="0">
            <a:effectLst>
              <a:outerShdw blurRad="38100" dist="38100" dir="2700000" algn="tl">
                <a:srgbClr val="000000">
                  <a:alpha val="43137"/>
                </a:srgbClr>
              </a:outerShdw>
            </a:effectLst>
          </a:endParaRPr>
        </a:p>
      </dsp:txBody>
      <dsp:txXfrm>
        <a:off x="296955" y="2634869"/>
        <a:ext cx="1356827" cy="1404701"/>
      </dsp:txXfrm>
    </dsp:sp>
    <dsp:sp modelId="{095C9BF0-8DD7-4FA3-A407-437D950F3D8E}">
      <dsp:nvSpPr>
        <dsp:cNvPr id="0" name=""/>
        <dsp:cNvSpPr/>
      </dsp:nvSpPr>
      <dsp:spPr>
        <a:xfrm>
          <a:off x="578792" y="4098401"/>
          <a:ext cx="657679" cy="657679"/>
        </a:xfrm>
        <a:prstGeom prst="mathPlus">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78792" y="4098401"/>
        <a:ext cx="657679" cy="657679"/>
      </dsp:txXfrm>
    </dsp:sp>
    <dsp:sp modelId="{7AAE8333-A08A-45F7-9A64-6E34AF05B12F}">
      <dsp:nvSpPr>
        <dsp:cNvPr id="0" name=""/>
        <dsp:cNvSpPr/>
      </dsp:nvSpPr>
      <dsp:spPr>
        <a:xfrm>
          <a:off x="113853" y="4838791"/>
          <a:ext cx="1723030" cy="1562465"/>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СПО ТО «Тульский колледж строительства и отраслевых технологий»</a:t>
          </a:r>
          <a:endParaRPr lang="ru-RU" sz="1400" b="1" kern="1200" dirty="0">
            <a:effectLst>
              <a:outerShdw blurRad="38100" dist="38100" dir="2700000" algn="tl">
                <a:srgbClr val="000000">
                  <a:alpha val="43137"/>
                </a:srgbClr>
              </a:outerShdw>
            </a:effectLst>
          </a:endParaRPr>
        </a:p>
      </dsp:txBody>
      <dsp:txXfrm>
        <a:off x="113853" y="4838791"/>
        <a:ext cx="1723030" cy="1562465"/>
      </dsp:txXfrm>
    </dsp:sp>
    <dsp:sp modelId="{202032AF-DE87-4E95-B8F0-0C7CEE8819CE}">
      <dsp:nvSpPr>
        <dsp:cNvPr id="0" name=""/>
        <dsp:cNvSpPr/>
      </dsp:nvSpPr>
      <dsp:spPr>
        <a:xfrm rot="319106">
          <a:off x="1800306" y="3201567"/>
          <a:ext cx="303761" cy="42182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319106">
        <a:off x="1800306" y="3201567"/>
        <a:ext cx="303761" cy="421822"/>
      </dsp:txXfrm>
    </dsp:sp>
    <dsp:sp modelId="{D3C1FE76-86D0-4C82-940E-88AD9D4B849C}">
      <dsp:nvSpPr>
        <dsp:cNvPr id="0" name=""/>
        <dsp:cNvSpPr/>
      </dsp:nvSpPr>
      <dsp:spPr>
        <a:xfrm>
          <a:off x="2404060" y="2301521"/>
          <a:ext cx="2096501" cy="2385268"/>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effectLst>
                <a:outerShdw blurRad="38100" dist="38100" dir="2700000" algn="tl">
                  <a:srgbClr val="000000">
                    <a:alpha val="43137"/>
                  </a:srgbClr>
                </a:outerShdw>
              </a:effectLst>
            </a:rPr>
            <a:t>ГПОО ТО «Тульский колледж профессиональных технологий и сервиса»</a:t>
          </a:r>
          <a:endParaRPr lang="ru-RU" sz="1300" b="1" kern="1200" dirty="0">
            <a:effectLst>
              <a:outerShdw blurRad="38100" dist="38100" dir="2700000" algn="tl">
                <a:srgbClr val="000000">
                  <a:alpha val="43137"/>
                </a:srgbClr>
              </a:outerShdw>
            </a:effectLst>
          </a:endParaRPr>
        </a:p>
      </dsp:txBody>
      <dsp:txXfrm>
        <a:off x="2404060" y="2301521"/>
        <a:ext cx="2096501" cy="238526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67CE48-2258-4B82-B383-9F96ED132F6D}">
      <dsp:nvSpPr>
        <dsp:cNvPr id="0" name=""/>
        <dsp:cNvSpPr/>
      </dsp:nvSpPr>
      <dsp:spPr>
        <a:xfrm>
          <a:off x="2275513" y="1048"/>
          <a:ext cx="1428612" cy="111047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НПО ТО «Профессиональный лицей № 35</a:t>
          </a:r>
          <a:endParaRPr lang="ru-RU" sz="1400" b="1" kern="1200" dirty="0">
            <a:effectLst>
              <a:outerShdw blurRad="38100" dist="38100" dir="2700000" algn="tl">
                <a:srgbClr val="000000">
                  <a:alpha val="43137"/>
                </a:srgbClr>
              </a:outerShdw>
            </a:effectLst>
          </a:endParaRPr>
        </a:p>
      </dsp:txBody>
      <dsp:txXfrm>
        <a:off x="2275513" y="1048"/>
        <a:ext cx="1428612" cy="1110473"/>
      </dsp:txXfrm>
    </dsp:sp>
    <dsp:sp modelId="{D789D380-D162-413B-9AF5-3670BB60F0F8}">
      <dsp:nvSpPr>
        <dsp:cNvPr id="0" name=""/>
        <dsp:cNvSpPr/>
      </dsp:nvSpPr>
      <dsp:spPr>
        <a:xfrm>
          <a:off x="2807559" y="1159478"/>
          <a:ext cx="326863" cy="326863"/>
        </a:xfrm>
        <a:prstGeom prst="mathPlus">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2807559" y="1159478"/>
        <a:ext cx="326863" cy="326863"/>
      </dsp:txXfrm>
    </dsp:sp>
    <dsp:sp modelId="{2BB7BC12-832D-4759-A613-3FF6129ED2C8}">
      <dsp:nvSpPr>
        <dsp:cNvPr id="0" name=""/>
        <dsp:cNvSpPr/>
      </dsp:nvSpPr>
      <dsp:spPr>
        <a:xfrm>
          <a:off x="2213959" y="1532103"/>
          <a:ext cx="1514065" cy="12823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НПО ТО «Профессиональное училище № 54</a:t>
          </a:r>
          <a:endParaRPr lang="ru-RU" sz="1400" b="1" kern="1200" dirty="0">
            <a:effectLst>
              <a:outerShdw blurRad="38100" dist="38100" dir="2700000" algn="tl">
                <a:srgbClr val="000000">
                  <a:alpha val="43137"/>
                </a:srgbClr>
              </a:outerShdw>
            </a:effectLst>
          </a:endParaRPr>
        </a:p>
      </dsp:txBody>
      <dsp:txXfrm>
        <a:off x="2213959" y="1532103"/>
        <a:ext cx="1514065" cy="1282302"/>
      </dsp:txXfrm>
    </dsp:sp>
    <dsp:sp modelId="{1F4F503B-E2E3-4E7B-B4DB-BBB6CCB952E3}">
      <dsp:nvSpPr>
        <dsp:cNvPr id="0" name=""/>
        <dsp:cNvSpPr/>
      </dsp:nvSpPr>
      <dsp:spPr>
        <a:xfrm>
          <a:off x="2807559" y="2860166"/>
          <a:ext cx="326863" cy="326863"/>
        </a:xfrm>
        <a:prstGeom prst="mathPlus">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2807559" y="2860166"/>
        <a:ext cx="326863" cy="326863"/>
      </dsp:txXfrm>
    </dsp:sp>
    <dsp:sp modelId="{D9E1CE41-358B-4A1C-B18B-A149E65F2485}">
      <dsp:nvSpPr>
        <dsp:cNvPr id="0" name=""/>
        <dsp:cNvSpPr/>
      </dsp:nvSpPr>
      <dsp:spPr>
        <a:xfrm>
          <a:off x="2201174" y="3232790"/>
          <a:ext cx="1539633" cy="135462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НПО ТО «Профессиональное училище № 55</a:t>
          </a:r>
          <a:endParaRPr lang="ru-RU" sz="1400" b="1" kern="1200" dirty="0">
            <a:effectLst>
              <a:outerShdw blurRad="38100" dist="38100" dir="2700000" algn="tl">
                <a:srgbClr val="000000">
                  <a:alpha val="43137"/>
                </a:srgbClr>
              </a:outerShdw>
            </a:effectLst>
          </a:endParaRPr>
        </a:p>
      </dsp:txBody>
      <dsp:txXfrm>
        <a:off x="2201174" y="3232790"/>
        <a:ext cx="1539633" cy="1354629"/>
      </dsp:txXfrm>
    </dsp:sp>
    <dsp:sp modelId="{A672D5B4-DC05-4AE2-82AA-C31CCA0BF181}">
      <dsp:nvSpPr>
        <dsp:cNvPr id="0" name=""/>
        <dsp:cNvSpPr/>
      </dsp:nvSpPr>
      <dsp:spPr>
        <a:xfrm>
          <a:off x="2807559" y="4633180"/>
          <a:ext cx="326863" cy="326863"/>
        </a:xfrm>
        <a:prstGeom prst="mathPlus">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2807559" y="4633180"/>
        <a:ext cx="326863" cy="326863"/>
      </dsp:txXfrm>
    </dsp:sp>
    <dsp:sp modelId="{FB4299BD-ECEB-450C-9FF1-A9558DC60445}">
      <dsp:nvSpPr>
        <dsp:cNvPr id="0" name=""/>
        <dsp:cNvSpPr/>
      </dsp:nvSpPr>
      <dsp:spPr>
        <a:xfrm>
          <a:off x="2041220" y="5005804"/>
          <a:ext cx="1859542" cy="163466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ГОУ СПО ТО «Тульский  сельскохозяйственный колледж им. И.С. Ефанова»</a:t>
          </a:r>
          <a:endParaRPr lang="ru-RU" sz="1400" b="1" kern="1200" dirty="0">
            <a:effectLst>
              <a:outerShdw blurRad="38100" dist="38100" dir="2700000" algn="tl">
                <a:srgbClr val="000000">
                  <a:alpha val="43137"/>
                </a:srgbClr>
              </a:outerShdw>
            </a:effectLst>
          </a:endParaRPr>
        </a:p>
      </dsp:txBody>
      <dsp:txXfrm>
        <a:off x="2041220" y="5005804"/>
        <a:ext cx="1859542" cy="1634660"/>
      </dsp:txXfrm>
    </dsp:sp>
    <dsp:sp modelId="{6CEB97E7-A034-46EF-898F-96F60A40E7AA}">
      <dsp:nvSpPr>
        <dsp:cNvPr id="0" name=""/>
        <dsp:cNvSpPr/>
      </dsp:nvSpPr>
      <dsp:spPr>
        <a:xfrm rot="21567190">
          <a:off x="4111569" y="3061898"/>
          <a:ext cx="1367000" cy="48289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21567190">
        <a:off x="4111569" y="3061898"/>
        <a:ext cx="1367000" cy="482896"/>
      </dsp:txXfrm>
    </dsp:sp>
    <dsp:sp modelId="{56B3739B-A779-48AF-A25B-044753C3F086}">
      <dsp:nvSpPr>
        <dsp:cNvPr id="0" name=""/>
        <dsp:cNvSpPr/>
      </dsp:nvSpPr>
      <dsp:spPr>
        <a:xfrm>
          <a:off x="5637209" y="2071703"/>
          <a:ext cx="2649600" cy="242192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rPr>
            <a:t>ГПОО ТО «Тульский сельскохозяйственный техникум имени И.С. Ефанова»</a:t>
          </a:r>
          <a:endParaRPr lang="ru-RU" sz="1600" b="1" kern="1200" dirty="0">
            <a:effectLst>
              <a:outerShdw blurRad="38100" dist="38100" dir="2700000" algn="tl">
                <a:srgbClr val="000000">
                  <a:alpha val="43137"/>
                </a:srgbClr>
              </a:outerShdw>
            </a:effectLst>
          </a:endParaRPr>
        </a:p>
      </dsp:txBody>
      <dsp:txXfrm>
        <a:off x="5637209" y="2071703"/>
        <a:ext cx="2649600" cy="24219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7131B7-6269-4CA6-B3DA-DE72D39DD999}">
      <dsp:nvSpPr>
        <dsp:cNvPr id="0" name=""/>
        <dsp:cNvSpPr/>
      </dsp:nvSpPr>
      <dsp:spPr>
        <a:xfrm rot="16200000">
          <a:off x="-2310477" y="2313371"/>
          <a:ext cx="6858000" cy="2231257"/>
        </a:xfrm>
        <a:prstGeom prst="flowChartManualOperati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t" anchorCtr="0">
          <a:noAutofit/>
        </a:bodyPr>
        <a:lstStyle/>
        <a:p>
          <a:pPr lvl="0" algn="ctr" defTabSz="466725">
            <a:lnSpc>
              <a:spcPct val="90000"/>
            </a:lnSpc>
            <a:spcBef>
              <a:spcPct val="0"/>
            </a:spcBef>
            <a:spcAft>
              <a:spcPct val="35000"/>
            </a:spcAft>
          </a:pPr>
          <a:r>
            <a:rPr lang="ru-RU" sz="1050" b="1" kern="1200" dirty="0" smtClean="0"/>
            <a:t>Закон Тульской области от 30.09.2013 № 1989-ЗТО «Об образовании»;</a:t>
          </a:r>
        </a:p>
        <a:p>
          <a:pPr lvl="0" algn="ctr" defTabSz="466725">
            <a:lnSpc>
              <a:spcPct val="90000"/>
            </a:lnSpc>
            <a:spcBef>
              <a:spcPct val="0"/>
            </a:spcBef>
            <a:spcAft>
              <a:spcPct val="35000"/>
            </a:spcAft>
          </a:pPr>
          <a:r>
            <a:rPr lang="ru-RU" sz="1050" b="1" kern="1200" dirty="0" smtClean="0"/>
            <a:t>Закон Тульской области от 30.09.2013 № 2000-ЗТО «О внесении изменения в Закон Тульской области «О нормативах расчета размера субвенций местным бюджетам для реализации основных общеобразовательных программ в части финансирования расходов на оплату труда работников общеобразовательных учреждений, расходов на учебники и учебные пособия, технические средства обучения, расходные материалы и хозяйственные нужды (за исключением расходов на содержание зданий и коммунальных расходов, осуществляемых из местных бюджетов), методике их определения, порядке расчета субвенций местным бюджетам и порядке расчета объема финансового обеспечения муниципальных общеобразовательных учреждений в расчете на одного обучающегося на 2013 год и на плановый период 2014 и 2015  годов»;</a:t>
          </a:r>
        </a:p>
        <a:p>
          <a:pPr lvl="0" algn="ctr" defTabSz="466725">
            <a:lnSpc>
              <a:spcPct val="90000"/>
            </a:lnSpc>
            <a:spcBef>
              <a:spcPct val="0"/>
            </a:spcBef>
            <a:spcAft>
              <a:spcPct val="35000"/>
            </a:spcAft>
          </a:pPr>
          <a:endParaRPr lang="ru-RU" sz="1050" kern="1200" dirty="0"/>
        </a:p>
      </dsp:txBody>
      <dsp:txXfrm rot="16200000">
        <a:off x="-2310477" y="2313371"/>
        <a:ext cx="6858000" cy="2231257"/>
      </dsp:txXfrm>
    </dsp:sp>
    <dsp:sp modelId="{5882CD4B-2939-44B8-9C8F-975CC166DA35}">
      <dsp:nvSpPr>
        <dsp:cNvPr id="0" name=""/>
        <dsp:cNvSpPr/>
      </dsp:nvSpPr>
      <dsp:spPr>
        <a:xfrm rot="16200000">
          <a:off x="-120826" y="2377057"/>
          <a:ext cx="6858000" cy="2103884"/>
        </a:xfrm>
        <a:prstGeom prst="flowChartManualOperati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lvl="0" algn="ctr" defTabSz="488950">
            <a:lnSpc>
              <a:spcPct val="90000"/>
            </a:lnSpc>
            <a:spcBef>
              <a:spcPct val="0"/>
            </a:spcBef>
            <a:spcAft>
              <a:spcPct val="35000"/>
            </a:spcAft>
          </a:pPr>
          <a:r>
            <a:rPr lang="ru-RU" sz="1100" b="1" kern="1200" dirty="0" smtClean="0"/>
            <a:t>Закон Тульской области от  24.10.2013 № 2012-ЗТО «О поправке в пункт 2 статьи 66 Устава (Основного Закона) Тульской области»; Закон Тульской области от 26.11.2013 № 2028-ЗТО «О внесении изменений в Закон Тульской области «О наделении органов местного самоуправления государственным полномочием по выплате компенсации части платы, взимаемой с родителей (законных представителей) за содержание ребенка в образовательных организациях (за исключением государственных образовательных учреждений Тульской области), реализующих основную общеобразовательную программу дошкольного образования»;Закон Тульской области от  24.10.2013 № 2012-ЗТО «О поправке в пункт 2 статьи 66 Устава (Основного Закона) Тульской области»;</a:t>
          </a:r>
          <a:endParaRPr lang="ru-RU" sz="1100" b="1" kern="1200" dirty="0"/>
        </a:p>
      </dsp:txBody>
      <dsp:txXfrm rot="16200000">
        <a:off x="-120826" y="2377057"/>
        <a:ext cx="6858000" cy="2103884"/>
      </dsp:txXfrm>
    </dsp:sp>
    <dsp:sp modelId="{CFF95CC6-FE63-4D5E-B701-3EADDC149009}">
      <dsp:nvSpPr>
        <dsp:cNvPr id="0" name=""/>
        <dsp:cNvSpPr/>
      </dsp:nvSpPr>
      <dsp:spPr>
        <a:xfrm rot="16200000">
          <a:off x="2234516" y="2240792"/>
          <a:ext cx="6858000" cy="2376415"/>
        </a:xfrm>
        <a:prstGeom prst="flowChartManualOperati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lvl="0" algn="ctr" defTabSz="444500">
            <a:lnSpc>
              <a:spcPct val="90000"/>
            </a:lnSpc>
            <a:spcBef>
              <a:spcPct val="0"/>
            </a:spcBef>
            <a:spcAft>
              <a:spcPct val="35000"/>
            </a:spcAft>
          </a:pPr>
          <a:r>
            <a:rPr lang="ru-RU" sz="1000" b="1" kern="1200" dirty="0" smtClean="0"/>
            <a:t>Закон Тульской области от 26.11.2013 № 2028-ЗТО «О внесении изменений в Закон Тульской области «О наделении органов местного самоуправления государственным полномочием по выплате компенсации части платы, взимаемой с родителей (законных представителей) за содержание ребенка в образовательных организациях (за исключением государственных образовательных учреждений Тульской области), реализующих основную общеобразовательную программу дошкольного образования»;Закон Тульской области </a:t>
          </a:r>
          <a:r>
            <a:rPr lang="ru-RU" sz="1000" kern="1200" dirty="0" smtClean="0"/>
            <a:t>от </a:t>
          </a:r>
          <a:r>
            <a:rPr lang="ru-RU" sz="1000" b="1" kern="1200" dirty="0" smtClean="0"/>
            <a:t>26.11.2013 № 2034-ЗТО «О наделении органов местного самоуправления государственным полномочием по финансовому обеспечению получения дошкольного образования в частных дошкольных образовательных организациях,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для возмещения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1000" b="1" kern="1200" dirty="0"/>
        </a:p>
      </dsp:txBody>
      <dsp:txXfrm rot="16200000">
        <a:off x="2234516" y="2240792"/>
        <a:ext cx="6858000" cy="2376415"/>
      </dsp:txXfrm>
    </dsp:sp>
    <dsp:sp modelId="{DDC46E78-E6D8-4F80-BBB9-C3381E094781}">
      <dsp:nvSpPr>
        <dsp:cNvPr id="0" name=""/>
        <dsp:cNvSpPr/>
      </dsp:nvSpPr>
      <dsp:spPr>
        <a:xfrm rot="16200000">
          <a:off x="4673207" y="2388461"/>
          <a:ext cx="6858000" cy="2081076"/>
        </a:xfrm>
        <a:prstGeom prst="flowChartManualOperati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lvl="0" algn="ctr" defTabSz="488950">
            <a:lnSpc>
              <a:spcPct val="90000"/>
            </a:lnSpc>
            <a:spcBef>
              <a:spcPct val="0"/>
            </a:spcBef>
            <a:spcAft>
              <a:spcPts val="0"/>
            </a:spcAft>
          </a:pPr>
          <a:r>
            <a:rPr lang="ru-RU" sz="1100" b="1" kern="1200" dirty="0" smtClean="0"/>
            <a:t>Закон Тульской области от 09.12.2013 № 2047-ЗТО Закон Тульской области «О внесении изменений в Закон Тульской области «О наделении органов местного самоуправления государственными полномочиями по предоставлению мер социальной поддержки педагогическим и иным работникам»;</a:t>
          </a:r>
        </a:p>
        <a:p>
          <a:pPr lvl="0" algn="ctr" defTabSz="488950">
            <a:lnSpc>
              <a:spcPct val="90000"/>
            </a:lnSpc>
            <a:spcBef>
              <a:spcPct val="0"/>
            </a:spcBef>
            <a:spcAft>
              <a:spcPts val="0"/>
            </a:spcAft>
          </a:pPr>
          <a:r>
            <a:rPr lang="ru-RU" sz="1100" b="1" kern="1200" dirty="0" smtClean="0"/>
            <a:t>от 01.04.2014 № 2071 «О внесении изменения в статью 7 Закона Тульской области  «Об образовании»;</a:t>
          </a:r>
        </a:p>
        <a:p>
          <a:pPr lvl="0" algn="ctr" defTabSz="488950">
            <a:lnSpc>
              <a:spcPct val="90000"/>
            </a:lnSpc>
            <a:spcBef>
              <a:spcPct val="0"/>
            </a:spcBef>
            <a:spcAft>
              <a:spcPts val="0"/>
            </a:spcAft>
          </a:pPr>
          <a:r>
            <a:rPr lang="ru-RU" sz="1100" b="1" kern="1200" dirty="0" smtClean="0"/>
            <a:t>от 01.04.2014 № 2072 «О признании утратившими силу отдельных законодательных актов Тульской области»;</a:t>
          </a:r>
        </a:p>
        <a:p>
          <a:pPr lvl="0" algn="ctr" defTabSz="488950">
            <a:lnSpc>
              <a:spcPct val="90000"/>
            </a:lnSpc>
            <a:spcBef>
              <a:spcPct val="0"/>
            </a:spcBef>
            <a:spcAft>
              <a:spcPts val="0"/>
            </a:spcAft>
          </a:pPr>
          <a:r>
            <a:rPr lang="ru-RU" sz="1100" b="1" kern="1200" dirty="0" smtClean="0"/>
            <a:t>от 01.04.2014 № 2104 «О дополнительной  мере социальной поддержки отдельных категорий работников архивов Тульской области в 2014 году».</a:t>
          </a:r>
          <a:endParaRPr lang="ru-RU" sz="1100" b="1" kern="1200" dirty="0"/>
        </a:p>
      </dsp:txBody>
      <dsp:txXfrm rot="16200000">
        <a:off x="4673207" y="2388461"/>
        <a:ext cx="6858000" cy="208107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C22C9D-FEC5-42DB-A042-F23343F68569}">
      <dsp:nvSpPr>
        <dsp:cNvPr id="0" name=""/>
        <dsp:cNvSpPr/>
      </dsp:nvSpPr>
      <dsp:spPr>
        <a:xfrm rot="16200000">
          <a:off x="576063" y="-576063"/>
          <a:ext cx="3204356" cy="4356484"/>
        </a:xfrm>
        <a:prstGeom prst="round1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ru-RU" sz="1100" kern="1200" dirty="0" smtClean="0"/>
        </a:p>
        <a:p>
          <a:pPr lvl="0" algn="ctr" defTabSz="488950">
            <a:lnSpc>
              <a:spcPct val="90000"/>
            </a:lnSpc>
            <a:spcBef>
              <a:spcPct val="0"/>
            </a:spcBef>
            <a:spcAft>
              <a:spcPct val="35000"/>
            </a:spcAft>
          </a:pPr>
          <a:r>
            <a:rPr lang="ru-RU" sz="1050" b="1" kern="1200" dirty="0" smtClean="0"/>
            <a:t>Постановление от 01.10.2013 № 506 «О реорганизации отдельных государственных учреждений образования Тульской области»;</a:t>
          </a:r>
        </a:p>
        <a:p>
          <a:pPr lvl="0" algn="ctr" defTabSz="488950">
            <a:lnSpc>
              <a:spcPct val="90000"/>
            </a:lnSpc>
            <a:spcBef>
              <a:spcPct val="0"/>
            </a:spcBef>
            <a:spcAft>
              <a:spcPct val="35000"/>
            </a:spcAft>
          </a:pPr>
          <a:r>
            <a:rPr lang="ru-RU" sz="1050" b="1" kern="1200" dirty="0" smtClean="0"/>
            <a:t>Постановление от 16.10.2013 № 550 «Об утверждении Порядка обращения за получением компенсации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образовательную программу дошкольного образования и расположенные на территории Тульской области, и порядка ее выплаты и Положения об определении среднего размера платы, взимаемой с родителей (законных представителей) за присмотр и уход за детьми, осваивающими образовательные программы дошкольного образования в государственных образовательных организациях, находящихся в ведении Тульской области, и муниципальных образовательных организациях, расположенных на территории Тульской области»;</a:t>
          </a:r>
          <a:endParaRPr lang="en-US" sz="1050" b="1" kern="1200" dirty="0" smtClean="0"/>
        </a:p>
        <a:p>
          <a:pPr lvl="0" algn="ctr" defTabSz="488950">
            <a:lnSpc>
              <a:spcPct val="90000"/>
            </a:lnSpc>
            <a:spcBef>
              <a:spcPct val="0"/>
            </a:spcBef>
            <a:spcAft>
              <a:spcPct val="35000"/>
            </a:spcAft>
          </a:pPr>
          <a:endParaRPr lang="ru-RU" sz="1000" kern="1200" dirty="0"/>
        </a:p>
      </dsp:txBody>
      <dsp:txXfrm rot="16200000">
        <a:off x="976608" y="-976608"/>
        <a:ext cx="2403267" cy="4356484"/>
      </dsp:txXfrm>
    </dsp:sp>
    <dsp:sp modelId="{B8C56386-3BD7-47F7-BDB9-AF2374307346}">
      <dsp:nvSpPr>
        <dsp:cNvPr id="0" name=""/>
        <dsp:cNvSpPr/>
      </dsp:nvSpPr>
      <dsp:spPr>
        <a:xfrm>
          <a:off x="4356484" y="0"/>
          <a:ext cx="4356484" cy="3204356"/>
        </a:xfrm>
        <a:prstGeom prst="round1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ru-RU" sz="1000" b="1" kern="1200" dirty="0" smtClean="0"/>
        </a:p>
        <a:p>
          <a:pPr lvl="0" algn="ctr" defTabSz="444500">
            <a:lnSpc>
              <a:spcPct val="90000"/>
            </a:lnSpc>
            <a:spcBef>
              <a:spcPct val="0"/>
            </a:spcBef>
            <a:spcAft>
              <a:spcPct val="35000"/>
            </a:spcAft>
          </a:pPr>
          <a:endParaRPr lang="ru-RU" sz="1000" b="1" kern="1200" dirty="0" smtClean="0"/>
        </a:p>
        <a:p>
          <a:pPr lvl="0" algn="ctr" defTabSz="444500">
            <a:lnSpc>
              <a:spcPct val="90000"/>
            </a:lnSpc>
            <a:spcBef>
              <a:spcPct val="0"/>
            </a:spcBef>
            <a:spcAft>
              <a:spcPct val="35000"/>
            </a:spcAft>
          </a:pPr>
          <a:endParaRPr lang="ru-RU" sz="1000" b="1" kern="1200" dirty="0" smtClean="0"/>
        </a:p>
        <a:p>
          <a:pPr lvl="0" algn="ctr" defTabSz="444500">
            <a:lnSpc>
              <a:spcPct val="90000"/>
            </a:lnSpc>
            <a:spcBef>
              <a:spcPct val="0"/>
            </a:spcBef>
            <a:spcAft>
              <a:spcPct val="35000"/>
            </a:spcAft>
          </a:pPr>
          <a:r>
            <a:rPr lang="ru-RU" sz="1000" b="1" kern="1200" dirty="0" smtClean="0"/>
            <a:t>Постановление от 30.10.2013 № 613 «О нормативах расчета размера субвенций местным бюджетам для обеспечения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методике их определения, порядке расчета субвенций местным бюджетам и порядке расчета объема финансового обеспечения муниципальных дошкольных образовательных организаций в расчете на одного обучающегося на 2014 год и на плановый период 2015 и 2016 годов»;</a:t>
          </a:r>
        </a:p>
        <a:p>
          <a:pPr lvl="0" algn="ctr" defTabSz="444500">
            <a:lnSpc>
              <a:spcPct val="90000"/>
            </a:lnSpc>
            <a:spcBef>
              <a:spcPct val="0"/>
            </a:spcBef>
            <a:spcAft>
              <a:spcPct val="35000"/>
            </a:spcAft>
          </a:pPr>
          <a:r>
            <a:rPr lang="ru-RU" sz="1000" b="1" kern="1200" dirty="0" smtClean="0"/>
            <a:t>от 30.10.2013 № 614 «О нормативах расчета размера субвенций местным бюджетам для обеспечения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методике их определения, порядке расчета субвенций местным бюджетам и порядке расчета объема финансового обеспечения муниципальных общеобразовательных организаций в расчете на одного обучающегося на 2014 год и на плановый период 2015 и 2016 годов»;</a:t>
          </a:r>
        </a:p>
      </dsp:txBody>
      <dsp:txXfrm>
        <a:off x="4356484" y="0"/>
        <a:ext cx="4356484" cy="2403267"/>
      </dsp:txXfrm>
    </dsp:sp>
    <dsp:sp modelId="{690DE598-6AC8-40EA-880C-E759E085E13D}">
      <dsp:nvSpPr>
        <dsp:cNvPr id="0" name=""/>
        <dsp:cNvSpPr/>
      </dsp:nvSpPr>
      <dsp:spPr>
        <a:xfrm rot="10800000">
          <a:off x="0" y="3168339"/>
          <a:ext cx="4356484" cy="3204356"/>
        </a:xfrm>
        <a:prstGeom prst="round1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ru-RU" sz="1050" b="1" kern="1200" dirty="0" smtClean="0"/>
            <a:t>Постановление от 16.10.2013 № 553 «О внесении изменений в постановление правительства Тульской области от 31.10.2011 № 75 «Об утверждении долгосрочной целевой программы «Развитие общего и дополнительного образования в Тульской области на 2013 - 2016 годы»;</a:t>
          </a:r>
        </a:p>
        <a:p>
          <a:pPr lvl="0" algn="ctr" defTabSz="466725">
            <a:lnSpc>
              <a:spcPct val="90000"/>
            </a:lnSpc>
            <a:spcBef>
              <a:spcPct val="0"/>
            </a:spcBef>
            <a:spcAft>
              <a:spcPct val="35000"/>
            </a:spcAft>
          </a:pPr>
          <a:r>
            <a:rPr lang="ru-RU" sz="1050" b="1" kern="1200" dirty="0" smtClean="0"/>
            <a:t>Постановление от 22.10.2013 № 563 «Об утверждении Порядка назначения стипендий обучающимся по очной форме обучения за счет бюджетных ассигнований бюджета Тульской области в профессиональных образовательных организациях, находящихся в ведении Тульской области, и нормативах для формирования стипендиального фонда за счет бюджетных ассигнований бюджета Тульской области»;</a:t>
          </a:r>
        </a:p>
        <a:p>
          <a:pPr lvl="0" algn="ctr" defTabSz="466725">
            <a:lnSpc>
              <a:spcPct val="90000"/>
            </a:lnSpc>
            <a:spcBef>
              <a:spcPct val="0"/>
            </a:spcBef>
            <a:spcAft>
              <a:spcPct val="35000"/>
            </a:spcAft>
          </a:pPr>
          <a:r>
            <a:rPr lang="ru-RU" sz="1050" b="1" kern="1200" dirty="0" smtClean="0"/>
            <a:t>Постановление от 30.10.2013 № 593 «О внесении изменений в постановление правительства Тульской области от 21.03.2012 № 108 «Об утверждении устава государственного образовательного учреждения «Учебно-методический центр по гражданской обороне и чрезвычайным ситуациям Тульской области» в новой редакции»;</a:t>
          </a:r>
          <a:endParaRPr lang="ru-RU" sz="1050" b="1" kern="1200" dirty="0"/>
        </a:p>
      </dsp:txBody>
      <dsp:txXfrm rot="10800000">
        <a:off x="0" y="3969428"/>
        <a:ext cx="4356484" cy="2403267"/>
      </dsp:txXfrm>
    </dsp:sp>
    <dsp:sp modelId="{0CF06274-0758-441F-8CB1-DE833350EBBA}">
      <dsp:nvSpPr>
        <dsp:cNvPr id="0" name=""/>
        <dsp:cNvSpPr/>
      </dsp:nvSpPr>
      <dsp:spPr>
        <a:xfrm rot="5400000">
          <a:off x="4932548" y="2628292"/>
          <a:ext cx="3204356" cy="4356484"/>
        </a:xfrm>
        <a:prstGeom prst="round1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ru-RU" sz="1050" b="1" kern="1200" dirty="0" smtClean="0"/>
            <a:t>Постановление от 19.11.2013 № 637 «Об утверждении государственной программы Тульской области «Развитие образования и архивного дела Тульской области»;Постановление от 19.11.2013 № 639 «О внесении изменений и дополнений в постановление правительства Тульской области от 28.10.2011 № 50 «Об утверждении долгосрочной целевой программы «Развитие дошкольного образования в Тульской области на 2011 - 2014 годы»;от 09.12.2013 № 737 «О внесении изменений в постановление правительства Тульской области от 31.10.2011 № 75 «Об утверждении долгосрочной целевой программы «Развитие общего и дополнительного образования в Тульской области на 2013 - 2016 годы»;</a:t>
          </a:r>
        </a:p>
        <a:p>
          <a:pPr lvl="0" algn="ctr" defTabSz="466725">
            <a:lnSpc>
              <a:spcPct val="90000"/>
            </a:lnSpc>
            <a:spcBef>
              <a:spcPct val="0"/>
            </a:spcBef>
            <a:spcAft>
              <a:spcPct val="35000"/>
            </a:spcAft>
          </a:pPr>
          <a:r>
            <a:rPr lang="ru-RU" sz="1050" b="1" kern="1200" dirty="0" smtClean="0"/>
            <a:t>Постановление от 23.12.2013 № 787 «О внесении изменений и дополнения в постановление правительства Тульской области от 28.10.2011 № 50 «Об утверждении долгосрочной целевой программы «Развитие дошкольного образования в Тульской области на 2011 - 2014 годы»;Постановление от 26.12.2013 № 814 «О внесении изменений и дополнений в постановление правительства Тульской области от 29.01.2013 № 16 «Об утверждении Положения о министерстве образования Тульской области»;</a:t>
          </a:r>
          <a:endParaRPr lang="ru-RU" sz="1050" b="1" kern="1200" dirty="0"/>
        </a:p>
      </dsp:txBody>
      <dsp:txXfrm rot="5400000">
        <a:off x="5333092" y="3028836"/>
        <a:ext cx="2403267" cy="4356484"/>
      </dsp:txXfrm>
    </dsp:sp>
    <dsp:sp modelId="{016573DB-C2FC-4139-9C23-1E33B1461950}">
      <dsp:nvSpPr>
        <dsp:cNvPr id="0" name=""/>
        <dsp:cNvSpPr/>
      </dsp:nvSpPr>
      <dsp:spPr>
        <a:xfrm>
          <a:off x="0" y="2637745"/>
          <a:ext cx="5506892" cy="887798"/>
        </a:xfrm>
        <a:prstGeom prst="roundRect">
          <a:avLst/>
        </a:prstGeom>
        <a:solidFill>
          <a:schemeClr val="bg1">
            <a:alpha val="10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53340" tIns="53340" rIns="53340" bIns="53340" numCol="1" spcCol="127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622300">
            <a:lnSpc>
              <a:spcPct val="90000"/>
            </a:lnSpc>
            <a:spcBef>
              <a:spcPct val="0"/>
            </a:spcBef>
            <a:spcAft>
              <a:spcPct val="35000"/>
            </a:spcAft>
          </a:pPr>
          <a:r>
            <a:rPr lang="ru-RU"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Перечень постановлений  правительства Тульской области, проекты которых разработаны министерством образования Тульской области в период с сентября 2013 по декабрь 2014 года:</a:t>
          </a:r>
          <a:r>
            <a:rPr lang="ru-RU" sz="1400" b="1" kern="1200" dirty="0" smtClean="0">
              <a:ln w="11430"/>
              <a:effectLst>
                <a:outerShdw blurRad="50800" dist="39000" dir="5460000" algn="tl">
                  <a:srgbClr val="000000">
                    <a:alpha val="38000"/>
                  </a:srgbClr>
                </a:outerShdw>
              </a:effectLst>
            </a:rPr>
            <a:t/>
          </a:r>
          <a:br>
            <a:rPr lang="ru-RU" sz="1400" b="1" kern="1200" dirty="0" smtClean="0">
              <a:ln w="11430"/>
              <a:effectLst>
                <a:outerShdw blurRad="50800" dist="39000" dir="5460000" algn="tl">
                  <a:srgbClr val="000000">
                    <a:alpha val="38000"/>
                  </a:srgbClr>
                </a:outerShdw>
              </a:effectLst>
            </a:rPr>
          </a:br>
          <a:endParaRPr lang="ru-RU" sz="1400" kern="1200" dirty="0"/>
        </a:p>
      </dsp:txBody>
      <dsp:txXfrm>
        <a:off x="0" y="2637745"/>
        <a:ext cx="5506892" cy="8877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DDEA09-D408-4DD3-9DFC-2EA5C7415F75}">
      <dsp:nvSpPr>
        <dsp:cNvPr id="0" name=""/>
        <dsp:cNvSpPr/>
      </dsp:nvSpPr>
      <dsp:spPr>
        <a:xfrm rot="16200000">
          <a:off x="546906" y="-546906"/>
          <a:ext cx="3334680" cy="4428492"/>
        </a:xfrm>
        <a:prstGeom prst="round1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ru-RU" sz="1000" b="1" kern="1200" dirty="0" smtClean="0"/>
        </a:p>
        <a:p>
          <a:pPr lvl="0" algn="ctr" defTabSz="444500">
            <a:lnSpc>
              <a:spcPct val="90000"/>
            </a:lnSpc>
            <a:spcBef>
              <a:spcPct val="0"/>
            </a:spcBef>
            <a:spcAft>
              <a:spcPct val="35000"/>
            </a:spcAft>
          </a:pPr>
          <a:endParaRPr lang="ru-RU" sz="1000" b="1" kern="1200" dirty="0" smtClean="0"/>
        </a:p>
        <a:p>
          <a:pPr lvl="0" algn="ctr" defTabSz="444500">
            <a:lnSpc>
              <a:spcPct val="90000"/>
            </a:lnSpc>
            <a:spcBef>
              <a:spcPct val="0"/>
            </a:spcBef>
            <a:spcAft>
              <a:spcPct val="35000"/>
            </a:spcAft>
          </a:pPr>
          <a:r>
            <a:rPr lang="ru-RU" sz="1000" b="1" kern="1200" dirty="0" smtClean="0"/>
            <a:t>Постановление от 27.01.2014 № 32 «Об утверждении Порядка проведения оценки последствий принятия решения о реорганизации или ликвидации государственной образовательной организации, находящейся в ведении Тульской области, муниципальной образовательной организации»;</a:t>
          </a:r>
        </a:p>
        <a:p>
          <a:pPr lvl="0" algn="ctr" defTabSz="444500">
            <a:lnSpc>
              <a:spcPct val="90000"/>
            </a:lnSpc>
            <a:spcBef>
              <a:spcPct val="0"/>
            </a:spcBef>
            <a:spcAft>
              <a:spcPct val="35000"/>
            </a:spcAft>
          </a:pPr>
          <a:r>
            <a:rPr lang="ru-RU" sz="1000" b="1" kern="1200" dirty="0" smtClean="0"/>
            <a:t>Постановление от 06.02.2014 № 42 «О внесении изменения в постановление правительства Тульской области от 19.11.2013 № 638 «О реорганизации отдельных государственных учреждений образования Тульской области»;</a:t>
          </a:r>
        </a:p>
        <a:p>
          <a:pPr lvl="0" algn="ctr" defTabSz="444500">
            <a:lnSpc>
              <a:spcPct val="90000"/>
            </a:lnSpc>
            <a:spcBef>
              <a:spcPct val="0"/>
            </a:spcBef>
            <a:spcAft>
              <a:spcPct val="35000"/>
            </a:spcAft>
          </a:pPr>
          <a:r>
            <a:rPr lang="ru-RU" sz="1000" b="1" kern="1200" dirty="0" smtClean="0"/>
            <a:t>Постановление от 06.02.2014 № 43 «Об изменении типа государственных образовательных учреждений Тульской области на бюджетные»;</a:t>
          </a:r>
        </a:p>
        <a:p>
          <a:pPr lvl="0" algn="ctr" defTabSz="444500">
            <a:lnSpc>
              <a:spcPct val="90000"/>
            </a:lnSpc>
            <a:spcBef>
              <a:spcPct val="0"/>
            </a:spcBef>
            <a:spcAft>
              <a:spcPct val="35000"/>
            </a:spcAft>
          </a:pPr>
          <a:r>
            <a:rPr lang="ru-RU" sz="1000" b="1" kern="1200" dirty="0" smtClean="0"/>
            <a:t>Постановление от 06.02.2014 № 44 «Об индексации в 2014 году размера средств на оказание мер социальной поддержки обучающимся в образовательных организациях Тульской области»;</a:t>
          </a:r>
        </a:p>
        <a:p>
          <a:pPr lvl="0" algn="ctr" defTabSz="444500">
            <a:lnSpc>
              <a:spcPct val="90000"/>
            </a:lnSpc>
            <a:spcBef>
              <a:spcPct val="0"/>
            </a:spcBef>
            <a:spcAft>
              <a:spcPct val="35000"/>
            </a:spcAft>
          </a:pPr>
          <a:r>
            <a:rPr lang="ru-RU" sz="1000" b="1" kern="1200" dirty="0" smtClean="0"/>
            <a:t>Постановление от 25.02.2014 № 84 «О внесении изменения в постановление правительства Тульской области от 12.03.2013 № 87 «Об утверждении Комплекса мер по модернизации общего образования Тульской области в 2013 году и на период до 2020 года»;</a:t>
          </a:r>
          <a:endParaRPr lang="ru-RU" sz="1000" b="1" kern="1200" dirty="0"/>
        </a:p>
      </dsp:txBody>
      <dsp:txXfrm rot="16200000">
        <a:off x="963740" y="-963740"/>
        <a:ext cx="2501010" cy="4428492"/>
      </dsp:txXfrm>
    </dsp:sp>
    <dsp:sp modelId="{97BFCB92-5C3E-469F-9665-7A8E603726E6}">
      <dsp:nvSpPr>
        <dsp:cNvPr id="0" name=""/>
        <dsp:cNvSpPr/>
      </dsp:nvSpPr>
      <dsp:spPr>
        <a:xfrm>
          <a:off x="4428492" y="0"/>
          <a:ext cx="4428492" cy="3334680"/>
        </a:xfrm>
        <a:prstGeom prst="round1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ru-RU" sz="1000" kern="1200" dirty="0" smtClean="0"/>
        </a:p>
        <a:p>
          <a:pPr lvl="0" algn="ctr" defTabSz="444500">
            <a:lnSpc>
              <a:spcPct val="90000"/>
            </a:lnSpc>
            <a:spcBef>
              <a:spcPct val="0"/>
            </a:spcBef>
            <a:spcAft>
              <a:spcPct val="35000"/>
            </a:spcAft>
          </a:pPr>
          <a:endParaRPr lang="ru-RU" sz="1000" kern="1200" dirty="0" smtClean="0"/>
        </a:p>
        <a:p>
          <a:pPr lvl="0" algn="ctr" defTabSz="444500">
            <a:lnSpc>
              <a:spcPct val="90000"/>
            </a:lnSpc>
            <a:spcBef>
              <a:spcPct val="0"/>
            </a:spcBef>
            <a:spcAft>
              <a:spcPct val="35000"/>
            </a:spcAft>
          </a:pPr>
          <a:endParaRPr lang="ru-RU" sz="1000" kern="1200" dirty="0" smtClean="0"/>
        </a:p>
        <a:p>
          <a:pPr lvl="0" algn="ctr" defTabSz="444500">
            <a:lnSpc>
              <a:spcPct val="90000"/>
            </a:lnSpc>
            <a:spcBef>
              <a:spcPct val="0"/>
            </a:spcBef>
            <a:spcAft>
              <a:spcPct val="35000"/>
            </a:spcAft>
          </a:pPr>
          <a:endParaRPr lang="ru-RU" sz="1000" kern="1200" dirty="0" smtClean="0"/>
        </a:p>
        <a:p>
          <a:pPr lvl="0" algn="ctr" defTabSz="444500">
            <a:lnSpc>
              <a:spcPct val="90000"/>
            </a:lnSpc>
            <a:spcBef>
              <a:spcPct val="0"/>
            </a:spcBef>
            <a:spcAft>
              <a:spcPct val="35000"/>
            </a:spcAft>
          </a:pPr>
          <a:r>
            <a:rPr lang="ru-RU" sz="1000" b="1" kern="1200" dirty="0" smtClean="0"/>
            <a:t>Постановление от 22.04.2014 № 200 «Об утверждении комплекса мероприятий по созданию в 2014 году в общеобразовательных организациях Тульской области, расположенных в сельской местности, условий для занятий физической культурой и спортом»;от 15.05.2014 № 244 «Об утверждении Порядка предоставления субсидий, источником финансового обеспечения которых является субсидия из федерального бюджета, бюджетам муниципальных районов (городских округов) на реализацию мероприятий по модернизации системы дошкольного образования Тульской области в 2014 году»;Постановление от 15.05.2014 № 245 «Об утверждении Положения об условиях оплаты труда работников государственного казенного учреждения Тульской области «Централизованная бухгалтерия министерства образования Тульской области»;Постановление от 21.05.2014 № 252 «Об утверждении Порядка предоставления единовременной выплаты в связи с празднованием Дня архивов в 2014 году»;Постановление от 21.05.2014 № 253 «Об утверждении Порядка признания государственных образовательных организаций, находящихся в ведении Тульской области, и иных действующих в сфере образования организаций, расположенных на территории Тульской области, а также их объединений региональными инновационными площадками»;Постановление от 23.05.2014 № 263 «Об утверждении Положения об условиях оплаты труда работников государственных организаций Тульской области, осуществляющих образовательную деятельность»</a:t>
          </a:r>
          <a:endParaRPr lang="ru-RU" sz="1000" b="1" kern="1200" dirty="0"/>
        </a:p>
      </dsp:txBody>
      <dsp:txXfrm>
        <a:off x="4428492" y="0"/>
        <a:ext cx="4428492" cy="2501010"/>
      </dsp:txXfrm>
    </dsp:sp>
    <dsp:sp modelId="{E6180F3D-D2F5-4435-82E3-6413F42F9EF7}">
      <dsp:nvSpPr>
        <dsp:cNvPr id="0" name=""/>
        <dsp:cNvSpPr/>
      </dsp:nvSpPr>
      <dsp:spPr>
        <a:xfrm rot="10800000">
          <a:off x="0" y="3334680"/>
          <a:ext cx="4428492" cy="3334680"/>
        </a:xfrm>
        <a:prstGeom prst="round1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22275">
            <a:lnSpc>
              <a:spcPct val="90000"/>
            </a:lnSpc>
            <a:spcBef>
              <a:spcPct val="0"/>
            </a:spcBef>
            <a:spcAft>
              <a:spcPct val="35000"/>
            </a:spcAft>
          </a:pPr>
          <a:r>
            <a:rPr lang="ru-RU" sz="950" b="1" kern="1200" dirty="0" smtClean="0"/>
            <a:t>Постановление от 13.03.2014 № 126 «О совершенствовании бюджетного учета в министерстве образования Тульской области и организациях, подведомственных министерству образования Тульской области»;Постановление от 02.04.2014 № 174 «О внесении дополнения в постановление правительства Тульской области от 29.01.2013 № 16 «Об утверждении Положения о министерстве образования Тульской области»;Постановление от 02.04.2014 № 175 «О Порядке предоставления субсидии из бюджета Тульской области на возмещение части затрат молодым учителям общеобразовательных организаций на погашение первоначального взноса по ипотечному кредиту (займу) для приобретения жилья на территории Тульской области»;Постановление от 15.04.2014 № 190 «О Порядке установления и выплаты педагогическим работникам государственных организаций, осуществляющих образовательную деятельность, находящихся в ведении Тульской области, и муниципальных организаций, осуществляющих образовательную деятельность, доплаты за выполнение функций классного руководителя»;Постановление от 22.04.2014 № 204 «О проведении государственной итоговой аттестации в Тульской области в 2014 году»;</a:t>
          </a:r>
        </a:p>
      </dsp:txBody>
      <dsp:txXfrm rot="10800000">
        <a:off x="0" y="4168349"/>
        <a:ext cx="4428492" cy="2501010"/>
      </dsp:txXfrm>
    </dsp:sp>
    <dsp:sp modelId="{88F25EB8-D7DE-472D-B483-22EA12283432}">
      <dsp:nvSpPr>
        <dsp:cNvPr id="0" name=""/>
        <dsp:cNvSpPr/>
      </dsp:nvSpPr>
      <dsp:spPr>
        <a:xfrm rot="5400000">
          <a:off x="4975398" y="2787773"/>
          <a:ext cx="3334680" cy="4428492"/>
        </a:xfrm>
        <a:prstGeom prst="round1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ru-RU" sz="900" b="1" kern="1200" dirty="0" smtClean="0"/>
            <a:t>Постановление  02.06.2014 № 269 «О реорганизации отдельных государственных учреждений профессионального образования Тульской области»;Постановление  от 02.06.2014 № 270 «Об организации мониторинга системы образования в Тульской области»;Постановление от 02.06.2014 № 268 «О внесении изменения в постановление правительства Тульской области от 19.11.2013 № 637 «Об утверждении государственной программы Тульской области «Развитие образования и архивного дела Тульской области»;Постановление от 17.06.2014 № 285 «О внесении дополнений в постановление правительства Тульской области от 19.11.2013 № 637 «Об утверждении государственной программы Тульской области «Развитие образования и архивного дела Тульской области»;Постановление от 26.06.2014 № 296 «Об утверждении формы отчета об исполнении органами местного самоуправления государственных полномочий по дополнительному финансовому обеспечению мероприятий по организации питания, обеспечения молоком и молочными продуктами отдельных категорий обучающихся»;Постановление от 26.06.2014 № 297 «О реорганизации отдельных государственных учреждений профессионального образования Тульской области»;Постановление от 15.07.2014 № 343 «О внесении изменений в постановление правительства Тульской области от 02.04.2014 № 175 «О Порядке предоставления субсидии из бюджета Тульской области на возмещение части затрат молодым учителям общеобразовательных организаций на погашение первоначального взноса по ипотечному кредиту (займу) для приобретения жилья на территории Тульской области»;Постановление от 22.07.2014 № 358 «О внесении дополнений в постановление правительства Тульской области от 29.01.2013 № 16 «Об утверждении Положения о министерстве образования Тульской области»;</a:t>
          </a:r>
          <a:endParaRPr lang="ru-RU" sz="900" b="1" kern="1200" dirty="0"/>
        </a:p>
      </dsp:txBody>
      <dsp:txXfrm rot="5400000">
        <a:off x="5392232" y="3204608"/>
        <a:ext cx="2501010" cy="4428492"/>
      </dsp:txXfrm>
    </dsp:sp>
    <dsp:sp modelId="{CEF6AA80-9F1A-4E41-87B4-C84EC08CE596}">
      <dsp:nvSpPr>
        <dsp:cNvPr id="0" name=""/>
        <dsp:cNvSpPr/>
      </dsp:nvSpPr>
      <dsp:spPr>
        <a:xfrm>
          <a:off x="892017" y="2311666"/>
          <a:ext cx="4023506" cy="2172310"/>
        </a:xfrm>
        <a:prstGeom prst="roundRect">
          <a:avLst/>
        </a:prstGeom>
        <a:solidFill>
          <a:schemeClr val="lt1">
            <a:alpha val="22000"/>
          </a:schemeClr>
        </a:solidFill>
        <a:ln w="25400" cap="flat" cmpd="sng" algn="ctr">
          <a:solidFill>
            <a:schemeClr val="accent5"/>
          </a:solidFill>
          <a:prstDash val="solid"/>
        </a:ln>
        <a:effectLst/>
        <a:scene3d>
          <a:camera prst="orthographicFront"/>
          <a:lightRig rig="threePt" dir="t">
            <a:rot lat="0" lon="0" rev="7500000"/>
          </a:lightRig>
        </a:scene3d>
        <a:sp3d z="152400" extrusionH="63500"/>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Перечень постановлений  правительства Тульской области</a:t>
          </a:r>
          <a:r>
            <a:rPr lang="ru-RU"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разработанные </a:t>
          </a:r>
          <a:r>
            <a:rPr lang="ru-RU"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министерством образования Тульской области в период с сентября 2013 по декабрь 2014 года:</a:t>
          </a:r>
          <a:r>
            <a:rPr lang="ru-RU" sz="1400" b="1" kern="1200" dirty="0" smtClean="0">
              <a:ln w="11430"/>
              <a:effectLst>
                <a:outerShdw blurRad="50800" dist="39000" dir="5460000" algn="tl">
                  <a:srgbClr val="000000">
                    <a:alpha val="38000"/>
                  </a:srgbClr>
                </a:outerShdw>
              </a:effectLst>
            </a:rPr>
            <a:t/>
          </a:r>
          <a:br>
            <a:rPr lang="ru-RU" sz="1400" b="1" kern="1200" dirty="0" smtClean="0">
              <a:ln w="11430"/>
              <a:effectLst>
                <a:outerShdw blurRad="50800" dist="39000" dir="5460000" algn="tl">
                  <a:srgbClr val="000000">
                    <a:alpha val="38000"/>
                  </a:srgbClr>
                </a:outerShdw>
              </a:effectLst>
            </a:rPr>
          </a:br>
          <a:endParaRPr lang="ru-RU" sz="1400" kern="1200" dirty="0"/>
        </a:p>
      </dsp:txBody>
      <dsp:txXfrm>
        <a:off x="892017" y="2311666"/>
        <a:ext cx="4023506" cy="21723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4C1ECA-08A3-4CAA-948A-7993C3ECA9F0}">
      <dsp:nvSpPr>
        <dsp:cNvPr id="0" name=""/>
        <dsp:cNvSpPr/>
      </dsp:nvSpPr>
      <dsp:spPr>
        <a:xfrm rot="16200000">
          <a:off x="-1144933" y="1146059"/>
          <a:ext cx="5217443" cy="2925324"/>
        </a:xfrm>
        <a:prstGeom prst="flowChartManualOperation">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ru-RU" sz="1200" b="1" kern="1200" dirty="0" smtClean="0"/>
            <a:t>Распоряжение от 16.10.2013 № 973-р «О внесении изменений и дополнения в распоряжение правительства Тульской области от 28.10.2011 № 148-р «О разработке долгосрочной целевой программы «Развитие общего и дополнительного образования в Тульской области на 2013 - 2016 годы»;</a:t>
          </a:r>
          <a:endParaRPr lang="ru-RU" sz="1200" b="1" kern="1200" dirty="0"/>
        </a:p>
        <a:p>
          <a:pPr marL="114300" lvl="1" indent="-114300" algn="l" defTabSz="533400">
            <a:lnSpc>
              <a:spcPct val="90000"/>
            </a:lnSpc>
            <a:spcBef>
              <a:spcPct val="0"/>
            </a:spcBef>
            <a:spcAft>
              <a:spcPct val="15000"/>
            </a:spcAft>
            <a:buChar char="••"/>
          </a:pPr>
          <a:r>
            <a:rPr lang="ru-RU" sz="1200" b="1" kern="1200" dirty="0" smtClean="0"/>
            <a:t>Распоряжение от 20.12.2013 № 1137-р «О признании утратившими силу некоторых правовых актов Тульской области в сфере образования»;</a:t>
          </a:r>
          <a:endParaRPr lang="ru-RU" sz="1200" b="1" kern="1200" dirty="0"/>
        </a:p>
        <a:p>
          <a:pPr marL="114300" lvl="1" indent="-114300" algn="l" defTabSz="533400">
            <a:lnSpc>
              <a:spcPct val="90000"/>
            </a:lnSpc>
            <a:spcBef>
              <a:spcPct val="0"/>
            </a:spcBef>
            <a:spcAft>
              <a:spcPct val="15000"/>
            </a:spcAft>
            <a:buChar char="••"/>
          </a:pPr>
          <a:r>
            <a:rPr lang="ru-RU" sz="1200" b="1" kern="1200" dirty="0" smtClean="0"/>
            <a:t>Распоряжение от 15.04.2014 № 251-р «О реализации принципа единства образовательного пространства на территории Тульской области»</a:t>
          </a:r>
          <a:endParaRPr lang="ru-RU" sz="1200" b="1" kern="1200" dirty="0"/>
        </a:p>
      </dsp:txBody>
      <dsp:txXfrm rot="16200000">
        <a:off x="-1144933" y="1146059"/>
        <a:ext cx="5217443" cy="2925324"/>
      </dsp:txXfrm>
    </dsp:sp>
    <dsp:sp modelId="{0B2F7BDE-F6C1-4AE2-9C71-1F0D55712D9F}">
      <dsp:nvSpPr>
        <dsp:cNvPr id="0" name=""/>
        <dsp:cNvSpPr/>
      </dsp:nvSpPr>
      <dsp:spPr>
        <a:xfrm rot="16200000">
          <a:off x="1999790" y="1146059"/>
          <a:ext cx="5217443" cy="2925324"/>
        </a:xfrm>
        <a:prstGeom prst="flowChartManualOperation">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ru-RU" sz="1200" b="1" kern="1200" dirty="0" smtClean="0"/>
            <a:t>Распоряжение от 25.04.2014 № 192-рг «О внесении изменений в постановление губернатора Тульской области от 20 декабря 2010 года № 63-пг «О формировании заказа на подготовку кадров в системе профессионального образования Тульской области в соответствии с потребностью рынка труда на период с 2011 года по 2019 год»;</a:t>
          </a:r>
        </a:p>
        <a:p>
          <a:pPr lvl="0" algn="ctr" defTabSz="533400">
            <a:lnSpc>
              <a:spcPct val="90000"/>
            </a:lnSpc>
            <a:spcBef>
              <a:spcPct val="0"/>
            </a:spcBef>
            <a:spcAft>
              <a:spcPct val="35000"/>
            </a:spcAft>
          </a:pPr>
          <a:r>
            <a:rPr lang="ru-RU" sz="1200" b="1" kern="1200" dirty="0" smtClean="0"/>
            <a:t>Распоряжение от 15.05.2014 № 317-р «Об утверждении перечня получателей субсидии, выделенной из федерального бюджета бюджету Тульской области на модернизацию системы дошкольного образования в 2014 году»;</a:t>
          </a:r>
          <a:endParaRPr lang="ru-RU" sz="1200" b="1" kern="1200" dirty="0"/>
        </a:p>
      </dsp:txBody>
      <dsp:txXfrm rot="16200000">
        <a:off x="1999790" y="1146059"/>
        <a:ext cx="5217443" cy="2925324"/>
      </dsp:txXfrm>
    </dsp:sp>
    <dsp:sp modelId="{AC3E04E1-E4FA-4BF7-9A98-D31DA91727E4}">
      <dsp:nvSpPr>
        <dsp:cNvPr id="0" name=""/>
        <dsp:cNvSpPr/>
      </dsp:nvSpPr>
      <dsp:spPr>
        <a:xfrm rot="16200000">
          <a:off x="5144514" y="1146059"/>
          <a:ext cx="5217443" cy="2925324"/>
        </a:xfrm>
        <a:prstGeom prst="flowChartManualOperation">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ru-RU" sz="1200" b="1" kern="1200" dirty="0" smtClean="0"/>
            <a:t>Распоряжение от 26.06.2014 № 481-р «Об утверждении Комплекса дополнительных мероприятий по модернизации системы дошкольного образования Тульской области в 2014 году»;</a:t>
          </a:r>
        </a:p>
        <a:p>
          <a:pPr lvl="0" algn="ctr" defTabSz="533400">
            <a:lnSpc>
              <a:spcPct val="90000"/>
            </a:lnSpc>
            <a:spcBef>
              <a:spcPct val="0"/>
            </a:spcBef>
            <a:spcAft>
              <a:spcPct val="35000"/>
            </a:spcAft>
          </a:pPr>
          <a:r>
            <a:rPr lang="ru-RU" sz="1200" b="1" kern="1200" dirty="0" smtClean="0"/>
            <a:t>Распоряжение от 26.06.2014 № 478-р «Об утверждении перечня получателей субсидии, выделенной из федерального бюджета бюджету Тульской области на модернизацию системы дошкольного образования в 2014 году в рамках подпрограммы «Развитие дошкольного, общего и дополнительного образования детей» государственной программы Российской Федерации «Развитие образования» на 2013-2020 годы»</a:t>
          </a:r>
        </a:p>
        <a:p>
          <a:pPr lvl="0" algn="ctr" defTabSz="533400">
            <a:lnSpc>
              <a:spcPct val="90000"/>
            </a:lnSpc>
            <a:spcBef>
              <a:spcPct val="0"/>
            </a:spcBef>
            <a:spcAft>
              <a:spcPct val="35000"/>
            </a:spcAft>
          </a:pPr>
          <a:endParaRPr lang="ru-RU" sz="1200" kern="1200" dirty="0"/>
        </a:p>
      </dsp:txBody>
      <dsp:txXfrm rot="16200000">
        <a:off x="5144514" y="1146059"/>
        <a:ext cx="5217443" cy="292532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88D2F0-C5A8-4F8E-9050-DBCCAE7A72A5}">
      <dsp:nvSpPr>
        <dsp:cNvPr id="0" name=""/>
        <dsp:cNvSpPr/>
      </dsp:nvSpPr>
      <dsp:spPr>
        <a:xfrm>
          <a:off x="547076" y="2462665"/>
          <a:ext cx="1671620" cy="107545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effectLst/>
              <a:latin typeface="+mj-lt"/>
              <a:ea typeface="Times New Roman" pitchFamily="18" charset="0"/>
              <a:cs typeface="Arial" pitchFamily="34" charset="0"/>
            </a:rPr>
            <a:t>ОБРАЗОВАТЕЛЬНЫЕ ОРГАНИЗАЦИИ </a:t>
          </a:r>
          <a:endParaRPr kumimoji="0" lang="ru-RU" sz="1400" b="1"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kern="1200" cap="none" normalizeH="0" baseline="0" dirty="0" smtClean="0">
              <a:ln/>
              <a:effectLst/>
              <a:latin typeface="+mj-lt"/>
              <a:ea typeface="Times New Roman" pitchFamily="18" charset="0"/>
              <a:cs typeface="Arial" pitchFamily="34" charset="0"/>
            </a:rPr>
            <a:t> НПО И СПО </a:t>
          </a:r>
          <a:endParaRPr kumimoji="0" lang="ru-RU" sz="1400" b="1"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kern="1200" cap="none" normalizeH="0" baseline="0" dirty="0" smtClean="0">
              <a:ln/>
              <a:effectLst/>
              <a:latin typeface="+mj-lt"/>
              <a:ea typeface="Times New Roman" pitchFamily="18" charset="0"/>
              <a:cs typeface="Arial" pitchFamily="34" charset="0"/>
            </a:rPr>
            <a:t>ТУЛЬСКОЙ ОБЛАСТИ</a:t>
          </a:r>
          <a:endParaRPr kumimoji="0" lang="ru-RU" sz="1400" b="1" i="0" u="none" strike="noStrike" kern="1200"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kern="1200" cap="none" normalizeH="0" baseline="0" dirty="0" smtClean="0">
            <a:ln/>
            <a:effectLst/>
            <a:latin typeface="Arial" pitchFamily="34" charset="0"/>
            <a:cs typeface="Arial" pitchFamily="34" charset="0"/>
          </a:endParaRPr>
        </a:p>
      </dsp:txBody>
      <dsp:txXfrm>
        <a:off x="547076" y="2462665"/>
        <a:ext cx="1671620" cy="1075457"/>
      </dsp:txXfrm>
    </dsp:sp>
    <dsp:sp modelId="{A7604DC4-9177-49D9-AB92-F1DE5D649358}">
      <dsp:nvSpPr>
        <dsp:cNvPr id="0" name=""/>
        <dsp:cNvSpPr/>
      </dsp:nvSpPr>
      <dsp:spPr>
        <a:xfrm rot="17395776">
          <a:off x="1314332" y="1705626"/>
          <a:ext cx="2744094" cy="9779"/>
        </a:xfrm>
        <a:custGeom>
          <a:avLst/>
          <a:gdLst/>
          <a:ahLst/>
          <a:cxnLst/>
          <a:rect l="0" t="0" r="0" b="0"/>
          <a:pathLst>
            <a:path>
              <a:moveTo>
                <a:pt x="0" y="4889"/>
              </a:moveTo>
              <a:lnTo>
                <a:pt x="2744094" y="488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rot="17395776">
        <a:off x="2617777" y="1641913"/>
        <a:ext cx="137204" cy="137204"/>
      </dsp:txXfrm>
    </dsp:sp>
    <dsp:sp modelId="{C91696A2-76FA-4406-A439-70019B06CFDB}">
      <dsp:nvSpPr>
        <dsp:cNvPr id="0" name=""/>
        <dsp:cNvSpPr/>
      </dsp:nvSpPr>
      <dsp:spPr>
        <a:xfrm>
          <a:off x="3154063" y="3541"/>
          <a:ext cx="2634707" cy="834193"/>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effectLst/>
              <a:latin typeface="+mj-lt"/>
              <a:ea typeface="Times New Roman" pitchFamily="18" charset="0"/>
              <a:cs typeface="Arial" pitchFamily="34" charset="0"/>
            </a:rPr>
            <a:t>НЕГОСУДАРСТВЕННЫЕ ОБРАЗОВАТЕЛЬНЫЕ ОРГАНИЗАЦИИ </a:t>
          </a:r>
          <a:endParaRPr kumimoji="0" lang="ru-RU" sz="12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kern="1200" cap="none" normalizeH="0" baseline="0" dirty="0" smtClean="0">
              <a:ln/>
              <a:effectLst/>
              <a:latin typeface="+mj-lt"/>
              <a:ea typeface="Times New Roman" pitchFamily="18" charset="0"/>
              <a:cs typeface="Arial" pitchFamily="34" charset="0"/>
            </a:rPr>
            <a:t>СРЕДНЕГО ПРОФЕССИОНАЛЬНОГО ОБРАЗОВАНИЯ (2)</a:t>
          </a:r>
          <a:endParaRPr kumimoji="0" lang="ru-RU" sz="1200" b="0" i="0" u="none" strike="noStrike" kern="1200" cap="none" normalizeH="0" baseline="0" dirty="0" smtClean="0">
            <a:ln/>
            <a:effectLst/>
            <a:latin typeface="+mj-lt"/>
            <a:cs typeface="Arial" pitchFamily="34" charset="0"/>
          </a:endParaRPr>
        </a:p>
      </dsp:txBody>
      <dsp:txXfrm>
        <a:off x="3154063" y="3541"/>
        <a:ext cx="2634707" cy="834193"/>
      </dsp:txXfrm>
    </dsp:sp>
    <dsp:sp modelId="{6D0DD5E5-0CDE-4E85-B2B4-C8015106B025}">
      <dsp:nvSpPr>
        <dsp:cNvPr id="0" name=""/>
        <dsp:cNvSpPr/>
      </dsp:nvSpPr>
      <dsp:spPr>
        <a:xfrm rot="17847524">
          <a:off x="1672123" y="2095511"/>
          <a:ext cx="2028512" cy="9779"/>
        </a:xfrm>
        <a:custGeom>
          <a:avLst/>
          <a:gdLst/>
          <a:ahLst/>
          <a:cxnLst/>
          <a:rect l="0" t="0" r="0" b="0"/>
          <a:pathLst>
            <a:path>
              <a:moveTo>
                <a:pt x="0" y="4889"/>
              </a:moveTo>
              <a:lnTo>
                <a:pt x="2028512" y="488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rot="17847524">
        <a:off x="2635667" y="2049687"/>
        <a:ext cx="101425" cy="101425"/>
      </dsp:txXfrm>
    </dsp:sp>
    <dsp:sp modelId="{78271434-AEF5-4480-B456-FF597E0C6F02}">
      <dsp:nvSpPr>
        <dsp:cNvPr id="0" name=""/>
        <dsp:cNvSpPr/>
      </dsp:nvSpPr>
      <dsp:spPr>
        <a:xfrm>
          <a:off x="3154063" y="891876"/>
          <a:ext cx="2941404" cy="61706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СРЕДНЕГО ПРОФЕССИОНАЛЬНОГО ОБРАЗОВАНИЯ</a:t>
          </a:r>
          <a:endParaRPr kumimoji="0" lang="ru-RU" sz="11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ВХОДЯЩИЕ В СОСТАВ ВУЗОВ(3)</a:t>
          </a:r>
          <a:endParaRPr kumimoji="0" lang="ru-RU" sz="1100" b="0" i="0" u="none" strike="noStrike" kern="1200" cap="none" normalizeH="0" baseline="0" dirty="0" smtClean="0">
            <a:ln/>
            <a:effectLst/>
            <a:latin typeface="+mj-lt"/>
            <a:cs typeface="Arial" pitchFamily="34" charset="0"/>
          </a:endParaRPr>
        </a:p>
      </dsp:txBody>
      <dsp:txXfrm>
        <a:off x="3154063" y="891876"/>
        <a:ext cx="2941404" cy="617061"/>
      </dsp:txXfrm>
    </dsp:sp>
    <dsp:sp modelId="{448EEAF5-CBCE-40AE-BDF8-9264D130BF5C}">
      <dsp:nvSpPr>
        <dsp:cNvPr id="0" name=""/>
        <dsp:cNvSpPr/>
      </dsp:nvSpPr>
      <dsp:spPr>
        <a:xfrm rot="18753493">
          <a:off x="2015589" y="2533271"/>
          <a:ext cx="1255062" cy="9779"/>
        </a:xfrm>
        <a:custGeom>
          <a:avLst/>
          <a:gdLst/>
          <a:ahLst/>
          <a:cxnLst/>
          <a:rect l="0" t="0" r="0" b="0"/>
          <a:pathLst>
            <a:path>
              <a:moveTo>
                <a:pt x="0" y="4889"/>
              </a:moveTo>
              <a:lnTo>
                <a:pt x="1255062" y="488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8753493">
        <a:off x="2611743" y="2506784"/>
        <a:ext cx="62753" cy="62753"/>
      </dsp:txXfrm>
    </dsp:sp>
    <dsp:sp modelId="{9F4F46AF-9E40-4CE9-9855-12EB8245A021}">
      <dsp:nvSpPr>
        <dsp:cNvPr id="0" name=""/>
        <dsp:cNvSpPr/>
      </dsp:nvSpPr>
      <dsp:spPr>
        <a:xfrm>
          <a:off x="3067544" y="1685062"/>
          <a:ext cx="2784046" cy="781729"/>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ОБРАЗОВАТЕЛЬНЫЕ ОРГАНИЗАЦИИ УПРАВЛЕНИЯ ФЕДЕРАЛЬНОЙ СЛУЖБЫ ИСПОЛНЕНИЯ НАКАЗАНИЙ ПО ТУЛЬСКОЙ ОБЛАСТИ(1)</a:t>
          </a:r>
          <a:endParaRPr kumimoji="0" lang="ru-RU" sz="1100" b="0" i="0" u="none" strike="noStrike" kern="1200" cap="none" normalizeH="0" baseline="0" dirty="0" smtClean="0">
            <a:ln/>
            <a:effectLst/>
            <a:latin typeface="+mj-lt"/>
            <a:cs typeface="Arial" pitchFamily="34" charset="0"/>
          </a:endParaRPr>
        </a:p>
      </dsp:txBody>
      <dsp:txXfrm>
        <a:off x="3067544" y="1685062"/>
        <a:ext cx="2784046" cy="781729"/>
      </dsp:txXfrm>
    </dsp:sp>
    <dsp:sp modelId="{1DA444C1-54A0-4BD0-BB40-9CA12F568D6B}">
      <dsp:nvSpPr>
        <dsp:cNvPr id="0" name=""/>
        <dsp:cNvSpPr/>
      </dsp:nvSpPr>
      <dsp:spPr>
        <a:xfrm rot="1921206">
          <a:off x="2138220" y="3275972"/>
          <a:ext cx="1057935" cy="9779"/>
        </a:xfrm>
        <a:custGeom>
          <a:avLst/>
          <a:gdLst/>
          <a:ahLst/>
          <a:cxnLst/>
          <a:rect l="0" t="0" r="0" b="0"/>
          <a:pathLst>
            <a:path>
              <a:moveTo>
                <a:pt x="0" y="4889"/>
              </a:moveTo>
              <a:lnTo>
                <a:pt x="1057935" y="488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921206">
        <a:off x="2640740" y="3254413"/>
        <a:ext cx="52896" cy="52896"/>
      </dsp:txXfrm>
    </dsp:sp>
    <dsp:sp modelId="{0DB0E1B9-46A0-4C79-A4D5-91B87B7E35FD}">
      <dsp:nvSpPr>
        <dsp:cNvPr id="0" name=""/>
        <dsp:cNvSpPr/>
      </dsp:nvSpPr>
      <dsp:spPr>
        <a:xfrm>
          <a:off x="3115680" y="2899943"/>
          <a:ext cx="1923359" cy="1322771"/>
        </a:xfrm>
        <a:prstGeom prst="roundRect">
          <a:avLst>
            <a:gd name="adj" fmla="val 10000"/>
          </a:avLst>
        </a:prstGeom>
        <a:solidFill>
          <a:schemeClr val="lt1">
            <a:hueOff val="0"/>
            <a:satOff val="0"/>
            <a:lum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kern="1200"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ОБРАЗОВАТЕЛЬНЫЕ ОРГАНИЗАЦИИ</a:t>
          </a:r>
          <a:endParaRPr kumimoji="0" lang="ru-RU" sz="1200" b="1" i="1" u="none" strike="noStrike" kern="1200"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1" u="none" strike="noStrike" kern="1200"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НПО И СПО</a:t>
          </a:r>
          <a:endParaRPr kumimoji="0" lang="ru-RU" sz="1200" b="1" i="1" u="none" strike="noStrike" kern="1200"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1" u="none" strike="noStrike" kern="1200"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ПОДВЕДОМСТВЕННЫЕ  МИНИСТЕРСТВУ ОБРАЗОВАНИЯ ТУЛЬСКОЙ ОБЛАСТИ</a:t>
          </a:r>
          <a:endParaRPr kumimoji="0" lang="ru-RU" sz="1200" b="1" i="1" u="none" strike="noStrike" kern="1200"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kern="1200" cap="none" normalizeH="0" baseline="0" dirty="0" smtClean="0">
            <a:ln/>
            <a:effectLst/>
            <a:latin typeface="Arial" pitchFamily="34" charset="0"/>
            <a:cs typeface="Arial" pitchFamily="34" charset="0"/>
          </a:endParaRPr>
        </a:p>
      </dsp:txBody>
      <dsp:txXfrm>
        <a:off x="3115680" y="2899943"/>
        <a:ext cx="1923359" cy="1322771"/>
      </dsp:txXfrm>
    </dsp:sp>
    <dsp:sp modelId="{8C4313F8-A49B-4C05-BA62-1DCC172B8349}">
      <dsp:nvSpPr>
        <dsp:cNvPr id="0" name=""/>
        <dsp:cNvSpPr/>
      </dsp:nvSpPr>
      <dsp:spPr>
        <a:xfrm rot="18339973">
          <a:off x="4663581" y="2824836"/>
          <a:ext cx="1801029" cy="9779"/>
        </a:xfrm>
        <a:custGeom>
          <a:avLst/>
          <a:gdLst/>
          <a:ahLst/>
          <a:cxnLst/>
          <a:rect l="0" t="0" r="0" b="0"/>
          <a:pathLst>
            <a:path>
              <a:moveTo>
                <a:pt x="0" y="4889"/>
              </a:moveTo>
              <a:lnTo>
                <a:pt x="1801029" y="488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18339973">
        <a:off x="5519070" y="2784700"/>
        <a:ext cx="90051" cy="90051"/>
      </dsp:txXfrm>
    </dsp:sp>
    <dsp:sp modelId="{C03AE0C4-ABFB-477D-AD53-CF8267A5764F}">
      <dsp:nvSpPr>
        <dsp:cNvPr id="0" name=""/>
        <dsp:cNvSpPr/>
      </dsp:nvSpPr>
      <dsp:spPr>
        <a:xfrm>
          <a:off x="6089151" y="1707004"/>
          <a:ext cx="2694386" cy="782238"/>
        </a:xfrm>
        <a:prstGeom prst="roundRect">
          <a:avLst>
            <a:gd name="adj" fmla="val 10000"/>
          </a:avLst>
        </a:prstGeom>
        <a:solidFill>
          <a:schemeClr val="lt1">
            <a:hueOff val="0"/>
            <a:satOff val="0"/>
            <a:lumOff val="0"/>
            <a:alphaOff val="0"/>
          </a:schemeClr>
        </a:solidFill>
        <a:ln w="38100" cap="flat" cmpd="sng" algn="ctr">
          <a:solidFill>
            <a:srgbClr val="FF33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kern="1200"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ОБРАЗОВАТЕЛЬНЫЕ ОРГАНИЗАЦИИ</a:t>
          </a:r>
          <a:endParaRPr kumimoji="0" lang="ru-RU" sz="1100" b="0" i="1" u="none" strike="noStrike" kern="1200"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1" u="none" strike="noStrike" kern="1200"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 СРЕДНЕГО ПРОФЕССИОНАЛЬНОГО  ОБРАЗОВАНИЯ </a:t>
          </a:r>
          <a:endParaRPr kumimoji="0" lang="ru-RU" sz="1100" b="0" i="1" u="none" strike="noStrike" kern="1200"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1" u="none" strike="noStrike" kern="1200"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ТУЛЬСКОЙ ОБЛАСТИ (28)</a:t>
          </a:r>
          <a:endParaRPr kumimoji="0" lang="ru-RU" sz="1100" b="0" i="1" u="none" strike="noStrike" kern="1200" cap="none" normalizeH="0" baseline="0" dirty="0" smtClean="0">
            <a:ln/>
            <a:effectLst>
              <a:outerShdw blurRad="38100" dist="38100" dir="2700000" algn="tl">
                <a:srgbClr val="000000">
                  <a:alpha val="43137"/>
                </a:srgbClr>
              </a:outerShdw>
            </a:effectLst>
            <a:latin typeface="+mj-lt"/>
            <a:cs typeface="Arial" pitchFamily="34" charset="0"/>
          </a:endParaRPr>
        </a:p>
      </dsp:txBody>
      <dsp:txXfrm>
        <a:off x="6089151" y="1707004"/>
        <a:ext cx="2694386" cy="782238"/>
      </dsp:txXfrm>
    </dsp:sp>
    <dsp:sp modelId="{84E58F42-EBE1-45AB-AED2-5ED779827EAE}">
      <dsp:nvSpPr>
        <dsp:cNvPr id="0" name=""/>
        <dsp:cNvSpPr/>
      </dsp:nvSpPr>
      <dsp:spPr>
        <a:xfrm rot="19868722">
          <a:off x="4965694" y="3271341"/>
          <a:ext cx="1181535" cy="9779"/>
        </a:xfrm>
        <a:custGeom>
          <a:avLst/>
          <a:gdLst/>
          <a:ahLst/>
          <a:cxnLst/>
          <a:rect l="0" t="0" r="0" b="0"/>
          <a:pathLst>
            <a:path>
              <a:moveTo>
                <a:pt x="0" y="4889"/>
              </a:moveTo>
              <a:lnTo>
                <a:pt x="1181535" y="488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9868722">
        <a:off x="5526923" y="3246692"/>
        <a:ext cx="59076" cy="59076"/>
      </dsp:txXfrm>
    </dsp:sp>
    <dsp:sp modelId="{D5B6A47E-6A84-4612-B408-B4C951A7810A}">
      <dsp:nvSpPr>
        <dsp:cNvPr id="0" name=""/>
        <dsp:cNvSpPr/>
      </dsp:nvSpPr>
      <dsp:spPr>
        <a:xfrm>
          <a:off x="6073883" y="2644609"/>
          <a:ext cx="2810734" cy="693048"/>
        </a:xfrm>
        <a:prstGeom prst="roundRect">
          <a:avLst>
            <a:gd name="adj" fmla="val 10000"/>
          </a:avLst>
        </a:prstGeom>
        <a:solidFill>
          <a:schemeClr val="lt1">
            <a:hueOff val="0"/>
            <a:satOff val="0"/>
            <a:lumOff val="0"/>
            <a:alphaOff val="0"/>
          </a:schemeClr>
        </a:solidFill>
        <a:ln w="38100" cap="flat" cmpd="sng" algn="ctr">
          <a:solidFill>
            <a:srgbClr val="FF33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kern="1200"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ОБРАЗОВАТЕЛЬНЫЕ ОРГАНИЗАЦИИ</a:t>
          </a:r>
          <a:endParaRPr kumimoji="0" lang="ru-RU" sz="1100" b="0" i="1" u="none" strike="noStrike" kern="1200"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1" u="none" strike="noStrike" kern="1200"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НАЧАЛЬНОГО  ПРОФЕССИОНАЛЬНОГО  ОБРАЗОВАНИЯ </a:t>
          </a:r>
          <a:endParaRPr kumimoji="0" lang="ru-RU" sz="1100" b="0" i="1" u="none" strike="noStrike" kern="1200"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1" u="none" strike="noStrike" kern="1200" cap="none" normalizeH="0" baseline="0" dirty="0" smtClean="0">
              <a:ln/>
              <a:effectLst>
                <a:outerShdw blurRad="38100" dist="38100" dir="2700000" algn="tl">
                  <a:srgbClr val="000000">
                    <a:alpha val="43137"/>
                  </a:srgbClr>
                </a:outerShdw>
              </a:effectLst>
              <a:latin typeface="+mj-lt"/>
              <a:ea typeface="Times New Roman" pitchFamily="18" charset="0"/>
              <a:cs typeface="Arial" pitchFamily="34" charset="0"/>
            </a:rPr>
            <a:t>ТУЛЬСКОЙ ОБЛАСТИ (19)</a:t>
          </a:r>
          <a:endParaRPr kumimoji="0" lang="ru-RU" sz="1100" b="0" i="1" u="none" strike="noStrike" kern="1200" cap="none" normalizeH="0" baseline="0" dirty="0" smtClean="0">
            <a:ln/>
            <a:effectLst>
              <a:outerShdw blurRad="38100" dist="38100" dir="2700000" algn="tl">
                <a:srgbClr val="000000">
                  <a:alpha val="43137"/>
                </a:srgbClr>
              </a:outerShdw>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kern="1200" cap="none" normalizeH="0" baseline="0" dirty="0" smtClean="0">
            <a:ln/>
            <a:effectLst/>
            <a:latin typeface="Arial" pitchFamily="34" charset="0"/>
            <a:cs typeface="Arial" pitchFamily="34" charset="0"/>
          </a:endParaRPr>
        </a:p>
      </dsp:txBody>
      <dsp:txXfrm>
        <a:off x="6073883" y="2644609"/>
        <a:ext cx="2810734" cy="693048"/>
      </dsp:txXfrm>
    </dsp:sp>
    <dsp:sp modelId="{037156D6-5034-4165-86F3-6E2004C2590E}">
      <dsp:nvSpPr>
        <dsp:cNvPr id="0" name=""/>
        <dsp:cNvSpPr/>
      </dsp:nvSpPr>
      <dsp:spPr>
        <a:xfrm rot="4077850">
          <a:off x="1439844" y="4150980"/>
          <a:ext cx="2493071" cy="9779"/>
        </a:xfrm>
        <a:custGeom>
          <a:avLst/>
          <a:gdLst/>
          <a:ahLst/>
          <a:cxnLst/>
          <a:rect l="0" t="0" r="0" b="0"/>
          <a:pathLst>
            <a:path>
              <a:moveTo>
                <a:pt x="0" y="4889"/>
              </a:moveTo>
              <a:lnTo>
                <a:pt x="2493071" y="488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rot="4077850">
        <a:off x="2624053" y="4093543"/>
        <a:ext cx="124653" cy="124653"/>
      </dsp:txXfrm>
    </dsp:sp>
    <dsp:sp modelId="{D907C351-DB19-424D-8BB9-B085A466B7BC}">
      <dsp:nvSpPr>
        <dsp:cNvPr id="0" name=""/>
        <dsp:cNvSpPr/>
      </dsp:nvSpPr>
      <dsp:spPr>
        <a:xfrm>
          <a:off x="3154063" y="4754172"/>
          <a:ext cx="2092246" cy="111434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effectLst/>
              <a:latin typeface="+mj-lt"/>
              <a:ea typeface="Times New Roman" pitchFamily="18" charset="0"/>
              <a:cs typeface="Arial" pitchFamily="34" charset="0"/>
            </a:rPr>
            <a:t>ОБРАЗОВАТЕЛЬНЫЕ ОРГАНИЗАЦИИ</a:t>
          </a:r>
          <a:endParaRPr kumimoji="0" lang="ru-RU" sz="12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kern="1200" cap="none" normalizeH="0" baseline="0" dirty="0" smtClean="0">
              <a:ln/>
              <a:effectLst/>
              <a:latin typeface="+mj-lt"/>
              <a:ea typeface="Times New Roman" pitchFamily="18" charset="0"/>
              <a:cs typeface="Arial" pitchFamily="34" charset="0"/>
            </a:rPr>
            <a:t>НПО и СПО</a:t>
          </a:r>
          <a:endParaRPr kumimoji="0" lang="ru-RU" sz="12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kern="1200" cap="none" normalizeH="0" baseline="0" dirty="0" smtClean="0">
              <a:ln/>
              <a:effectLst/>
              <a:latin typeface="+mj-lt"/>
              <a:ea typeface="Times New Roman" pitchFamily="18" charset="0"/>
              <a:cs typeface="Arial" pitchFamily="34" charset="0"/>
            </a:rPr>
            <a:t>ПОДВЕДОМСТВЕННЫЕ ИНЫМ МИНИСТЕРСТВАМ</a:t>
          </a:r>
          <a:endParaRPr kumimoji="0" lang="ru-RU" sz="12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kern="1200" cap="none" normalizeH="0" baseline="0" dirty="0" smtClean="0">
              <a:ln/>
              <a:effectLst/>
              <a:latin typeface="+mj-lt"/>
              <a:ea typeface="Times New Roman" pitchFamily="18" charset="0"/>
              <a:cs typeface="Arial" pitchFamily="34" charset="0"/>
            </a:rPr>
            <a:t>ТУЛЬСКОЙ ОБЛАСТИ (7)</a:t>
          </a:r>
          <a:endParaRPr kumimoji="0" lang="ru-RU" sz="1200" b="0" i="0" u="none" strike="noStrike" kern="1200"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kern="1200" cap="none" normalizeH="0" baseline="0" dirty="0" smtClean="0">
            <a:ln/>
            <a:effectLst/>
            <a:latin typeface="Arial" pitchFamily="34" charset="0"/>
            <a:cs typeface="Arial" pitchFamily="34" charset="0"/>
          </a:endParaRPr>
        </a:p>
      </dsp:txBody>
      <dsp:txXfrm>
        <a:off x="3154063" y="4754172"/>
        <a:ext cx="2092246" cy="1114346"/>
      </dsp:txXfrm>
    </dsp:sp>
    <dsp:sp modelId="{78AC935D-886F-4CA6-9A9F-1C16C7819C0E}">
      <dsp:nvSpPr>
        <dsp:cNvPr id="0" name=""/>
        <dsp:cNvSpPr/>
      </dsp:nvSpPr>
      <dsp:spPr>
        <a:xfrm rot="17933772">
          <a:off x="4868442" y="4666290"/>
          <a:ext cx="1462406" cy="9779"/>
        </a:xfrm>
        <a:custGeom>
          <a:avLst/>
          <a:gdLst/>
          <a:ahLst/>
          <a:cxnLst/>
          <a:rect l="0" t="0" r="0" b="0"/>
          <a:pathLst>
            <a:path>
              <a:moveTo>
                <a:pt x="0" y="4889"/>
              </a:moveTo>
              <a:lnTo>
                <a:pt x="1462406" y="488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7933772">
        <a:off x="5563085" y="4634619"/>
        <a:ext cx="73120" cy="73120"/>
      </dsp:txXfrm>
    </dsp:sp>
    <dsp:sp modelId="{24468A38-FA40-40CC-9642-D941AF26444E}">
      <dsp:nvSpPr>
        <dsp:cNvPr id="0" name=""/>
        <dsp:cNvSpPr/>
      </dsp:nvSpPr>
      <dsp:spPr>
        <a:xfrm>
          <a:off x="5952980" y="3672309"/>
          <a:ext cx="2915344" cy="717408"/>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ПОДВЕДОМСТВЕННЫЕ МИНИСТЕРСТВУ КУЛЬТУРЫ</a:t>
          </a:r>
          <a:endParaRPr kumimoji="0" lang="ru-RU" sz="11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И ТУРИЗМА ТУЛЬСКОЙ ОБЛАСТИ (3)</a:t>
          </a:r>
          <a:endParaRPr kumimoji="0" lang="ru-RU" sz="1100" b="0" i="0" u="none" strike="noStrike" kern="1200"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kern="1200" cap="none" normalizeH="0" baseline="0" dirty="0" smtClean="0">
            <a:ln/>
            <a:effectLst/>
            <a:latin typeface="Arial" pitchFamily="34" charset="0"/>
            <a:cs typeface="Arial" pitchFamily="34" charset="0"/>
          </a:endParaRPr>
        </a:p>
      </dsp:txBody>
      <dsp:txXfrm>
        <a:off x="5952980" y="3672309"/>
        <a:ext cx="2915344" cy="717408"/>
      </dsp:txXfrm>
    </dsp:sp>
    <dsp:sp modelId="{DC96107A-C762-4622-878E-0E21EF2B868B}">
      <dsp:nvSpPr>
        <dsp:cNvPr id="0" name=""/>
        <dsp:cNvSpPr/>
      </dsp:nvSpPr>
      <dsp:spPr>
        <a:xfrm rot="19067039">
          <a:off x="5122563" y="4985891"/>
          <a:ext cx="954164" cy="9779"/>
        </a:xfrm>
        <a:custGeom>
          <a:avLst/>
          <a:gdLst/>
          <a:ahLst/>
          <a:cxnLst/>
          <a:rect l="0" t="0" r="0" b="0"/>
          <a:pathLst>
            <a:path>
              <a:moveTo>
                <a:pt x="0" y="4889"/>
              </a:moveTo>
              <a:lnTo>
                <a:pt x="954164" y="488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9067039">
        <a:off x="5575791" y="4966926"/>
        <a:ext cx="47708" cy="47708"/>
      </dsp:txXfrm>
    </dsp:sp>
    <dsp:sp modelId="{7879AD6B-C9C2-468D-ADAE-B7C7C2711E67}">
      <dsp:nvSpPr>
        <dsp:cNvPr id="0" name=""/>
        <dsp:cNvSpPr/>
      </dsp:nvSpPr>
      <dsp:spPr>
        <a:xfrm>
          <a:off x="5952980" y="4413248"/>
          <a:ext cx="2824905" cy="513935"/>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ПОДВЕДОМСТВЕННЫЕ МИНИСТЕРСТВУ  </a:t>
          </a:r>
          <a:endParaRPr kumimoji="0" lang="ru-RU" sz="11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ТУЛЬСКОЙ ОБЛАСТИ (1)</a:t>
          </a:r>
          <a:endParaRPr kumimoji="0" lang="ru-RU" sz="1100" b="0" i="0" u="none" strike="noStrike" kern="1200"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kern="1200" cap="none" normalizeH="0" baseline="0" dirty="0" smtClean="0">
            <a:ln/>
            <a:effectLst/>
            <a:latin typeface="Arial" pitchFamily="34" charset="0"/>
            <a:cs typeface="Arial" pitchFamily="34" charset="0"/>
          </a:endParaRPr>
        </a:p>
      </dsp:txBody>
      <dsp:txXfrm>
        <a:off x="5952980" y="4413248"/>
        <a:ext cx="2824905" cy="513935"/>
      </dsp:txXfrm>
    </dsp:sp>
    <dsp:sp modelId="{FA7DEEAD-41F5-43C8-81F7-E9279447A2BB}">
      <dsp:nvSpPr>
        <dsp:cNvPr id="0" name=""/>
        <dsp:cNvSpPr/>
      </dsp:nvSpPr>
      <dsp:spPr>
        <a:xfrm rot="21301876">
          <a:off x="5244926" y="5274556"/>
          <a:ext cx="736610" cy="9779"/>
        </a:xfrm>
        <a:custGeom>
          <a:avLst/>
          <a:gdLst/>
          <a:ahLst/>
          <a:cxnLst/>
          <a:rect l="0" t="0" r="0" b="0"/>
          <a:pathLst>
            <a:path>
              <a:moveTo>
                <a:pt x="0" y="4889"/>
              </a:moveTo>
              <a:lnTo>
                <a:pt x="736610" y="488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1301876">
        <a:off x="5594816" y="5261030"/>
        <a:ext cx="36830" cy="36830"/>
      </dsp:txXfrm>
    </dsp:sp>
    <dsp:sp modelId="{20DC62B8-7F09-45E5-9141-0B60CCC76F90}">
      <dsp:nvSpPr>
        <dsp:cNvPr id="0" name=""/>
        <dsp:cNvSpPr/>
      </dsp:nvSpPr>
      <dsp:spPr>
        <a:xfrm>
          <a:off x="5980152" y="4936283"/>
          <a:ext cx="2795914" cy="62252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ПОДВЕДОМСТВЕННЫЕ КОМИТЕТУ  ТУЛЬСКОЙ ОБЛАСТИ ПО СПОРТУ И МОЛОДЁЖНОЙ ПОЛИТИКЕ (1)</a:t>
          </a:r>
          <a:endParaRPr kumimoji="0" lang="ru-RU" sz="1100" b="0" i="0" u="none" strike="noStrike" kern="1200" cap="none" normalizeH="0" baseline="0" dirty="0" smtClean="0">
            <a:ln/>
            <a:effectLst/>
            <a:latin typeface="+mj-lt"/>
            <a:cs typeface="Arial" pitchFamily="34" charset="0"/>
          </a:endParaRPr>
        </a:p>
      </dsp:txBody>
      <dsp:txXfrm>
        <a:off x="5980152" y="4936283"/>
        <a:ext cx="2795914" cy="622526"/>
      </dsp:txXfrm>
    </dsp:sp>
    <dsp:sp modelId="{88575F3B-800A-4CE1-BC9A-7F24F67B3CF4}">
      <dsp:nvSpPr>
        <dsp:cNvPr id="0" name=""/>
        <dsp:cNvSpPr/>
      </dsp:nvSpPr>
      <dsp:spPr>
        <a:xfrm rot="2231606">
          <a:off x="5152621" y="5584898"/>
          <a:ext cx="921219" cy="9779"/>
        </a:xfrm>
        <a:custGeom>
          <a:avLst/>
          <a:gdLst/>
          <a:ahLst/>
          <a:cxnLst/>
          <a:rect l="0" t="0" r="0" b="0"/>
          <a:pathLst>
            <a:path>
              <a:moveTo>
                <a:pt x="0" y="4889"/>
              </a:moveTo>
              <a:lnTo>
                <a:pt x="921219" y="488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231606">
        <a:off x="5590201" y="5566757"/>
        <a:ext cx="46060" cy="46060"/>
      </dsp:txXfrm>
    </dsp:sp>
    <dsp:sp modelId="{6FE70999-C65F-4383-9BB1-1CBE688614D7}">
      <dsp:nvSpPr>
        <dsp:cNvPr id="0" name=""/>
        <dsp:cNvSpPr/>
      </dsp:nvSpPr>
      <dsp:spPr>
        <a:xfrm>
          <a:off x="5980152" y="5547555"/>
          <a:ext cx="2849529" cy="641349"/>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ОБРАЗОВАТЕЛЬНЫЕ ОРГАНИЗАЦИИ</a:t>
          </a:r>
          <a:endParaRPr kumimoji="0" lang="ru-RU" sz="11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ПОДВЕДОМСТВЕННЫЕ  МИНИСТЕРСТВУ ТРУДА И СОЦИАЛЬНОЙ ЗАЩИТЫ </a:t>
          </a:r>
          <a:endParaRPr kumimoji="0" lang="ru-RU" sz="1100" b="0" i="0" u="none" strike="noStrike" kern="1200" cap="none" normalizeH="0" baseline="0" dirty="0" smtClean="0">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kern="1200" cap="none" normalizeH="0" baseline="0" dirty="0" smtClean="0">
              <a:ln/>
              <a:effectLst/>
              <a:latin typeface="+mj-lt"/>
              <a:ea typeface="Times New Roman" pitchFamily="18" charset="0"/>
              <a:cs typeface="Arial" pitchFamily="34" charset="0"/>
            </a:rPr>
            <a:t>ТУЛЬСКОЙ ОБЛАСТИ  (2)</a:t>
          </a:r>
          <a:endParaRPr kumimoji="0" lang="ru-RU" sz="1100" b="0" i="0" u="none" strike="noStrike" kern="1200" cap="none" normalizeH="0" baseline="0" dirty="0" smtClean="0">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500" b="0" i="0" u="none" strike="noStrike" kern="1200" cap="none" normalizeH="0" baseline="0" dirty="0" smtClean="0">
            <a:ln/>
            <a:effectLst/>
            <a:latin typeface="Arial" pitchFamily="34" charset="0"/>
            <a:cs typeface="Arial" pitchFamily="34" charset="0"/>
          </a:endParaRPr>
        </a:p>
      </dsp:txBody>
      <dsp:txXfrm>
        <a:off x="5980152" y="5547555"/>
        <a:ext cx="2849529" cy="64134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5E4724-F60D-4A02-A627-C30F278D73D2}">
      <dsp:nvSpPr>
        <dsp:cNvPr id="0" name=""/>
        <dsp:cNvSpPr/>
      </dsp:nvSpPr>
      <dsp:spPr>
        <a:xfrm>
          <a:off x="1145" y="919774"/>
          <a:ext cx="1518036" cy="1518036"/>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ru-RU" sz="1200" kern="1200" dirty="0" smtClean="0"/>
            <a:t>ГОУ</a:t>
          </a:r>
          <a:r>
            <a:rPr lang="ru-RU" sz="1200" kern="1200" baseline="0" dirty="0" smtClean="0"/>
            <a:t> НПО ТО «Профессиональное училище № 2»</a:t>
          </a:r>
          <a:endParaRPr lang="ru-RU" sz="1200" kern="1200" dirty="0"/>
        </a:p>
      </dsp:txBody>
      <dsp:txXfrm>
        <a:off x="1145" y="919774"/>
        <a:ext cx="1518036" cy="1518036"/>
      </dsp:txXfrm>
    </dsp:sp>
    <dsp:sp modelId="{2BBC0241-2D0C-4707-B67E-D481DDA625CB}">
      <dsp:nvSpPr>
        <dsp:cNvPr id="0" name=""/>
        <dsp:cNvSpPr/>
      </dsp:nvSpPr>
      <dsp:spPr>
        <a:xfrm>
          <a:off x="1642446" y="1238562"/>
          <a:ext cx="880461" cy="880461"/>
        </a:xfrm>
        <a:prstGeom prst="mathPlus">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1642446" y="1238562"/>
        <a:ext cx="880461" cy="880461"/>
      </dsp:txXfrm>
    </dsp:sp>
    <dsp:sp modelId="{554836B5-36C4-4B5A-97CE-456A77149E28}">
      <dsp:nvSpPr>
        <dsp:cNvPr id="0" name=""/>
        <dsp:cNvSpPr/>
      </dsp:nvSpPr>
      <dsp:spPr>
        <a:xfrm>
          <a:off x="2646171" y="919774"/>
          <a:ext cx="1518036" cy="1518036"/>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ru-RU" sz="1200" kern="1200" dirty="0" smtClean="0"/>
            <a:t>ГОУ СПО ТО «Алексинский машиностроительный техникум»</a:t>
          </a:r>
          <a:endParaRPr lang="ru-RU" sz="1200" kern="1200" dirty="0"/>
        </a:p>
      </dsp:txBody>
      <dsp:txXfrm>
        <a:off x="2646171" y="919774"/>
        <a:ext cx="1518036" cy="1518036"/>
      </dsp:txXfrm>
    </dsp:sp>
    <dsp:sp modelId="{EF7B3A77-C80B-414B-83AF-0EAA0941FF21}">
      <dsp:nvSpPr>
        <dsp:cNvPr id="0" name=""/>
        <dsp:cNvSpPr/>
      </dsp:nvSpPr>
      <dsp:spPr>
        <a:xfrm>
          <a:off x="4287472" y="1238562"/>
          <a:ext cx="880461" cy="880461"/>
        </a:xfrm>
        <a:prstGeom prst="mathEqual">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ru-RU" sz="3700" kern="1200"/>
        </a:p>
      </dsp:txBody>
      <dsp:txXfrm>
        <a:off x="4287472" y="1238562"/>
        <a:ext cx="880461" cy="880461"/>
      </dsp:txXfrm>
    </dsp:sp>
    <dsp:sp modelId="{4FDD340D-BCC3-457F-B1C1-045F37E6FE00}">
      <dsp:nvSpPr>
        <dsp:cNvPr id="0" name=""/>
        <dsp:cNvSpPr/>
      </dsp:nvSpPr>
      <dsp:spPr>
        <a:xfrm>
          <a:off x="5291198" y="919774"/>
          <a:ext cx="1518036" cy="1518036"/>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ru-RU" sz="1200" kern="1200" dirty="0" smtClean="0"/>
            <a:t>ГПОО «Алексинский машиностроительный техникум»</a:t>
          </a:r>
          <a:endParaRPr lang="ru-RU" sz="1200" kern="1200" dirty="0"/>
        </a:p>
      </dsp:txBody>
      <dsp:txXfrm>
        <a:off x="5291198" y="919774"/>
        <a:ext cx="1518036" cy="151803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CB442C-44E2-44C0-870C-353C97C1C400}">
      <dsp:nvSpPr>
        <dsp:cNvPr id="0" name=""/>
        <dsp:cNvSpPr/>
      </dsp:nvSpPr>
      <dsp:spPr>
        <a:xfrm>
          <a:off x="0" y="1257179"/>
          <a:ext cx="1560501" cy="156050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ru-RU" sz="1200" kern="1200" dirty="0" smtClean="0"/>
            <a:t>ГОУ НПО ТО «Профессиональное училище № 30»</a:t>
          </a:r>
          <a:endParaRPr lang="ru-RU" sz="1200" kern="1200" dirty="0"/>
        </a:p>
      </dsp:txBody>
      <dsp:txXfrm>
        <a:off x="0" y="1257179"/>
        <a:ext cx="1560501" cy="1560501"/>
      </dsp:txXfrm>
    </dsp:sp>
    <dsp:sp modelId="{F36A6CA6-8D31-4FD0-B4AE-3B9F7DB87CEE}">
      <dsp:nvSpPr>
        <dsp:cNvPr id="0" name=""/>
        <dsp:cNvSpPr/>
      </dsp:nvSpPr>
      <dsp:spPr>
        <a:xfrm>
          <a:off x="1688391" y="1579454"/>
          <a:ext cx="905090" cy="905090"/>
        </a:xfrm>
        <a:prstGeom prst="mathPlus">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1688391" y="1579454"/>
        <a:ext cx="905090" cy="905090"/>
      </dsp:txXfrm>
    </dsp:sp>
    <dsp:sp modelId="{D1E5D86E-0F7D-46C6-90CA-E915FA6A43B5}">
      <dsp:nvSpPr>
        <dsp:cNvPr id="0" name=""/>
        <dsp:cNvSpPr/>
      </dsp:nvSpPr>
      <dsp:spPr>
        <a:xfrm>
          <a:off x="2720195" y="1251749"/>
          <a:ext cx="1560501" cy="156050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ru-RU" sz="1200" kern="1200" dirty="0" smtClean="0"/>
            <a:t>ГОУ СПО ТО «Богородицкий техникум электронных приборов»</a:t>
          </a:r>
          <a:endParaRPr lang="ru-RU" sz="1200" kern="1200" dirty="0"/>
        </a:p>
      </dsp:txBody>
      <dsp:txXfrm>
        <a:off x="2720195" y="1251749"/>
        <a:ext cx="1560501" cy="1560501"/>
      </dsp:txXfrm>
    </dsp:sp>
    <dsp:sp modelId="{6E481842-2338-4A76-9337-48ED470777A2}">
      <dsp:nvSpPr>
        <dsp:cNvPr id="0" name=""/>
        <dsp:cNvSpPr/>
      </dsp:nvSpPr>
      <dsp:spPr>
        <a:xfrm>
          <a:off x="4407409" y="1579454"/>
          <a:ext cx="905090" cy="905090"/>
        </a:xfrm>
        <a:prstGeom prst="mathEqual">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4407409" y="1579454"/>
        <a:ext cx="905090" cy="905090"/>
      </dsp:txXfrm>
    </dsp:sp>
    <dsp:sp modelId="{0A64A905-D9F5-4593-A6DF-D3982F7C60C1}">
      <dsp:nvSpPr>
        <dsp:cNvPr id="0" name=""/>
        <dsp:cNvSpPr/>
      </dsp:nvSpPr>
      <dsp:spPr>
        <a:xfrm>
          <a:off x="5439213" y="1251749"/>
          <a:ext cx="1560501" cy="156050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ru-RU" sz="1200" kern="1200" dirty="0" smtClean="0"/>
            <a:t>ГПОО «Богородицкий техникум электронных приборов»</a:t>
          </a:r>
          <a:endParaRPr lang="ru-RU" sz="1200" kern="1200" dirty="0"/>
        </a:p>
      </dsp:txBody>
      <dsp:txXfrm>
        <a:off x="5439213" y="1251749"/>
        <a:ext cx="1560501" cy="156050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CB442C-44E2-44C0-870C-353C97C1C400}">
      <dsp:nvSpPr>
        <dsp:cNvPr id="0" name=""/>
        <dsp:cNvSpPr/>
      </dsp:nvSpPr>
      <dsp:spPr>
        <a:xfrm>
          <a:off x="0" y="717455"/>
          <a:ext cx="1576432" cy="157643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ru-RU" sz="1200" kern="1200" dirty="0" smtClean="0"/>
            <a:t>ГОУ НПО ТО «Профессиональное училище № 43»</a:t>
          </a:r>
          <a:endParaRPr lang="ru-RU" sz="1200" kern="1200" dirty="0"/>
        </a:p>
      </dsp:txBody>
      <dsp:txXfrm>
        <a:off x="0" y="717455"/>
        <a:ext cx="1576432" cy="1576432"/>
      </dsp:txXfrm>
    </dsp:sp>
    <dsp:sp modelId="{F36A6CA6-8D31-4FD0-B4AE-3B9F7DB87CEE}">
      <dsp:nvSpPr>
        <dsp:cNvPr id="0" name=""/>
        <dsp:cNvSpPr/>
      </dsp:nvSpPr>
      <dsp:spPr>
        <a:xfrm>
          <a:off x="1705627" y="1043020"/>
          <a:ext cx="914330" cy="914330"/>
        </a:xfrm>
        <a:prstGeom prst="mathPlus">
          <a:avLst/>
        </a:prstGeom>
        <a:solidFill>
          <a:schemeClr val="accent4">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1705627" y="1043020"/>
        <a:ext cx="914330" cy="914330"/>
      </dsp:txXfrm>
    </dsp:sp>
    <dsp:sp modelId="{D1E5D86E-0F7D-46C6-90CA-E915FA6A43B5}">
      <dsp:nvSpPr>
        <dsp:cNvPr id="0" name=""/>
        <dsp:cNvSpPr/>
      </dsp:nvSpPr>
      <dsp:spPr>
        <a:xfrm>
          <a:off x="2747964" y="711969"/>
          <a:ext cx="1576432" cy="157643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ru-RU" sz="1200" kern="1200" dirty="0" smtClean="0"/>
            <a:t>ГОУ НПО ТО «Профессиональный лицей № 42»</a:t>
          </a:r>
          <a:endParaRPr lang="ru-RU" sz="1200" kern="1200" dirty="0"/>
        </a:p>
      </dsp:txBody>
      <dsp:txXfrm>
        <a:off x="2747964" y="711969"/>
        <a:ext cx="1576432" cy="1576432"/>
      </dsp:txXfrm>
    </dsp:sp>
    <dsp:sp modelId="{6E481842-2338-4A76-9337-48ED470777A2}">
      <dsp:nvSpPr>
        <dsp:cNvPr id="0" name=""/>
        <dsp:cNvSpPr/>
      </dsp:nvSpPr>
      <dsp:spPr>
        <a:xfrm>
          <a:off x="4452403" y="1043020"/>
          <a:ext cx="914330" cy="914330"/>
        </a:xfrm>
        <a:prstGeom prst="mathEqual">
          <a:avLst/>
        </a:prstGeom>
        <a:solidFill>
          <a:schemeClr val="accent4">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4452403" y="1043020"/>
        <a:ext cx="914330" cy="914330"/>
      </dsp:txXfrm>
    </dsp:sp>
    <dsp:sp modelId="{0A64A905-D9F5-4593-A6DF-D3982F7C60C1}">
      <dsp:nvSpPr>
        <dsp:cNvPr id="0" name=""/>
        <dsp:cNvSpPr/>
      </dsp:nvSpPr>
      <dsp:spPr>
        <a:xfrm>
          <a:off x="5494740" y="711969"/>
          <a:ext cx="1576432" cy="157643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ru-RU" sz="1400" kern="1200" dirty="0" smtClean="0"/>
            <a:t>ГПОО «Техникум ресторанного сервиса и торговли»</a:t>
          </a:r>
          <a:endParaRPr lang="ru-RU" sz="1400" kern="1200" dirty="0"/>
        </a:p>
      </dsp:txBody>
      <dsp:txXfrm>
        <a:off x="5494740" y="711969"/>
        <a:ext cx="1576432" cy="15764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62CD6-798B-4709-8CDD-C8F30232E3C7}" type="datetimeFigureOut">
              <a:rPr lang="ru-RU" smtClean="0"/>
              <a:t>06.12.2014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87FAB-40FE-4BBD-ACFD-AF71356164F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Заголовок.</a:t>
            </a:r>
            <a:r>
              <a:rPr lang="ru-RU" baseline="0" dirty="0" smtClean="0"/>
              <a:t> </a:t>
            </a:r>
            <a:r>
              <a:rPr lang="ru-RU" b="1" baseline="0" dirty="0" smtClean="0"/>
              <a:t>Слайд № 1</a:t>
            </a:r>
            <a:endParaRPr lang="ru-RU" b="1" dirty="0"/>
          </a:p>
        </p:txBody>
      </p:sp>
      <p:sp>
        <p:nvSpPr>
          <p:cNvPr id="4" name="Номер слайда 3"/>
          <p:cNvSpPr>
            <a:spLocks noGrp="1"/>
          </p:cNvSpPr>
          <p:nvPr>
            <p:ph type="sldNum" sz="quarter" idx="10"/>
          </p:nvPr>
        </p:nvSpPr>
        <p:spPr/>
        <p:txBody>
          <a:bodyPr/>
          <a:lstStyle/>
          <a:p>
            <a:fld id="{93787FAB-40FE-4BBD-ACFD-AF71356164F0}"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Слайд № 9.1</a:t>
            </a:r>
            <a:endParaRPr lang="ru-RU" dirty="0"/>
          </a:p>
        </p:txBody>
      </p:sp>
      <p:sp>
        <p:nvSpPr>
          <p:cNvPr id="4" name="Номер слайда 3"/>
          <p:cNvSpPr>
            <a:spLocks noGrp="1"/>
          </p:cNvSpPr>
          <p:nvPr>
            <p:ph type="sldNum" sz="quarter" idx="10"/>
          </p:nvPr>
        </p:nvSpPr>
        <p:spPr/>
        <p:txBody>
          <a:bodyPr/>
          <a:lstStyle/>
          <a:p>
            <a:fld id="{93787FAB-40FE-4BBD-ACFD-AF71356164F0}" type="slidenum">
              <a:rPr lang="ru-RU" smtClean="0"/>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Слайд</a:t>
            </a:r>
            <a:r>
              <a:rPr lang="ru-RU" baseline="0" dirty="0" smtClean="0"/>
              <a:t> № 9.2.</a:t>
            </a:r>
            <a:endParaRPr lang="ru-RU" dirty="0"/>
          </a:p>
        </p:txBody>
      </p:sp>
      <p:sp>
        <p:nvSpPr>
          <p:cNvPr id="4" name="Номер слайда 3"/>
          <p:cNvSpPr>
            <a:spLocks noGrp="1"/>
          </p:cNvSpPr>
          <p:nvPr>
            <p:ph type="sldNum" sz="quarter" idx="10"/>
          </p:nvPr>
        </p:nvSpPr>
        <p:spPr/>
        <p:txBody>
          <a:bodyPr/>
          <a:lstStyle/>
          <a:p>
            <a:fld id="{93787FAB-40FE-4BBD-ACFD-AF71356164F0}" type="slidenum">
              <a:rPr lang="ru-RU" smtClean="0"/>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Изменения запроса к системе профессионального образования со стороны государства.</a:t>
            </a: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Слайд № 2 </a:t>
            </a:r>
            <a:endParaRPr lang="ru-RU" b="1" dirty="0"/>
          </a:p>
        </p:txBody>
      </p:sp>
      <p:sp>
        <p:nvSpPr>
          <p:cNvPr id="4" name="Номер слайда 3"/>
          <p:cNvSpPr>
            <a:spLocks noGrp="1"/>
          </p:cNvSpPr>
          <p:nvPr>
            <p:ph type="sldNum" sz="quarter" idx="10"/>
          </p:nvPr>
        </p:nvSpPr>
        <p:spPr/>
        <p:txBody>
          <a:bodyPr/>
          <a:lstStyle/>
          <a:p>
            <a:fld id="{93787FAB-40FE-4BBD-ACFD-AF71356164F0}"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Другие вопросы, отраженные  в Федеральном законодательстве РФ и законах Тульской области в сфере образования.</a:t>
            </a:r>
            <a:r>
              <a:rPr lang="ru-RU" baseline="0" dirty="0" smtClean="0"/>
              <a:t> </a:t>
            </a:r>
            <a:r>
              <a:rPr lang="ru-RU" b="1" baseline="0" dirty="0" smtClean="0"/>
              <a:t>Слайд № 3</a:t>
            </a:r>
            <a:endParaRPr lang="ru-RU" b="1" dirty="0" smtClean="0"/>
          </a:p>
          <a:p>
            <a:endParaRPr lang="ru-RU" dirty="0"/>
          </a:p>
        </p:txBody>
      </p:sp>
      <p:sp>
        <p:nvSpPr>
          <p:cNvPr id="4" name="Номер слайда 3"/>
          <p:cNvSpPr>
            <a:spLocks noGrp="1"/>
          </p:cNvSpPr>
          <p:nvPr>
            <p:ph type="sldNum" sz="quarter" idx="10"/>
          </p:nvPr>
        </p:nvSpPr>
        <p:spPr/>
        <p:txBody>
          <a:bodyPr/>
          <a:lstStyle/>
          <a:p>
            <a:fld id="{93787FAB-40FE-4BBD-ACFD-AF71356164F0}"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Слайд № 4</a:t>
            </a:r>
            <a:endParaRPr lang="ru-RU" b="1" dirty="0"/>
          </a:p>
        </p:txBody>
      </p:sp>
      <p:sp>
        <p:nvSpPr>
          <p:cNvPr id="4" name="Номер слайда 3"/>
          <p:cNvSpPr>
            <a:spLocks noGrp="1"/>
          </p:cNvSpPr>
          <p:nvPr>
            <p:ph type="sldNum" sz="quarter" idx="10"/>
          </p:nvPr>
        </p:nvSpPr>
        <p:spPr/>
        <p:txBody>
          <a:bodyPr/>
          <a:lstStyle/>
          <a:p>
            <a:fld id="{93787FAB-40FE-4BBD-ACFD-AF71356164F0}"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Слайд № 5.</a:t>
            </a:r>
            <a:endParaRPr lang="ru-RU" b="1" dirty="0"/>
          </a:p>
        </p:txBody>
      </p:sp>
      <p:sp>
        <p:nvSpPr>
          <p:cNvPr id="4" name="Номер слайда 3"/>
          <p:cNvSpPr>
            <a:spLocks noGrp="1"/>
          </p:cNvSpPr>
          <p:nvPr>
            <p:ph type="sldNum" sz="quarter" idx="10"/>
          </p:nvPr>
        </p:nvSpPr>
        <p:spPr/>
        <p:txBody>
          <a:bodyPr/>
          <a:lstStyle/>
          <a:p>
            <a:fld id="{93787FAB-40FE-4BBD-ACFD-AF71356164F0}" type="slidenum">
              <a:rPr lang="ru-RU" smtClean="0"/>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Слайд № 6.</a:t>
            </a:r>
            <a:endParaRPr lang="ru-RU" b="1" dirty="0"/>
          </a:p>
        </p:txBody>
      </p:sp>
      <p:sp>
        <p:nvSpPr>
          <p:cNvPr id="4" name="Номер слайда 3"/>
          <p:cNvSpPr>
            <a:spLocks noGrp="1"/>
          </p:cNvSpPr>
          <p:nvPr>
            <p:ph type="sldNum" sz="quarter" idx="10"/>
          </p:nvPr>
        </p:nvSpPr>
        <p:spPr/>
        <p:txBody>
          <a:bodyPr/>
          <a:lstStyle/>
          <a:p>
            <a:fld id="{93787FAB-40FE-4BBD-ACFD-AF71356164F0}" type="slidenum">
              <a:rPr lang="ru-RU" smtClean="0"/>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Слайд № 7</a:t>
            </a:r>
            <a:endParaRPr lang="ru-RU" dirty="0"/>
          </a:p>
        </p:txBody>
      </p:sp>
      <p:sp>
        <p:nvSpPr>
          <p:cNvPr id="4" name="Номер слайда 3"/>
          <p:cNvSpPr>
            <a:spLocks noGrp="1"/>
          </p:cNvSpPr>
          <p:nvPr>
            <p:ph type="sldNum" sz="quarter" idx="10"/>
          </p:nvPr>
        </p:nvSpPr>
        <p:spPr/>
        <p:txBody>
          <a:bodyPr/>
          <a:lstStyle/>
          <a:p>
            <a:fld id="{93787FAB-40FE-4BBD-ACFD-AF71356164F0}" type="slidenum">
              <a:rPr lang="ru-RU" smtClean="0"/>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Слайд № 8.1</a:t>
            </a:r>
            <a:endParaRPr lang="ru-RU" dirty="0"/>
          </a:p>
        </p:txBody>
      </p:sp>
      <p:sp>
        <p:nvSpPr>
          <p:cNvPr id="4" name="Номер слайда 3"/>
          <p:cNvSpPr>
            <a:spLocks noGrp="1"/>
          </p:cNvSpPr>
          <p:nvPr>
            <p:ph type="sldNum" sz="quarter" idx="10"/>
          </p:nvPr>
        </p:nvSpPr>
        <p:spPr/>
        <p:txBody>
          <a:bodyPr/>
          <a:lstStyle/>
          <a:p>
            <a:fld id="{93787FAB-40FE-4BBD-ACFD-AF71356164F0}" type="slidenum">
              <a:rPr lang="ru-RU" smtClean="0"/>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Слайд № 8.2.</a:t>
            </a:r>
            <a:endParaRPr lang="ru-RU" dirty="0"/>
          </a:p>
        </p:txBody>
      </p:sp>
      <p:sp>
        <p:nvSpPr>
          <p:cNvPr id="4" name="Номер слайда 3"/>
          <p:cNvSpPr>
            <a:spLocks noGrp="1"/>
          </p:cNvSpPr>
          <p:nvPr>
            <p:ph type="sldNum" sz="quarter" idx="10"/>
          </p:nvPr>
        </p:nvSpPr>
        <p:spPr/>
        <p:txBody>
          <a:bodyPr/>
          <a:lstStyle/>
          <a:p>
            <a:fld id="{93787FAB-40FE-4BBD-ACFD-AF71356164F0}" type="slidenum">
              <a:rPr lang="ru-RU" smtClean="0"/>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8.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9.xml"/><Relationship Id="rId16" Type="http://schemas.openxmlformats.org/officeDocument/2006/relationships/diagramColors" Target="../diagrams/colors1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8.jpe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odirect_tck71@mail.ru" TargetMode="External"/><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130425"/>
            <a:ext cx="8286808" cy="147002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Система профессионального образования Тульской </a:t>
            </a:r>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области: </a:t>
            </a:r>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о</a:t>
            </a:r>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бщая </a:t>
            </a:r>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социально-экономическая характеристика. </a:t>
            </a:r>
            <a:b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br>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Факторы, </a:t>
            </a:r>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определяющие  </a:t>
            </a:r>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условия функционирования системы.  </a:t>
            </a:r>
            <a:b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br>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Внешние запросы к </a:t>
            </a:r>
            <a:r>
              <a:rPr lang="ru-RU" sz="3600" b="1" dirty="0" smtClean="0">
                <a:ln w="11430"/>
                <a:solidFill>
                  <a:srgbClr val="C00000"/>
                </a:solidFill>
                <a:effectLst>
                  <a:outerShdw blurRad="38100" dist="38100" dir="2700000" algn="tl">
                    <a:srgbClr val="000000">
                      <a:alpha val="43137"/>
                    </a:srgbClr>
                  </a:outerShdw>
                </a:effectLst>
                <a:latin typeface="Arial Black" pitchFamily="34" charset="0"/>
              </a:rPr>
              <a:t>системе.</a:t>
            </a:r>
            <a:r>
              <a:rPr lang="ru-RU" b="1" dirty="0" smtClean="0">
                <a:ln w="11430"/>
                <a:solidFill>
                  <a:srgbClr val="C00000"/>
                </a:solidFill>
                <a:effectLst>
                  <a:outerShdw blurRad="38100" dist="38100" dir="2700000" algn="tl">
                    <a:srgbClr val="000000">
                      <a:alpha val="43137"/>
                    </a:srgbClr>
                  </a:outerShdw>
                </a:effectLst>
              </a:rPr>
              <a:t/>
            </a:r>
            <a:br>
              <a:rPr lang="ru-RU" b="1" dirty="0" smtClean="0">
                <a:ln w="11430"/>
                <a:solidFill>
                  <a:srgbClr val="C00000"/>
                </a:solidFill>
                <a:effectLst>
                  <a:outerShdw blurRad="38100" dist="38100" dir="2700000" algn="tl">
                    <a:srgbClr val="000000">
                      <a:alpha val="43137"/>
                    </a:srgbClr>
                  </a:outerShdw>
                </a:effectLst>
              </a:rPr>
            </a:br>
            <a:endParaRPr lang="ru-RU" b="1" dirty="0">
              <a:ln w="11430"/>
              <a:solidFill>
                <a:srgbClr val="C0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14282" y="4357694"/>
            <a:ext cx="8429684" cy="2324104"/>
          </a:xfrm>
        </p:spPr>
        <p:txBody>
          <a:bodyPr>
            <a:normAutofit fontScale="77500" lnSpcReduction="20000"/>
          </a:bodyPr>
          <a:lstStyle/>
          <a:p>
            <a:r>
              <a:rPr lang="ru-RU" dirty="0" smtClean="0">
                <a:solidFill>
                  <a:schemeClr val="tx1"/>
                </a:solidFill>
              </a:rPr>
              <a:t>Директор </a:t>
            </a:r>
          </a:p>
          <a:p>
            <a:r>
              <a:rPr lang="ru-RU" dirty="0" smtClean="0">
                <a:solidFill>
                  <a:schemeClr val="tx1"/>
                </a:solidFill>
              </a:rPr>
              <a:t>ГП ОО ТО «Тульский сельскохозяйственный колледж имени И.С. Ефанова», </a:t>
            </a:r>
          </a:p>
          <a:p>
            <a:r>
              <a:rPr lang="ru-RU" dirty="0" smtClean="0">
                <a:solidFill>
                  <a:schemeClr val="tx1"/>
                </a:solidFill>
              </a:rPr>
              <a:t>Председатель Совета Директоров ОУ СПО ТО, </a:t>
            </a:r>
            <a:r>
              <a:rPr lang="ru-RU" dirty="0" err="1" smtClean="0">
                <a:solidFill>
                  <a:schemeClr val="tx1"/>
                </a:solidFill>
              </a:rPr>
              <a:t>к.э.н</a:t>
            </a:r>
            <a:r>
              <a:rPr lang="ru-RU" dirty="0" smtClean="0">
                <a:solidFill>
                  <a:schemeClr val="tx1"/>
                </a:solidFill>
              </a:rPr>
              <a:t>., доцент, член-корреспондент РАЕН </a:t>
            </a:r>
          </a:p>
          <a:p>
            <a:r>
              <a:rPr lang="ru-RU" sz="4200" b="1" dirty="0" smtClean="0">
                <a:solidFill>
                  <a:schemeClr val="tx1"/>
                </a:solidFill>
              </a:rPr>
              <a:t>Глотов Олег Анатольевич</a:t>
            </a:r>
            <a:endParaRPr lang="ru-RU" sz="42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572164"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За период с 2006 по 2013 годы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реорганизованы</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27 учреждений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начального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профессионального и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среднего</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профессионального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образования</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graphicFrame>
        <p:nvGraphicFramePr>
          <p:cNvPr id="26" name="Схема 25"/>
          <p:cNvGraphicFramePr/>
          <p:nvPr/>
        </p:nvGraphicFramePr>
        <p:xfrm>
          <a:off x="142844" y="214290"/>
          <a:ext cx="681038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Схема 28"/>
          <p:cNvGraphicFramePr/>
          <p:nvPr/>
        </p:nvGraphicFramePr>
        <p:xfrm>
          <a:off x="0" y="1571612"/>
          <a:ext cx="700089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0" name="Схема 29"/>
          <p:cNvGraphicFramePr/>
          <p:nvPr/>
        </p:nvGraphicFramePr>
        <p:xfrm>
          <a:off x="0" y="4143380"/>
          <a:ext cx="7072362" cy="30003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1" name="Схема 30"/>
          <p:cNvGraphicFramePr/>
          <p:nvPr/>
        </p:nvGraphicFramePr>
        <p:xfrm>
          <a:off x="4786314" y="2500306"/>
          <a:ext cx="6715172" cy="200026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74" y="0"/>
            <a:ext cx="9786974" cy="57148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a:t>
            </a:r>
            <a:r>
              <a:rPr lang="ru-RU"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2014 году осуществляется процесс реорганизации следующих профессиональных образовательных организаций: </a:t>
            </a:r>
            <a:br>
              <a:rPr lang="ru-RU"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Схема 5"/>
          <p:cNvGraphicFramePr/>
          <p:nvPr/>
        </p:nvGraphicFramePr>
        <p:xfrm>
          <a:off x="500034" y="4286256"/>
          <a:ext cx="8215370" cy="2920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nvGraphicFramePr>
        <p:xfrm>
          <a:off x="214282" y="-357214"/>
          <a:ext cx="842968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Схема 7"/>
          <p:cNvGraphicFramePr/>
          <p:nvPr/>
        </p:nvGraphicFramePr>
        <p:xfrm>
          <a:off x="285720" y="1714488"/>
          <a:ext cx="8501122" cy="40005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714412" y="571480"/>
          <a:ext cx="5929354" cy="628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nvGraphicFramePr>
        <p:xfrm>
          <a:off x="4643438" y="285728"/>
          <a:ext cx="4500562"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для презентации Ярославль\9051058661c92fd79bbdcc08000281bbc5cbc891ce_b.jpg"/>
          <p:cNvPicPr>
            <a:picLocks noChangeAspect="1" noChangeArrowheads="1"/>
          </p:cNvPicPr>
          <p:nvPr/>
        </p:nvPicPr>
        <p:blipFill>
          <a:blip r:embed="rId13" cstate="print"/>
          <a:srcRect/>
          <a:stretch>
            <a:fillRect/>
          </a:stretch>
        </p:blipFill>
        <p:spPr bwMode="auto">
          <a:xfrm>
            <a:off x="1857356" y="357166"/>
            <a:ext cx="3143272" cy="2357454"/>
          </a:xfrm>
          <a:prstGeom prst="rect">
            <a:avLst/>
          </a:prstGeom>
          <a:noFill/>
          <a:effectLst>
            <a:softEdge rad="1270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p:cNvGraphicFramePr>
            <a:graphicFrameLocks/>
          </p:cNvGraphicFramePr>
          <p:nvPr/>
        </p:nvGraphicFramePr>
        <p:xfrm>
          <a:off x="-428660" y="214290"/>
          <a:ext cx="8929718"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H:\для презентации Ярославль\image.jpg"/>
          <p:cNvPicPr>
            <a:picLocks noChangeAspect="1" noChangeArrowheads="1"/>
          </p:cNvPicPr>
          <p:nvPr/>
        </p:nvPicPr>
        <p:blipFill>
          <a:blip r:embed="rId8" cstate="print"/>
          <a:srcRect l="3239" t="11695" r="643" b="4980"/>
          <a:stretch>
            <a:fillRect/>
          </a:stretch>
        </p:blipFill>
        <p:spPr bwMode="auto">
          <a:xfrm>
            <a:off x="4786282" y="4067102"/>
            <a:ext cx="4357718" cy="2790898"/>
          </a:xfrm>
          <a:prstGeom prst="rect">
            <a:avLst/>
          </a:prstGeom>
          <a:noFill/>
          <a:effectLst>
            <a:softEdge rad="317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Распределение численности преподавателей в государственных и </a:t>
            </a:r>
            <a:b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муниципальных образовательных организациях среднего </a:t>
            </a:r>
            <a:b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профессионального образования по стажу работы</a:t>
            </a:r>
            <a:b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начало учебного года; человек) </a:t>
            </a:r>
            <a:b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251520" y="1340768"/>
          <a:ext cx="8445624" cy="2144776"/>
        </p:xfrm>
        <a:graphic>
          <a:graphicData uri="http://schemas.openxmlformats.org/drawingml/2006/table">
            <a:tbl>
              <a:tblPr firstRow="1" bandRow="1">
                <a:tableStyleId>{37CE84F3-28C3-443E-9E96-99CF82512B78}</a:tableStyleId>
              </a:tblPr>
              <a:tblGrid>
                <a:gridCol w="792088"/>
                <a:gridCol w="1319318"/>
                <a:gridCol w="1055703"/>
                <a:gridCol w="1055703"/>
                <a:gridCol w="1055703"/>
                <a:gridCol w="1055703"/>
                <a:gridCol w="1055703"/>
                <a:gridCol w="1055703"/>
              </a:tblGrid>
              <a:tr h="370840">
                <a:tc rowSpan="2">
                  <a:txBody>
                    <a:bodyPr/>
                    <a:lstStyle/>
                    <a:p>
                      <a:pPr algn="ctr">
                        <a:lnSpc>
                          <a:spcPct val="115000"/>
                        </a:lnSpc>
                        <a:spcBef>
                          <a:spcPts val="100"/>
                        </a:spcBef>
                        <a:spcAft>
                          <a:spcPts val="100"/>
                        </a:spcAft>
                      </a:pPr>
                      <a:r>
                        <a:rPr lang="ru-RU" sz="1400" b="1" dirty="0"/>
                        <a:t>Годы</a:t>
                      </a:r>
                      <a:endParaRPr lang="ru-RU" sz="1400" b="1" i="1" dirty="0">
                        <a:latin typeface="Arial"/>
                        <a:ea typeface="Times New Roman"/>
                        <a:cs typeface="Times New Roman"/>
                      </a:endParaRPr>
                    </a:p>
                  </a:txBody>
                  <a:tcPr marL="68580" marR="68580" marT="0" marB="0"/>
                </a:tc>
                <a:tc rowSpan="2">
                  <a:txBody>
                    <a:bodyPr/>
                    <a:lstStyle/>
                    <a:p>
                      <a:pPr algn="ctr">
                        <a:lnSpc>
                          <a:spcPct val="115000"/>
                        </a:lnSpc>
                        <a:spcBef>
                          <a:spcPts val="100"/>
                        </a:spcBef>
                        <a:spcAft>
                          <a:spcPts val="100"/>
                        </a:spcAft>
                      </a:pPr>
                      <a:r>
                        <a:rPr lang="ru-RU" sz="1400" b="1" dirty="0"/>
                        <a:t>Общая </a:t>
                      </a:r>
                      <a:r>
                        <a:rPr lang="ru-RU" sz="1400" b="1" dirty="0" smtClean="0"/>
                        <a:t>численность </a:t>
                      </a:r>
                    </a:p>
                    <a:p>
                      <a:pPr algn="ctr">
                        <a:lnSpc>
                          <a:spcPct val="115000"/>
                        </a:lnSpc>
                        <a:spcBef>
                          <a:spcPts val="100"/>
                        </a:spcBef>
                        <a:spcAft>
                          <a:spcPts val="100"/>
                        </a:spcAft>
                      </a:pPr>
                      <a:r>
                        <a:rPr lang="ru-RU" sz="1400" b="1" dirty="0" smtClean="0"/>
                        <a:t>работни</a:t>
                      </a:r>
                      <a:endParaRPr lang="ru-RU" sz="1400" b="1" dirty="0"/>
                    </a:p>
                    <a:p>
                      <a:pPr algn="ctr">
                        <a:lnSpc>
                          <a:spcPct val="115000"/>
                        </a:lnSpc>
                        <a:spcBef>
                          <a:spcPts val="100"/>
                        </a:spcBef>
                        <a:spcAft>
                          <a:spcPts val="100"/>
                        </a:spcAft>
                      </a:pPr>
                      <a:r>
                        <a:rPr lang="ru-RU" sz="1400" b="1" dirty="0"/>
                        <a:t>ков</a:t>
                      </a:r>
                      <a:endParaRPr lang="ru-RU" sz="1400" b="1" i="1" dirty="0">
                        <a:latin typeface="Arial"/>
                        <a:ea typeface="Times New Roman"/>
                        <a:cs typeface="Times New Roman"/>
                      </a:endParaRPr>
                    </a:p>
                  </a:txBody>
                  <a:tcPr marL="68580" marR="68580" marT="0" marB="0"/>
                </a:tc>
                <a:tc gridSpan="6">
                  <a:txBody>
                    <a:bodyPr/>
                    <a:lstStyle/>
                    <a:p>
                      <a:pPr algn="ctr"/>
                      <a:r>
                        <a:rPr lang="ru-RU" sz="1800" kern="1200" dirty="0" smtClean="0"/>
                        <a:t>Имеют стаж работы, лет  в процентах к  общему количеству</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vMerge="1">
                  <a:txBody>
                    <a:bodyPr/>
                    <a:lstStyle/>
                    <a:p>
                      <a:endParaRPr lang="ru-RU"/>
                    </a:p>
                  </a:txBody>
                  <a:tcPr/>
                </a:tc>
                <a:tc vMerge="1">
                  <a:txBody>
                    <a:bodyPr/>
                    <a:lstStyle/>
                    <a:p>
                      <a:endParaRPr lang="ru-RU"/>
                    </a:p>
                  </a:txBody>
                  <a:tcPr/>
                </a:tc>
                <a:tc>
                  <a:txBody>
                    <a:bodyPr/>
                    <a:lstStyle/>
                    <a:p>
                      <a:pPr algn="ctr">
                        <a:lnSpc>
                          <a:spcPct val="115000"/>
                        </a:lnSpc>
                        <a:spcBef>
                          <a:spcPts val="100"/>
                        </a:spcBef>
                        <a:spcAft>
                          <a:spcPts val="100"/>
                        </a:spcAft>
                      </a:pPr>
                      <a:r>
                        <a:rPr lang="ru-RU" sz="1600" b="1" dirty="0"/>
                        <a:t>до 3 лет</a:t>
                      </a:r>
                      <a:endParaRPr lang="ru-RU" sz="1600" b="1" i="1" dirty="0">
                        <a:latin typeface="Arial"/>
                        <a:ea typeface="Times New Roman"/>
                        <a:cs typeface="Times New Roman"/>
                      </a:endParaRPr>
                    </a:p>
                  </a:txBody>
                  <a:tcPr marL="68580" marR="68580" marT="0" marB="0" anchor="ctr"/>
                </a:tc>
                <a:tc>
                  <a:txBody>
                    <a:bodyPr/>
                    <a:lstStyle/>
                    <a:p>
                      <a:pPr algn="ctr">
                        <a:lnSpc>
                          <a:spcPct val="115000"/>
                        </a:lnSpc>
                        <a:spcBef>
                          <a:spcPts val="100"/>
                        </a:spcBef>
                        <a:spcAft>
                          <a:spcPts val="100"/>
                        </a:spcAft>
                      </a:pPr>
                      <a:r>
                        <a:rPr lang="ru-RU" sz="1600" b="1" dirty="0"/>
                        <a:t>от 3 до 5 лет</a:t>
                      </a:r>
                      <a:endParaRPr lang="ru-RU" sz="1600" b="1" i="1" dirty="0">
                        <a:latin typeface="Arial"/>
                        <a:ea typeface="Times New Roman"/>
                        <a:cs typeface="Times New Roman"/>
                      </a:endParaRPr>
                    </a:p>
                  </a:txBody>
                  <a:tcPr marL="68580" marR="68580" marT="0" marB="0" anchor="ctr"/>
                </a:tc>
                <a:tc>
                  <a:txBody>
                    <a:bodyPr/>
                    <a:lstStyle/>
                    <a:p>
                      <a:pPr algn="ctr">
                        <a:lnSpc>
                          <a:spcPct val="115000"/>
                        </a:lnSpc>
                        <a:spcBef>
                          <a:spcPts val="100"/>
                        </a:spcBef>
                        <a:spcAft>
                          <a:spcPts val="100"/>
                        </a:spcAft>
                      </a:pPr>
                      <a:r>
                        <a:rPr lang="ru-RU" sz="1600" b="1" dirty="0"/>
                        <a:t>от 5 до 10 лет</a:t>
                      </a:r>
                      <a:endParaRPr lang="ru-RU" sz="1600" b="1" i="1" dirty="0">
                        <a:latin typeface="Arial"/>
                        <a:ea typeface="Times New Roman"/>
                        <a:cs typeface="Times New Roman"/>
                      </a:endParaRPr>
                    </a:p>
                  </a:txBody>
                  <a:tcPr marL="68580" marR="68580" marT="0" marB="0" anchor="ctr"/>
                </a:tc>
                <a:tc>
                  <a:txBody>
                    <a:bodyPr/>
                    <a:lstStyle/>
                    <a:p>
                      <a:pPr algn="ctr">
                        <a:lnSpc>
                          <a:spcPct val="115000"/>
                        </a:lnSpc>
                        <a:spcBef>
                          <a:spcPts val="100"/>
                        </a:spcBef>
                        <a:spcAft>
                          <a:spcPts val="100"/>
                        </a:spcAft>
                      </a:pPr>
                      <a:r>
                        <a:rPr lang="ru-RU" sz="1600" b="1" dirty="0"/>
                        <a:t>от 10 до 15 лет</a:t>
                      </a:r>
                      <a:endParaRPr lang="ru-RU" sz="1600" b="1" i="1" dirty="0">
                        <a:latin typeface="Arial"/>
                        <a:ea typeface="Times New Roman"/>
                        <a:cs typeface="Times New Roman"/>
                      </a:endParaRPr>
                    </a:p>
                  </a:txBody>
                  <a:tcPr marL="68580" marR="68580" marT="0" marB="0" anchor="ctr"/>
                </a:tc>
                <a:tc>
                  <a:txBody>
                    <a:bodyPr/>
                    <a:lstStyle/>
                    <a:p>
                      <a:pPr algn="ctr">
                        <a:lnSpc>
                          <a:spcPct val="115000"/>
                        </a:lnSpc>
                        <a:spcBef>
                          <a:spcPts val="100"/>
                        </a:spcBef>
                        <a:spcAft>
                          <a:spcPts val="100"/>
                        </a:spcAft>
                      </a:pPr>
                      <a:r>
                        <a:rPr lang="ru-RU" sz="1600" b="1"/>
                        <a:t>от 15 до 20 лет</a:t>
                      </a:r>
                      <a:endParaRPr lang="ru-RU" sz="1600" b="1" i="1">
                        <a:latin typeface="Arial"/>
                        <a:ea typeface="Times New Roman"/>
                        <a:cs typeface="Times New Roman"/>
                      </a:endParaRPr>
                    </a:p>
                  </a:txBody>
                  <a:tcPr marL="68580" marR="68580" marT="0" marB="0" anchor="ctr"/>
                </a:tc>
                <a:tc>
                  <a:txBody>
                    <a:bodyPr/>
                    <a:lstStyle/>
                    <a:p>
                      <a:pPr algn="ctr">
                        <a:lnSpc>
                          <a:spcPct val="115000"/>
                        </a:lnSpc>
                        <a:spcBef>
                          <a:spcPts val="100"/>
                        </a:spcBef>
                        <a:spcAft>
                          <a:spcPts val="100"/>
                        </a:spcAft>
                      </a:pPr>
                      <a:r>
                        <a:rPr lang="ru-RU" sz="1600" b="1"/>
                        <a:t>20 лет и </a:t>
                      </a:r>
                      <a:br>
                        <a:rPr lang="ru-RU" sz="1600" b="1"/>
                      </a:br>
                      <a:r>
                        <a:rPr lang="ru-RU" sz="1600" b="1"/>
                        <a:t>более</a:t>
                      </a:r>
                      <a:endParaRPr lang="ru-RU" sz="1600" b="1" i="1">
                        <a:latin typeface="Arial"/>
                        <a:ea typeface="Times New Roman"/>
                        <a:cs typeface="Times New Roman"/>
                      </a:endParaRPr>
                    </a:p>
                  </a:txBody>
                  <a:tcPr marL="68580" marR="68580" marT="0" marB="0" anchor="ctr"/>
                </a:tc>
              </a:tr>
              <a:tr h="370840">
                <a:tc>
                  <a:txBody>
                    <a:bodyPr/>
                    <a:lstStyle/>
                    <a:p>
                      <a:pPr indent="90170" algn="ctr">
                        <a:lnSpc>
                          <a:spcPct val="115000"/>
                        </a:lnSpc>
                        <a:spcBef>
                          <a:spcPts val="300"/>
                        </a:spcBef>
                        <a:spcAft>
                          <a:spcPts val="200"/>
                        </a:spcAft>
                      </a:pPr>
                      <a:r>
                        <a:rPr lang="ru-RU" sz="1400" b="1"/>
                        <a:t>2012</a:t>
                      </a:r>
                      <a:endParaRPr lang="ru-RU" sz="1400" b="1">
                        <a:latin typeface="Times New Roman"/>
                        <a:ea typeface="Times New Roman"/>
                      </a:endParaRPr>
                    </a:p>
                  </a:txBody>
                  <a:tcPr marL="68580" marR="68580" marT="0" marB="0" anchor="ctr"/>
                </a:tc>
                <a:tc>
                  <a:txBody>
                    <a:bodyPr/>
                    <a:lstStyle/>
                    <a:p>
                      <a:pPr algn="ctr">
                        <a:lnSpc>
                          <a:spcPct val="115000"/>
                        </a:lnSpc>
                        <a:spcAft>
                          <a:spcPts val="0"/>
                        </a:spcAft>
                      </a:pPr>
                      <a:r>
                        <a:rPr lang="ru-RU" sz="1400" b="1" dirty="0"/>
                        <a:t>1200</a:t>
                      </a:r>
                      <a:endParaRPr lang="ru-RU" sz="1400" b="1" dirty="0">
                        <a:latin typeface="Times New Roman"/>
                        <a:ea typeface="Times New Roman"/>
                      </a:endParaRPr>
                    </a:p>
                  </a:txBody>
                  <a:tcPr marL="68580" marR="68580" marT="0" marB="0" anchor="ctr"/>
                </a:tc>
                <a:tc>
                  <a:txBody>
                    <a:bodyPr/>
                    <a:lstStyle/>
                    <a:p>
                      <a:pPr algn="ctr">
                        <a:lnSpc>
                          <a:spcPct val="115000"/>
                        </a:lnSpc>
                        <a:spcAft>
                          <a:spcPts val="0"/>
                        </a:spcAft>
                      </a:pPr>
                      <a:r>
                        <a:rPr lang="ru-RU" sz="1600" b="1"/>
                        <a:t>5,0</a:t>
                      </a:r>
                      <a:endParaRPr lang="ru-RU" sz="1600" b="1">
                        <a:latin typeface="Times New Roman"/>
                        <a:ea typeface="Times New Roman"/>
                      </a:endParaRPr>
                    </a:p>
                  </a:txBody>
                  <a:tcPr marL="68580" marR="68580" marT="0" marB="0" anchor="ctr"/>
                </a:tc>
                <a:tc>
                  <a:txBody>
                    <a:bodyPr/>
                    <a:lstStyle/>
                    <a:p>
                      <a:pPr algn="ctr">
                        <a:lnSpc>
                          <a:spcPct val="115000"/>
                        </a:lnSpc>
                        <a:spcBef>
                          <a:spcPts val="300"/>
                        </a:spcBef>
                        <a:spcAft>
                          <a:spcPts val="200"/>
                        </a:spcAft>
                      </a:pPr>
                      <a:r>
                        <a:rPr lang="ru-RU" sz="1600" b="1"/>
                        <a:t>3,3</a:t>
                      </a:r>
                      <a:endParaRPr lang="ru-RU" sz="1600" b="1">
                        <a:latin typeface="Times New Roman"/>
                        <a:ea typeface="Times New Roman"/>
                      </a:endParaRPr>
                    </a:p>
                  </a:txBody>
                  <a:tcPr marL="68580" marR="68580" marT="0" marB="0" anchor="ctr"/>
                </a:tc>
                <a:tc>
                  <a:txBody>
                    <a:bodyPr/>
                    <a:lstStyle/>
                    <a:p>
                      <a:pPr marR="171450" algn="ctr">
                        <a:lnSpc>
                          <a:spcPct val="115000"/>
                        </a:lnSpc>
                        <a:spcBef>
                          <a:spcPts val="300"/>
                        </a:spcBef>
                        <a:spcAft>
                          <a:spcPts val="200"/>
                        </a:spcAft>
                      </a:pPr>
                      <a:r>
                        <a:rPr lang="ru-RU" sz="1600" b="1"/>
                        <a:t>8,1</a:t>
                      </a:r>
                      <a:endParaRPr lang="ru-RU" sz="1600" b="1">
                        <a:latin typeface="Times New Roman"/>
                        <a:ea typeface="Times New Roman"/>
                      </a:endParaRPr>
                    </a:p>
                  </a:txBody>
                  <a:tcPr marL="68580" marR="68580" marT="0" marB="0" anchor="ctr"/>
                </a:tc>
                <a:tc>
                  <a:txBody>
                    <a:bodyPr/>
                    <a:lstStyle/>
                    <a:p>
                      <a:pPr algn="ctr">
                        <a:lnSpc>
                          <a:spcPct val="115000"/>
                        </a:lnSpc>
                        <a:spcBef>
                          <a:spcPts val="300"/>
                        </a:spcBef>
                        <a:spcAft>
                          <a:spcPts val="200"/>
                        </a:spcAft>
                      </a:pPr>
                      <a:r>
                        <a:rPr lang="ru-RU" sz="1600" b="1" dirty="0"/>
                        <a:t>9,3</a:t>
                      </a:r>
                      <a:endParaRPr lang="ru-RU" sz="1600" b="1" dirty="0">
                        <a:latin typeface="Times New Roman"/>
                        <a:ea typeface="Times New Roman"/>
                      </a:endParaRPr>
                    </a:p>
                  </a:txBody>
                  <a:tcPr marL="68580" marR="68580" marT="0" marB="0" anchor="ctr"/>
                </a:tc>
                <a:tc>
                  <a:txBody>
                    <a:bodyPr/>
                    <a:lstStyle/>
                    <a:p>
                      <a:pPr algn="ctr">
                        <a:lnSpc>
                          <a:spcPct val="115000"/>
                        </a:lnSpc>
                        <a:spcBef>
                          <a:spcPts val="300"/>
                        </a:spcBef>
                        <a:spcAft>
                          <a:spcPts val="200"/>
                        </a:spcAft>
                        <a:tabLst>
                          <a:tab pos="612775" algn="l"/>
                        </a:tabLst>
                      </a:pPr>
                      <a:r>
                        <a:rPr lang="ru-RU" sz="1600" b="1" dirty="0"/>
                        <a:t>8,8</a:t>
                      </a:r>
                      <a:endParaRPr lang="ru-RU" sz="1600" b="1" dirty="0">
                        <a:latin typeface="Times New Roman"/>
                        <a:ea typeface="Times New Roman"/>
                      </a:endParaRPr>
                    </a:p>
                  </a:txBody>
                  <a:tcPr marL="68580" marR="68580" marT="0" marB="0" anchor="ctr"/>
                </a:tc>
                <a:tc>
                  <a:txBody>
                    <a:bodyPr/>
                    <a:lstStyle/>
                    <a:p>
                      <a:pPr algn="ctr">
                        <a:lnSpc>
                          <a:spcPct val="115000"/>
                        </a:lnSpc>
                        <a:spcBef>
                          <a:spcPts val="300"/>
                        </a:spcBef>
                        <a:spcAft>
                          <a:spcPts val="200"/>
                        </a:spcAft>
                        <a:tabLst>
                          <a:tab pos="734060" algn="l"/>
                        </a:tabLst>
                      </a:pPr>
                      <a:r>
                        <a:rPr lang="ru-RU" sz="1600" b="1"/>
                        <a:t>65,4</a:t>
                      </a:r>
                      <a:endParaRPr lang="ru-RU" sz="1600" b="1">
                        <a:latin typeface="Times New Roman"/>
                        <a:ea typeface="Times New Roman"/>
                      </a:endParaRPr>
                    </a:p>
                  </a:txBody>
                  <a:tcPr marL="68580" marR="68580" marT="0" marB="0" anchor="ctr"/>
                </a:tc>
              </a:tr>
              <a:tr h="370840">
                <a:tc>
                  <a:txBody>
                    <a:bodyPr/>
                    <a:lstStyle/>
                    <a:p>
                      <a:pPr indent="90170" algn="ctr">
                        <a:lnSpc>
                          <a:spcPct val="115000"/>
                        </a:lnSpc>
                        <a:spcBef>
                          <a:spcPts val="300"/>
                        </a:spcBef>
                        <a:spcAft>
                          <a:spcPts val="200"/>
                        </a:spcAft>
                      </a:pPr>
                      <a:r>
                        <a:rPr lang="ru-RU" sz="1400" b="1"/>
                        <a:t>2013</a:t>
                      </a:r>
                      <a:endParaRPr lang="ru-RU" sz="1400" b="1">
                        <a:latin typeface="Times New Roman"/>
                        <a:ea typeface="Times New Roman"/>
                      </a:endParaRPr>
                    </a:p>
                  </a:txBody>
                  <a:tcPr marL="68580" marR="68580" marT="0" marB="0" anchor="ctr"/>
                </a:tc>
                <a:tc>
                  <a:txBody>
                    <a:bodyPr/>
                    <a:lstStyle/>
                    <a:p>
                      <a:pPr algn="ctr">
                        <a:lnSpc>
                          <a:spcPct val="115000"/>
                        </a:lnSpc>
                        <a:spcAft>
                          <a:spcPts val="0"/>
                        </a:spcAft>
                      </a:pPr>
                      <a:r>
                        <a:rPr lang="ru-RU" sz="1400" b="1" dirty="0"/>
                        <a:t>1176</a:t>
                      </a:r>
                      <a:endParaRPr lang="ru-RU" sz="1400" b="1" dirty="0">
                        <a:latin typeface="Times New Roman"/>
                        <a:ea typeface="Times New Roman"/>
                      </a:endParaRPr>
                    </a:p>
                  </a:txBody>
                  <a:tcPr marL="68580" marR="68580" marT="0" marB="0" anchor="ctr"/>
                </a:tc>
                <a:tc>
                  <a:txBody>
                    <a:bodyPr/>
                    <a:lstStyle/>
                    <a:p>
                      <a:pPr algn="ctr">
                        <a:lnSpc>
                          <a:spcPct val="115000"/>
                        </a:lnSpc>
                        <a:spcBef>
                          <a:spcPts val="300"/>
                        </a:spcBef>
                        <a:spcAft>
                          <a:spcPts val="200"/>
                        </a:spcAft>
                      </a:pPr>
                      <a:r>
                        <a:rPr lang="ru-RU" sz="1600" b="1"/>
                        <a:t>3,7</a:t>
                      </a:r>
                      <a:endParaRPr lang="ru-RU" sz="1600" b="1">
                        <a:latin typeface="Times New Roman"/>
                        <a:ea typeface="Times New Roman"/>
                      </a:endParaRPr>
                    </a:p>
                  </a:txBody>
                  <a:tcPr marL="68580" marR="68580" marT="0" marB="0" anchor="ctr"/>
                </a:tc>
                <a:tc>
                  <a:txBody>
                    <a:bodyPr/>
                    <a:lstStyle/>
                    <a:p>
                      <a:pPr algn="ctr">
                        <a:lnSpc>
                          <a:spcPct val="115000"/>
                        </a:lnSpc>
                        <a:spcBef>
                          <a:spcPts val="300"/>
                        </a:spcBef>
                        <a:spcAft>
                          <a:spcPts val="200"/>
                        </a:spcAft>
                      </a:pPr>
                      <a:r>
                        <a:rPr lang="ru-RU" sz="1600" b="1"/>
                        <a:t>3,9</a:t>
                      </a:r>
                      <a:endParaRPr lang="ru-RU" sz="1600" b="1">
                        <a:latin typeface="Times New Roman"/>
                        <a:ea typeface="Times New Roman"/>
                      </a:endParaRPr>
                    </a:p>
                  </a:txBody>
                  <a:tcPr marL="68580" marR="68580" marT="0" marB="0" anchor="ctr"/>
                </a:tc>
                <a:tc>
                  <a:txBody>
                    <a:bodyPr/>
                    <a:lstStyle/>
                    <a:p>
                      <a:pPr marR="171450" algn="ctr">
                        <a:lnSpc>
                          <a:spcPct val="115000"/>
                        </a:lnSpc>
                        <a:spcBef>
                          <a:spcPts val="300"/>
                        </a:spcBef>
                        <a:spcAft>
                          <a:spcPts val="200"/>
                        </a:spcAft>
                      </a:pPr>
                      <a:r>
                        <a:rPr lang="ru-RU" sz="1600" b="1"/>
                        <a:t>8,1</a:t>
                      </a:r>
                      <a:endParaRPr lang="ru-RU" sz="1600" b="1">
                        <a:latin typeface="Times New Roman"/>
                        <a:ea typeface="Times New Roman"/>
                      </a:endParaRPr>
                    </a:p>
                  </a:txBody>
                  <a:tcPr marL="68580" marR="68580" marT="0" marB="0" anchor="ctr"/>
                </a:tc>
                <a:tc>
                  <a:txBody>
                    <a:bodyPr/>
                    <a:lstStyle/>
                    <a:p>
                      <a:pPr algn="ctr">
                        <a:lnSpc>
                          <a:spcPct val="115000"/>
                        </a:lnSpc>
                        <a:spcBef>
                          <a:spcPts val="300"/>
                        </a:spcBef>
                        <a:spcAft>
                          <a:spcPts val="200"/>
                        </a:spcAft>
                      </a:pPr>
                      <a:r>
                        <a:rPr lang="ru-RU" sz="1600" b="1" dirty="0"/>
                        <a:t>10,8</a:t>
                      </a:r>
                      <a:endParaRPr lang="ru-RU" sz="1600" b="1" dirty="0">
                        <a:latin typeface="Times New Roman"/>
                        <a:ea typeface="Times New Roman"/>
                      </a:endParaRPr>
                    </a:p>
                  </a:txBody>
                  <a:tcPr marL="68580" marR="68580" marT="0" marB="0" anchor="ctr"/>
                </a:tc>
                <a:tc>
                  <a:txBody>
                    <a:bodyPr/>
                    <a:lstStyle/>
                    <a:p>
                      <a:pPr algn="ctr">
                        <a:lnSpc>
                          <a:spcPct val="115000"/>
                        </a:lnSpc>
                        <a:spcBef>
                          <a:spcPts val="300"/>
                        </a:spcBef>
                        <a:spcAft>
                          <a:spcPts val="200"/>
                        </a:spcAft>
                        <a:tabLst>
                          <a:tab pos="612775" algn="l"/>
                        </a:tabLst>
                      </a:pPr>
                      <a:r>
                        <a:rPr lang="ru-RU" sz="1600" b="1" dirty="0"/>
                        <a:t>9,0</a:t>
                      </a:r>
                      <a:endParaRPr lang="ru-RU" sz="1600" b="1" dirty="0">
                        <a:latin typeface="Times New Roman"/>
                        <a:ea typeface="Times New Roman"/>
                      </a:endParaRPr>
                    </a:p>
                  </a:txBody>
                  <a:tcPr marL="68580" marR="68580" marT="0" marB="0" anchor="ctr"/>
                </a:tc>
                <a:tc>
                  <a:txBody>
                    <a:bodyPr/>
                    <a:lstStyle/>
                    <a:p>
                      <a:pPr algn="ctr">
                        <a:lnSpc>
                          <a:spcPct val="115000"/>
                        </a:lnSpc>
                        <a:spcBef>
                          <a:spcPts val="300"/>
                        </a:spcBef>
                        <a:spcAft>
                          <a:spcPts val="200"/>
                        </a:spcAft>
                      </a:pPr>
                      <a:r>
                        <a:rPr lang="ru-RU" sz="1600" b="1" dirty="0"/>
                        <a:t>64,5</a:t>
                      </a:r>
                      <a:endParaRPr lang="ru-RU" sz="1600" b="1" dirty="0">
                        <a:latin typeface="Times New Roman"/>
                        <a:ea typeface="Times New Roman"/>
                      </a:endParaRPr>
                    </a:p>
                  </a:txBody>
                  <a:tcPr marL="68580" marR="68580" marT="0" marB="0" anchor="ctr"/>
                </a:tc>
              </a:tr>
              <a:tr h="370840">
                <a:tc>
                  <a:txBody>
                    <a:bodyPr/>
                    <a:lstStyle/>
                    <a:p>
                      <a:pPr indent="90170" algn="ctr">
                        <a:lnSpc>
                          <a:spcPct val="115000"/>
                        </a:lnSpc>
                        <a:spcBef>
                          <a:spcPts val="300"/>
                        </a:spcBef>
                        <a:spcAft>
                          <a:spcPts val="200"/>
                        </a:spcAft>
                      </a:pPr>
                      <a:r>
                        <a:rPr lang="en-US" sz="1400" b="1"/>
                        <a:t>201</a:t>
                      </a:r>
                      <a:r>
                        <a:rPr lang="ru-RU" sz="1400" b="1"/>
                        <a:t>4</a:t>
                      </a:r>
                      <a:endParaRPr lang="ru-RU" sz="1400" b="1">
                        <a:latin typeface="Times New Roman"/>
                        <a:ea typeface="Times New Roman"/>
                      </a:endParaRPr>
                    </a:p>
                  </a:txBody>
                  <a:tcPr marL="68580" marR="68580" marT="0" marB="0" anchor="ctr"/>
                </a:tc>
                <a:tc>
                  <a:txBody>
                    <a:bodyPr/>
                    <a:lstStyle/>
                    <a:p>
                      <a:pPr algn="ctr">
                        <a:lnSpc>
                          <a:spcPct val="115000"/>
                        </a:lnSpc>
                        <a:spcAft>
                          <a:spcPts val="0"/>
                        </a:spcAft>
                      </a:pPr>
                      <a:r>
                        <a:rPr lang="ru-RU" sz="1400" b="1" dirty="0"/>
                        <a:t>963</a:t>
                      </a:r>
                      <a:endParaRPr lang="ru-RU" sz="1400" b="1" dirty="0">
                        <a:latin typeface="Times New Roman"/>
                        <a:ea typeface="Times New Roman"/>
                      </a:endParaRPr>
                    </a:p>
                  </a:txBody>
                  <a:tcPr marL="68580" marR="68580" marT="0" marB="0" anchor="ctr"/>
                </a:tc>
                <a:tc>
                  <a:txBody>
                    <a:bodyPr/>
                    <a:lstStyle/>
                    <a:p>
                      <a:pPr algn="ctr">
                        <a:lnSpc>
                          <a:spcPct val="115000"/>
                        </a:lnSpc>
                        <a:spcBef>
                          <a:spcPts val="300"/>
                        </a:spcBef>
                        <a:spcAft>
                          <a:spcPts val="200"/>
                        </a:spcAft>
                      </a:pPr>
                      <a:r>
                        <a:rPr lang="ru-RU" sz="1600" b="1"/>
                        <a:t>4,5</a:t>
                      </a:r>
                      <a:endParaRPr lang="ru-RU" sz="1600" b="1">
                        <a:latin typeface="Times New Roman"/>
                        <a:ea typeface="Times New Roman"/>
                      </a:endParaRPr>
                    </a:p>
                  </a:txBody>
                  <a:tcPr marL="68580" marR="68580" marT="0" marB="0" anchor="ctr"/>
                </a:tc>
                <a:tc>
                  <a:txBody>
                    <a:bodyPr/>
                    <a:lstStyle/>
                    <a:p>
                      <a:pPr algn="ctr">
                        <a:lnSpc>
                          <a:spcPct val="115000"/>
                        </a:lnSpc>
                        <a:spcBef>
                          <a:spcPts val="300"/>
                        </a:spcBef>
                        <a:spcAft>
                          <a:spcPts val="200"/>
                        </a:spcAft>
                      </a:pPr>
                      <a:r>
                        <a:rPr lang="ru-RU" sz="1600" b="1"/>
                        <a:t>3,7</a:t>
                      </a:r>
                      <a:endParaRPr lang="ru-RU" sz="1600" b="1">
                        <a:latin typeface="Times New Roman"/>
                        <a:ea typeface="Times New Roman"/>
                      </a:endParaRPr>
                    </a:p>
                  </a:txBody>
                  <a:tcPr marL="68580" marR="68580" marT="0" marB="0" anchor="ctr"/>
                </a:tc>
                <a:tc>
                  <a:txBody>
                    <a:bodyPr/>
                    <a:lstStyle/>
                    <a:p>
                      <a:pPr marR="171450" algn="ctr">
                        <a:lnSpc>
                          <a:spcPct val="115000"/>
                        </a:lnSpc>
                        <a:spcBef>
                          <a:spcPts val="300"/>
                        </a:spcBef>
                        <a:spcAft>
                          <a:spcPts val="200"/>
                        </a:spcAft>
                      </a:pPr>
                      <a:r>
                        <a:rPr lang="ru-RU" sz="1600" b="1"/>
                        <a:t>7,6</a:t>
                      </a:r>
                      <a:endParaRPr lang="ru-RU" sz="1600" b="1">
                        <a:latin typeface="Times New Roman"/>
                        <a:ea typeface="Times New Roman"/>
                      </a:endParaRPr>
                    </a:p>
                  </a:txBody>
                  <a:tcPr marL="68580" marR="68580" marT="0" marB="0" anchor="ctr"/>
                </a:tc>
                <a:tc>
                  <a:txBody>
                    <a:bodyPr/>
                    <a:lstStyle/>
                    <a:p>
                      <a:pPr algn="ctr">
                        <a:lnSpc>
                          <a:spcPct val="115000"/>
                        </a:lnSpc>
                        <a:spcBef>
                          <a:spcPts val="300"/>
                        </a:spcBef>
                        <a:spcAft>
                          <a:spcPts val="200"/>
                        </a:spcAft>
                        <a:tabLst>
                          <a:tab pos="642620" algn="l"/>
                          <a:tab pos="711835" algn="l"/>
                        </a:tabLst>
                      </a:pPr>
                      <a:r>
                        <a:rPr lang="ru-RU" sz="1600" b="1"/>
                        <a:t>10,7</a:t>
                      </a:r>
                      <a:endParaRPr lang="ru-RU" sz="1600" b="1">
                        <a:latin typeface="Times New Roman"/>
                        <a:ea typeface="Times New Roman"/>
                      </a:endParaRPr>
                    </a:p>
                  </a:txBody>
                  <a:tcPr marL="68580" marR="68580" marT="0" marB="0" anchor="ctr"/>
                </a:tc>
                <a:tc>
                  <a:txBody>
                    <a:bodyPr/>
                    <a:lstStyle/>
                    <a:p>
                      <a:pPr algn="ctr">
                        <a:lnSpc>
                          <a:spcPct val="115000"/>
                        </a:lnSpc>
                        <a:spcBef>
                          <a:spcPts val="300"/>
                        </a:spcBef>
                        <a:spcAft>
                          <a:spcPts val="200"/>
                        </a:spcAft>
                        <a:tabLst>
                          <a:tab pos="612775" algn="l"/>
                        </a:tabLst>
                      </a:pPr>
                      <a:r>
                        <a:rPr lang="ru-RU" sz="1600" b="1" dirty="0"/>
                        <a:t>8,8</a:t>
                      </a:r>
                      <a:endParaRPr lang="ru-RU" sz="1600" b="1" dirty="0">
                        <a:latin typeface="Times New Roman"/>
                        <a:ea typeface="Times New Roman"/>
                      </a:endParaRPr>
                    </a:p>
                  </a:txBody>
                  <a:tcPr marL="68580" marR="68580" marT="0" marB="0" anchor="ctr"/>
                </a:tc>
                <a:tc>
                  <a:txBody>
                    <a:bodyPr/>
                    <a:lstStyle/>
                    <a:p>
                      <a:pPr algn="ctr">
                        <a:lnSpc>
                          <a:spcPct val="115000"/>
                        </a:lnSpc>
                        <a:spcBef>
                          <a:spcPts val="300"/>
                        </a:spcBef>
                        <a:spcAft>
                          <a:spcPts val="200"/>
                        </a:spcAft>
                        <a:tabLst>
                          <a:tab pos="734060" algn="l"/>
                        </a:tabLst>
                      </a:pPr>
                      <a:r>
                        <a:rPr lang="ru-RU" sz="1600" b="1" dirty="0"/>
                        <a:t>64,6</a:t>
                      </a:r>
                      <a:endParaRPr lang="ru-RU" sz="1600" b="1" dirty="0">
                        <a:latin typeface="Times New Roman"/>
                        <a:ea typeface="Times New Roman"/>
                      </a:endParaRPr>
                    </a:p>
                  </a:txBody>
                  <a:tcPr marL="68580" marR="68580" marT="0" marB="0" anchor="ctr"/>
                </a:tc>
              </a:tr>
            </a:tbl>
          </a:graphicData>
        </a:graphic>
      </p:graphicFrame>
      <p:sp>
        <p:nvSpPr>
          <p:cNvPr id="5" name="Заголовок 1"/>
          <p:cNvSpPr txBox="1">
            <a:spLocks/>
          </p:cNvSpPr>
          <p:nvPr/>
        </p:nvSpPr>
        <p:spPr>
          <a:xfrm>
            <a:off x="395536" y="3717032"/>
            <a:ext cx="8229600" cy="720080"/>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0"/>
              </a:spcBef>
            </a:pPr>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spcBef>
                <a:spcPct val="0"/>
              </a:spcBef>
            </a:pPr>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spcBef>
                <a:spcPct val="0"/>
              </a:spcBef>
            </a:pP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Сведения об уровне образования  работников образовательных организаций  среднего профессионального образования</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
            </a:r>
            <a:br>
              <a:rPr kumimoji="0" lang="ru-RU" sz="2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br>
            <a:endParaRPr kumimoji="0" lang="ru-RU" sz="20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graphicFrame>
        <p:nvGraphicFramePr>
          <p:cNvPr id="6" name="Таблица 5"/>
          <p:cNvGraphicFramePr>
            <a:graphicFrameLocks noGrp="1"/>
          </p:cNvGraphicFramePr>
          <p:nvPr/>
        </p:nvGraphicFramePr>
        <p:xfrm>
          <a:off x="251519" y="4509120"/>
          <a:ext cx="8568954" cy="2031240"/>
        </p:xfrm>
        <a:graphic>
          <a:graphicData uri="http://schemas.openxmlformats.org/drawingml/2006/table">
            <a:tbl>
              <a:tblPr firstRow="1" bandRow="1">
                <a:tableStyleId>{37CE84F3-28C3-443E-9E96-99CF82512B78}</a:tableStyleId>
              </a:tblPr>
              <a:tblGrid>
                <a:gridCol w="2856318"/>
                <a:gridCol w="2856318"/>
                <a:gridCol w="2856318"/>
              </a:tblGrid>
              <a:tr h="400428">
                <a:tc>
                  <a:txBody>
                    <a:bodyPr/>
                    <a:lstStyle/>
                    <a:p>
                      <a:pPr algn="ctr">
                        <a:lnSpc>
                          <a:spcPct val="115000"/>
                        </a:lnSpc>
                        <a:spcAft>
                          <a:spcPts val="0"/>
                        </a:spcAft>
                      </a:pPr>
                      <a:r>
                        <a:rPr lang="ru-RU" sz="1400" dirty="0"/>
                        <a:t>Год</a:t>
                      </a:r>
                      <a:endParaRPr lang="ru-RU" sz="1400" b="1" dirty="0">
                        <a:latin typeface="Times New Roman"/>
                        <a:ea typeface="Times New Roman"/>
                      </a:endParaRPr>
                    </a:p>
                  </a:txBody>
                  <a:tcPr marL="68580" marR="68580" marT="0" marB="0" anchor="ctr"/>
                </a:tc>
                <a:tc>
                  <a:txBody>
                    <a:bodyPr/>
                    <a:lstStyle/>
                    <a:p>
                      <a:pPr algn="ctr">
                        <a:lnSpc>
                          <a:spcPct val="115000"/>
                        </a:lnSpc>
                        <a:spcAft>
                          <a:spcPts val="0"/>
                        </a:spcAft>
                      </a:pPr>
                      <a:r>
                        <a:rPr lang="ru-RU" sz="1400" dirty="0"/>
                        <a:t>Численность преподавателей</a:t>
                      </a:r>
                      <a:endParaRPr lang="ru-RU" sz="1400" b="1" dirty="0">
                        <a:latin typeface="Times New Roman"/>
                        <a:ea typeface="Times New Roman"/>
                      </a:endParaRPr>
                    </a:p>
                  </a:txBody>
                  <a:tcPr marL="68580" marR="68580" marT="0" marB="0" anchor="ctr"/>
                </a:tc>
                <a:tc>
                  <a:txBody>
                    <a:bodyPr/>
                    <a:lstStyle/>
                    <a:p>
                      <a:pPr algn="ctr">
                        <a:lnSpc>
                          <a:spcPct val="115000"/>
                        </a:lnSpc>
                        <a:spcAft>
                          <a:spcPts val="0"/>
                        </a:spcAft>
                      </a:pPr>
                      <a:r>
                        <a:rPr lang="ru-RU" sz="1400"/>
                        <a:t>В том числе с высшим образованием</a:t>
                      </a:r>
                      <a:endParaRPr lang="ru-RU" sz="1400" b="1">
                        <a:latin typeface="Times New Roman"/>
                        <a:ea typeface="Times New Roman"/>
                      </a:endParaRPr>
                    </a:p>
                  </a:txBody>
                  <a:tcPr marL="68580" marR="68580" marT="0" marB="0"/>
                </a:tc>
              </a:tr>
              <a:tr h="385128">
                <a:tc>
                  <a:txBody>
                    <a:bodyPr/>
                    <a:lstStyle/>
                    <a:p>
                      <a:pPr algn="ctr">
                        <a:lnSpc>
                          <a:spcPct val="115000"/>
                        </a:lnSpc>
                        <a:spcAft>
                          <a:spcPts val="0"/>
                        </a:spcAft>
                      </a:pPr>
                      <a:r>
                        <a:rPr lang="ru-RU" sz="1400" b="1" dirty="0"/>
                        <a:t>2011 </a:t>
                      </a:r>
                      <a:endParaRPr lang="ru-RU" sz="1400" b="1" dirty="0">
                        <a:latin typeface="Times New Roman"/>
                        <a:ea typeface="Times New Roman"/>
                      </a:endParaRPr>
                    </a:p>
                  </a:txBody>
                  <a:tcPr marL="68580" marR="68580" marT="0" marB="0" anchor="b"/>
                </a:tc>
                <a:tc>
                  <a:txBody>
                    <a:bodyPr/>
                    <a:lstStyle/>
                    <a:p>
                      <a:pPr algn="ctr">
                        <a:lnSpc>
                          <a:spcPct val="115000"/>
                        </a:lnSpc>
                        <a:spcAft>
                          <a:spcPts val="0"/>
                        </a:spcAft>
                      </a:pPr>
                      <a:r>
                        <a:rPr lang="ru-RU" sz="1400" b="1" dirty="0"/>
                        <a:t>1224</a:t>
                      </a:r>
                      <a:endParaRPr lang="ru-RU" sz="1400" b="1" dirty="0">
                        <a:latin typeface="Times New Roman"/>
                        <a:ea typeface="Times New Roman"/>
                      </a:endParaRPr>
                    </a:p>
                  </a:txBody>
                  <a:tcPr marL="68580" marR="68580" marT="0" marB="0" anchor="b"/>
                </a:tc>
                <a:tc>
                  <a:txBody>
                    <a:bodyPr/>
                    <a:lstStyle/>
                    <a:p>
                      <a:pPr algn="ctr">
                        <a:lnSpc>
                          <a:spcPct val="115000"/>
                        </a:lnSpc>
                        <a:spcAft>
                          <a:spcPts val="0"/>
                        </a:spcAft>
                      </a:pPr>
                      <a:r>
                        <a:rPr lang="ru-RU" sz="1400" b="1" dirty="0"/>
                        <a:t>1152</a:t>
                      </a:r>
                      <a:endParaRPr lang="ru-RU" sz="1400" b="1" dirty="0">
                        <a:latin typeface="Times New Roman"/>
                        <a:ea typeface="Times New Roman"/>
                      </a:endParaRPr>
                    </a:p>
                  </a:txBody>
                  <a:tcPr marL="68580" marR="68580" marT="0" marB="0"/>
                </a:tc>
              </a:tr>
              <a:tr h="385128">
                <a:tc>
                  <a:txBody>
                    <a:bodyPr/>
                    <a:lstStyle/>
                    <a:p>
                      <a:pPr algn="ctr">
                        <a:lnSpc>
                          <a:spcPct val="115000"/>
                        </a:lnSpc>
                        <a:spcAft>
                          <a:spcPts val="0"/>
                        </a:spcAft>
                      </a:pPr>
                      <a:r>
                        <a:rPr lang="ru-RU" sz="1400" b="1" dirty="0"/>
                        <a:t>2012 </a:t>
                      </a:r>
                      <a:endParaRPr lang="ru-RU" sz="1400" b="1" dirty="0">
                        <a:latin typeface="Times New Roman"/>
                        <a:ea typeface="Times New Roman"/>
                      </a:endParaRPr>
                    </a:p>
                  </a:txBody>
                  <a:tcPr marL="68580" marR="68580" marT="0" marB="0" anchor="b"/>
                </a:tc>
                <a:tc>
                  <a:txBody>
                    <a:bodyPr/>
                    <a:lstStyle/>
                    <a:p>
                      <a:pPr algn="ctr">
                        <a:lnSpc>
                          <a:spcPct val="115000"/>
                        </a:lnSpc>
                        <a:spcAft>
                          <a:spcPts val="0"/>
                        </a:spcAft>
                      </a:pPr>
                      <a:r>
                        <a:rPr lang="ru-RU" sz="1400" b="1" dirty="0"/>
                        <a:t>1200</a:t>
                      </a:r>
                      <a:endParaRPr lang="ru-RU" sz="1400" b="1" dirty="0">
                        <a:latin typeface="Times New Roman"/>
                        <a:ea typeface="Times New Roman"/>
                      </a:endParaRPr>
                    </a:p>
                  </a:txBody>
                  <a:tcPr marL="68580" marR="68580" marT="0" marB="0" anchor="b"/>
                </a:tc>
                <a:tc>
                  <a:txBody>
                    <a:bodyPr/>
                    <a:lstStyle/>
                    <a:p>
                      <a:pPr algn="ctr">
                        <a:lnSpc>
                          <a:spcPct val="115000"/>
                        </a:lnSpc>
                        <a:spcAft>
                          <a:spcPts val="0"/>
                        </a:spcAft>
                      </a:pPr>
                      <a:r>
                        <a:rPr lang="ru-RU" sz="1400" b="1"/>
                        <a:t>1143</a:t>
                      </a:r>
                      <a:endParaRPr lang="ru-RU" sz="1400" b="1">
                        <a:latin typeface="Times New Roman"/>
                        <a:ea typeface="Times New Roman"/>
                      </a:endParaRPr>
                    </a:p>
                  </a:txBody>
                  <a:tcPr marL="68580" marR="68580" marT="0" marB="0"/>
                </a:tc>
              </a:tr>
              <a:tr h="385128">
                <a:tc>
                  <a:txBody>
                    <a:bodyPr/>
                    <a:lstStyle/>
                    <a:p>
                      <a:pPr algn="ctr">
                        <a:lnSpc>
                          <a:spcPct val="115000"/>
                        </a:lnSpc>
                        <a:spcAft>
                          <a:spcPts val="0"/>
                        </a:spcAft>
                      </a:pPr>
                      <a:r>
                        <a:rPr lang="ru-RU" sz="1400" b="1"/>
                        <a:t>2013</a:t>
                      </a:r>
                      <a:endParaRPr lang="ru-RU" sz="1400" b="1">
                        <a:latin typeface="Times New Roman"/>
                        <a:ea typeface="Times New Roman"/>
                      </a:endParaRPr>
                    </a:p>
                  </a:txBody>
                  <a:tcPr marL="68580" marR="68580" marT="0" marB="0" anchor="b"/>
                </a:tc>
                <a:tc>
                  <a:txBody>
                    <a:bodyPr/>
                    <a:lstStyle/>
                    <a:p>
                      <a:pPr algn="ctr">
                        <a:lnSpc>
                          <a:spcPct val="115000"/>
                        </a:lnSpc>
                        <a:spcAft>
                          <a:spcPts val="0"/>
                        </a:spcAft>
                      </a:pPr>
                      <a:r>
                        <a:rPr lang="ru-RU" sz="1400" b="1" dirty="0"/>
                        <a:t>1176</a:t>
                      </a:r>
                      <a:endParaRPr lang="ru-RU" sz="1400" b="1" dirty="0">
                        <a:latin typeface="Times New Roman"/>
                        <a:ea typeface="Times New Roman"/>
                      </a:endParaRPr>
                    </a:p>
                  </a:txBody>
                  <a:tcPr marL="68580" marR="68580" marT="0" marB="0" anchor="b"/>
                </a:tc>
                <a:tc>
                  <a:txBody>
                    <a:bodyPr/>
                    <a:lstStyle/>
                    <a:p>
                      <a:pPr algn="ctr">
                        <a:lnSpc>
                          <a:spcPct val="115000"/>
                        </a:lnSpc>
                        <a:spcAft>
                          <a:spcPts val="0"/>
                        </a:spcAft>
                      </a:pPr>
                      <a:r>
                        <a:rPr lang="ru-RU" sz="1400" b="1" dirty="0"/>
                        <a:t>1129</a:t>
                      </a:r>
                      <a:endParaRPr lang="ru-RU" sz="1400" b="1" dirty="0">
                        <a:latin typeface="Times New Roman"/>
                        <a:ea typeface="Times New Roman"/>
                      </a:endParaRPr>
                    </a:p>
                  </a:txBody>
                  <a:tcPr marL="68580" marR="68580" marT="0" marB="0"/>
                </a:tc>
              </a:tr>
              <a:tr h="385128">
                <a:tc>
                  <a:txBody>
                    <a:bodyPr/>
                    <a:lstStyle/>
                    <a:p>
                      <a:pPr algn="ctr">
                        <a:lnSpc>
                          <a:spcPct val="115000"/>
                        </a:lnSpc>
                        <a:spcAft>
                          <a:spcPts val="0"/>
                        </a:spcAft>
                      </a:pPr>
                      <a:r>
                        <a:rPr lang="ru-RU" sz="1400" b="1"/>
                        <a:t>2014</a:t>
                      </a:r>
                      <a:endParaRPr lang="ru-RU" sz="1400" b="1">
                        <a:latin typeface="Times New Roman"/>
                        <a:ea typeface="Times New Roman"/>
                      </a:endParaRPr>
                    </a:p>
                  </a:txBody>
                  <a:tcPr marL="68580" marR="68580" marT="0" marB="0" anchor="b"/>
                </a:tc>
                <a:tc>
                  <a:txBody>
                    <a:bodyPr/>
                    <a:lstStyle/>
                    <a:p>
                      <a:pPr algn="ctr">
                        <a:lnSpc>
                          <a:spcPct val="115000"/>
                        </a:lnSpc>
                        <a:spcAft>
                          <a:spcPts val="0"/>
                        </a:spcAft>
                      </a:pPr>
                      <a:r>
                        <a:rPr lang="ru-RU" sz="1400" b="1"/>
                        <a:t>963</a:t>
                      </a:r>
                      <a:endParaRPr lang="ru-RU" sz="1400" b="1">
                        <a:latin typeface="Times New Roman"/>
                        <a:ea typeface="Times New Roman"/>
                      </a:endParaRPr>
                    </a:p>
                  </a:txBody>
                  <a:tcPr marL="68580" marR="68580" marT="0" marB="0" anchor="b"/>
                </a:tc>
                <a:tc>
                  <a:txBody>
                    <a:bodyPr/>
                    <a:lstStyle/>
                    <a:p>
                      <a:pPr algn="ctr">
                        <a:lnSpc>
                          <a:spcPct val="115000"/>
                        </a:lnSpc>
                        <a:spcAft>
                          <a:spcPts val="0"/>
                        </a:spcAft>
                      </a:pPr>
                      <a:r>
                        <a:rPr lang="ru-RU" sz="1400" b="1" dirty="0"/>
                        <a:t>916</a:t>
                      </a:r>
                      <a:endParaRPr lang="ru-RU" sz="1400" b="1" dirty="0">
                        <a:latin typeface="Times New Roman"/>
                        <a:ea typeface="Times New Roman"/>
                      </a:endParaRPr>
                    </a:p>
                  </a:txBody>
                  <a:tcPr marL="68580" marR="68580"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274638"/>
            <a:ext cx="8964488"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Численность преподавателей в государственных и  муниципальных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образовательных организациях среднего профессионального образования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 начало 2013/2014 учебного года)</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9" name="Содержимое 8"/>
          <p:cNvGraphicFramePr>
            <a:graphicFrameLocks noGrp="1"/>
          </p:cNvGraphicFramePr>
          <p:nvPr>
            <p:ph idx="1"/>
          </p:nvPr>
        </p:nvGraphicFramePr>
        <p:xfrm>
          <a:off x="251520" y="1196752"/>
          <a:ext cx="8568951" cy="2175356"/>
        </p:xfrm>
        <a:graphic>
          <a:graphicData uri="http://schemas.openxmlformats.org/drawingml/2006/table">
            <a:tbl>
              <a:tblPr firstRow="1" bandRow="1">
                <a:tableStyleId>{5C22544A-7EE6-4342-B048-85BDC9FD1C3A}</a:tableStyleId>
              </a:tblPr>
              <a:tblGrid>
                <a:gridCol w="1975026"/>
                <a:gridCol w="1452555"/>
                <a:gridCol w="1713790"/>
                <a:gridCol w="1713790"/>
                <a:gridCol w="1713790"/>
              </a:tblGrid>
              <a:tr h="457808">
                <a:tc>
                  <a:txBody>
                    <a:bodyPr/>
                    <a:lstStyle/>
                    <a:p>
                      <a:endParaRPr lang="ru-RU" sz="1400" b="1" dirty="0"/>
                    </a:p>
                  </a:txBody>
                  <a:tcPr/>
                </a:tc>
                <a:tc>
                  <a:txBody>
                    <a:bodyPr/>
                    <a:lstStyle/>
                    <a:p>
                      <a:pPr algn="ctr">
                        <a:lnSpc>
                          <a:spcPct val="115000"/>
                        </a:lnSpc>
                        <a:spcBef>
                          <a:spcPts val="300"/>
                        </a:spcBef>
                        <a:spcAft>
                          <a:spcPts val="300"/>
                        </a:spcAft>
                      </a:pPr>
                      <a:r>
                        <a:rPr lang="ru-RU" sz="1400" b="1" i="0" dirty="0">
                          <a:latin typeface="Times New Roman"/>
                          <a:ea typeface="Times New Roman"/>
                          <a:cs typeface="Times New Roman"/>
                        </a:rPr>
                        <a:t>2011</a:t>
                      </a:r>
                      <a:endParaRPr lang="ru-RU" sz="1400" b="1" i="1" dirty="0">
                        <a:latin typeface="Arial"/>
                        <a:ea typeface="Times New Roman"/>
                        <a:cs typeface="Times New Roman"/>
                      </a:endParaRPr>
                    </a:p>
                  </a:txBody>
                  <a:tcPr marL="68580" marR="68580" marT="0" marB="0" anchor="ctr"/>
                </a:tc>
                <a:tc>
                  <a:txBody>
                    <a:bodyPr/>
                    <a:lstStyle/>
                    <a:p>
                      <a:pPr algn="ctr">
                        <a:lnSpc>
                          <a:spcPct val="115000"/>
                        </a:lnSpc>
                        <a:spcBef>
                          <a:spcPts val="300"/>
                        </a:spcBef>
                        <a:spcAft>
                          <a:spcPts val="300"/>
                        </a:spcAft>
                      </a:pPr>
                      <a:r>
                        <a:rPr lang="ru-RU" sz="1400" b="1" i="0">
                          <a:latin typeface="Times New Roman"/>
                          <a:ea typeface="Times New Roman"/>
                          <a:cs typeface="Times New Roman"/>
                        </a:rPr>
                        <a:t>2012</a:t>
                      </a:r>
                      <a:endParaRPr lang="ru-RU" sz="1400" b="1" i="1">
                        <a:latin typeface="Arial"/>
                        <a:ea typeface="Times New Roman"/>
                        <a:cs typeface="Times New Roman"/>
                      </a:endParaRPr>
                    </a:p>
                  </a:txBody>
                  <a:tcPr marL="68580" marR="68580" marT="0" marB="0" anchor="ctr"/>
                </a:tc>
                <a:tc>
                  <a:txBody>
                    <a:bodyPr/>
                    <a:lstStyle/>
                    <a:p>
                      <a:pPr algn="ctr">
                        <a:lnSpc>
                          <a:spcPct val="115000"/>
                        </a:lnSpc>
                        <a:spcBef>
                          <a:spcPts val="300"/>
                        </a:spcBef>
                        <a:spcAft>
                          <a:spcPts val="300"/>
                        </a:spcAft>
                      </a:pPr>
                      <a:r>
                        <a:rPr lang="ru-RU" sz="1400" b="1" i="0">
                          <a:latin typeface="Times New Roman"/>
                          <a:ea typeface="Times New Roman"/>
                          <a:cs typeface="Times New Roman"/>
                        </a:rPr>
                        <a:t>2013</a:t>
                      </a:r>
                      <a:endParaRPr lang="ru-RU" sz="1400" b="1" i="1">
                        <a:latin typeface="Arial"/>
                        <a:ea typeface="Times New Roman"/>
                        <a:cs typeface="Times New Roman"/>
                      </a:endParaRPr>
                    </a:p>
                  </a:txBody>
                  <a:tcPr marL="68580" marR="68580" marT="0" marB="0" anchor="ctr"/>
                </a:tc>
                <a:tc>
                  <a:txBody>
                    <a:bodyPr/>
                    <a:lstStyle/>
                    <a:p>
                      <a:pPr algn="ctr">
                        <a:lnSpc>
                          <a:spcPct val="115000"/>
                        </a:lnSpc>
                        <a:spcBef>
                          <a:spcPts val="300"/>
                        </a:spcBef>
                        <a:spcAft>
                          <a:spcPts val="300"/>
                        </a:spcAft>
                      </a:pPr>
                      <a:r>
                        <a:rPr lang="en-US" sz="1400" b="1" i="0">
                          <a:latin typeface="Times New Roman"/>
                          <a:ea typeface="Times New Roman"/>
                          <a:cs typeface="Times New Roman"/>
                        </a:rPr>
                        <a:t>201</a:t>
                      </a:r>
                      <a:r>
                        <a:rPr lang="ru-RU" sz="1400" b="1" i="0">
                          <a:latin typeface="Times New Roman"/>
                          <a:ea typeface="Times New Roman"/>
                          <a:cs typeface="Times New Roman"/>
                        </a:rPr>
                        <a:t>4</a:t>
                      </a:r>
                      <a:endParaRPr lang="ru-RU" sz="1400" b="1" i="1">
                        <a:latin typeface="Arial"/>
                        <a:ea typeface="Times New Roman"/>
                        <a:cs typeface="Times New Roman"/>
                      </a:endParaRPr>
                    </a:p>
                  </a:txBody>
                  <a:tcPr marL="68580" marR="68580" marT="0" marB="0" anchor="ctr"/>
                </a:tc>
              </a:tr>
              <a:tr h="951990">
                <a:tc>
                  <a:txBody>
                    <a:bodyPr/>
                    <a:lstStyle/>
                    <a:p>
                      <a:pPr algn="ctr">
                        <a:lnSpc>
                          <a:spcPct val="115000"/>
                        </a:lnSpc>
                        <a:spcBef>
                          <a:spcPts val="600"/>
                        </a:spcBef>
                        <a:spcAft>
                          <a:spcPts val="0"/>
                        </a:spcAft>
                      </a:pPr>
                      <a:r>
                        <a:rPr lang="ru-RU" sz="1400" b="1" dirty="0">
                          <a:latin typeface="Times New Roman"/>
                          <a:ea typeface="Times New Roman"/>
                        </a:rPr>
                        <a:t>Численность преподавателей</a:t>
                      </a:r>
                      <a:br>
                        <a:rPr lang="ru-RU" sz="1400" b="1" dirty="0">
                          <a:latin typeface="Times New Roman"/>
                          <a:ea typeface="Times New Roman"/>
                        </a:rPr>
                      </a:br>
                      <a:r>
                        <a:rPr lang="ru-RU" sz="1400" b="1" dirty="0">
                          <a:latin typeface="Times New Roman"/>
                          <a:ea typeface="Times New Roman"/>
                        </a:rPr>
                        <a:t>(штатный персонал), человек – всего</a:t>
                      </a:r>
                    </a:p>
                  </a:txBody>
                  <a:tcPr marL="68580" marR="68580" marT="0" marB="0"/>
                </a:tc>
                <a:tc>
                  <a:txBody>
                    <a:bodyPr/>
                    <a:lstStyle/>
                    <a:p>
                      <a:pPr algn="ctr">
                        <a:lnSpc>
                          <a:spcPct val="115000"/>
                        </a:lnSpc>
                        <a:spcBef>
                          <a:spcPts val="600"/>
                        </a:spcBef>
                        <a:spcAft>
                          <a:spcPts val="0"/>
                        </a:spcAft>
                      </a:pPr>
                      <a:r>
                        <a:rPr lang="ru-RU" sz="1400" b="1" dirty="0">
                          <a:latin typeface="Times New Roman"/>
                          <a:ea typeface="Times New Roman"/>
                        </a:rPr>
                        <a:t>1224</a:t>
                      </a:r>
                    </a:p>
                  </a:txBody>
                  <a:tcPr marL="68580" marR="68580" marT="0" marB="0" anchor="ctr"/>
                </a:tc>
                <a:tc>
                  <a:txBody>
                    <a:bodyPr/>
                    <a:lstStyle/>
                    <a:p>
                      <a:pPr algn="ctr">
                        <a:lnSpc>
                          <a:spcPct val="115000"/>
                        </a:lnSpc>
                        <a:spcBef>
                          <a:spcPts val="600"/>
                        </a:spcBef>
                        <a:spcAft>
                          <a:spcPts val="0"/>
                        </a:spcAft>
                      </a:pPr>
                      <a:r>
                        <a:rPr lang="ru-RU" sz="1400" b="1" dirty="0">
                          <a:latin typeface="Times New Roman"/>
                          <a:ea typeface="Times New Roman"/>
                        </a:rPr>
                        <a:t>1200</a:t>
                      </a:r>
                    </a:p>
                  </a:txBody>
                  <a:tcPr marL="68580" marR="68580" marT="0" marB="0" anchor="ctr"/>
                </a:tc>
                <a:tc>
                  <a:txBody>
                    <a:bodyPr/>
                    <a:lstStyle/>
                    <a:p>
                      <a:pPr algn="ctr">
                        <a:lnSpc>
                          <a:spcPct val="115000"/>
                        </a:lnSpc>
                        <a:spcBef>
                          <a:spcPts val="600"/>
                        </a:spcBef>
                        <a:spcAft>
                          <a:spcPts val="0"/>
                        </a:spcAft>
                      </a:pPr>
                      <a:r>
                        <a:rPr lang="ru-RU" sz="1400" b="1" dirty="0">
                          <a:latin typeface="Times New Roman"/>
                          <a:ea typeface="Times New Roman"/>
                        </a:rPr>
                        <a:t>1176</a:t>
                      </a:r>
                    </a:p>
                  </a:txBody>
                  <a:tcPr marL="68580" marR="68580" marT="0" marB="0" anchor="ctr"/>
                </a:tc>
                <a:tc>
                  <a:txBody>
                    <a:bodyPr/>
                    <a:lstStyle/>
                    <a:p>
                      <a:pPr algn="ctr">
                        <a:lnSpc>
                          <a:spcPct val="115000"/>
                        </a:lnSpc>
                        <a:spcBef>
                          <a:spcPts val="600"/>
                        </a:spcBef>
                        <a:spcAft>
                          <a:spcPts val="0"/>
                        </a:spcAft>
                      </a:pPr>
                      <a:r>
                        <a:rPr lang="en-US" sz="1400" b="1">
                          <a:latin typeface="Times New Roman"/>
                          <a:ea typeface="Times New Roman"/>
                        </a:rPr>
                        <a:t>963</a:t>
                      </a:r>
                      <a:endParaRPr lang="ru-RU" sz="1400" b="1">
                        <a:latin typeface="Times New Roman"/>
                        <a:ea typeface="Times New Roman"/>
                      </a:endParaRPr>
                    </a:p>
                  </a:txBody>
                  <a:tcPr marL="68580" marR="68580" marT="0" marB="0" anchor="ctr"/>
                </a:tc>
              </a:tr>
              <a:tr h="713992">
                <a:tc>
                  <a:txBody>
                    <a:bodyPr/>
                    <a:lstStyle/>
                    <a:p>
                      <a:pPr marL="201930" algn="ctr">
                        <a:lnSpc>
                          <a:spcPct val="115000"/>
                        </a:lnSpc>
                        <a:spcBef>
                          <a:spcPts val="600"/>
                        </a:spcBef>
                        <a:spcAft>
                          <a:spcPts val="0"/>
                        </a:spcAft>
                      </a:pPr>
                      <a:r>
                        <a:rPr lang="ru-RU" sz="1400" b="1" dirty="0">
                          <a:latin typeface="Times New Roman"/>
                          <a:ea typeface="Times New Roman"/>
                        </a:rPr>
                        <a:t>в том числе с высшим </a:t>
                      </a:r>
                      <a:br>
                        <a:rPr lang="ru-RU" sz="1400" b="1" dirty="0">
                          <a:latin typeface="Times New Roman"/>
                          <a:ea typeface="Times New Roman"/>
                        </a:rPr>
                      </a:br>
                      <a:r>
                        <a:rPr lang="ru-RU" sz="1400" b="1" dirty="0">
                          <a:latin typeface="Times New Roman"/>
                          <a:ea typeface="Times New Roman"/>
                        </a:rPr>
                        <a:t>образованием</a:t>
                      </a:r>
                    </a:p>
                  </a:txBody>
                  <a:tcPr marL="68580" marR="68580" marT="0" marB="0"/>
                </a:tc>
                <a:tc>
                  <a:txBody>
                    <a:bodyPr/>
                    <a:lstStyle/>
                    <a:p>
                      <a:pPr algn="ctr">
                        <a:lnSpc>
                          <a:spcPct val="115000"/>
                        </a:lnSpc>
                        <a:spcBef>
                          <a:spcPts val="600"/>
                        </a:spcBef>
                        <a:spcAft>
                          <a:spcPts val="0"/>
                        </a:spcAft>
                      </a:pPr>
                      <a:r>
                        <a:rPr lang="ru-RU" sz="1400" b="1">
                          <a:latin typeface="Times New Roman"/>
                          <a:ea typeface="Times New Roman"/>
                        </a:rPr>
                        <a:t>1152</a:t>
                      </a:r>
                    </a:p>
                  </a:txBody>
                  <a:tcPr marL="68580" marR="68580" marT="0" marB="0" anchor="ctr"/>
                </a:tc>
                <a:tc>
                  <a:txBody>
                    <a:bodyPr/>
                    <a:lstStyle/>
                    <a:p>
                      <a:pPr algn="ctr">
                        <a:lnSpc>
                          <a:spcPct val="115000"/>
                        </a:lnSpc>
                        <a:spcBef>
                          <a:spcPts val="600"/>
                        </a:spcBef>
                        <a:spcAft>
                          <a:spcPts val="0"/>
                        </a:spcAft>
                      </a:pPr>
                      <a:r>
                        <a:rPr lang="ru-RU" sz="1400" b="1">
                          <a:latin typeface="Times New Roman"/>
                          <a:ea typeface="Times New Roman"/>
                        </a:rPr>
                        <a:t>1143</a:t>
                      </a:r>
                    </a:p>
                  </a:txBody>
                  <a:tcPr marL="68580" marR="68580" marT="0" marB="0" anchor="ctr"/>
                </a:tc>
                <a:tc>
                  <a:txBody>
                    <a:bodyPr/>
                    <a:lstStyle/>
                    <a:p>
                      <a:pPr algn="ctr">
                        <a:lnSpc>
                          <a:spcPct val="115000"/>
                        </a:lnSpc>
                        <a:spcBef>
                          <a:spcPts val="600"/>
                        </a:spcBef>
                        <a:spcAft>
                          <a:spcPts val="0"/>
                        </a:spcAft>
                      </a:pPr>
                      <a:r>
                        <a:rPr lang="ru-RU" sz="1400" b="1" dirty="0">
                          <a:latin typeface="Times New Roman"/>
                          <a:ea typeface="Times New Roman"/>
                        </a:rPr>
                        <a:t>1129</a:t>
                      </a:r>
                    </a:p>
                  </a:txBody>
                  <a:tcPr marL="68580" marR="68580" marT="0" marB="0" anchor="ctr"/>
                </a:tc>
                <a:tc>
                  <a:txBody>
                    <a:bodyPr/>
                    <a:lstStyle/>
                    <a:p>
                      <a:pPr algn="ctr">
                        <a:lnSpc>
                          <a:spcPct val="115000"/>
                        </a:lnSpc>
                        <a:spcBef>
                          <a:spcPts val="600"/>
                        </a:spcBef>
                        <a:spcAft>
                          <a:spcPts val="0"/>
                        </a:spcAft>
                      </a:pPr>
                      <a:r>
                        <a:rPr lang="en-US" sz="1400" b="1" dirty="0">
                          <a:latin typeface="Times New Roman"/>
                          <a:ea typeface="Times New Roman"/>
                        </a:rPr>
                        <a:t>916</a:t>
                      </a:r>
                      <a:endParaRPr lang="ru-RU" sz="1400" b="1" dirty="0">
                        <a:latin typeface="Times New Roman"/>
                        <a:ea typeface="Times New Roman"/>
                      </a:endParaRPr>
                    </a:p>
                  </a:txBody>
                  <a:tcPr marL="68580" marR="68580" marT="0" marB="0" anchor="ctr"/>
                </a:tc>
              </a:tr>
            </a:tbl>
          </a:graphicData>
        </a:graphic>
      </p:graphicFrame>
      <p:sp>
        <p:nvSpPr>
          <p:cNvPr id="10" name="Заголовок 6"/>
          <p:cNvSpPr txBox="1">
            <a:spLocks/>
          </p:cNvSpPr>
          <p:nvPr/>
        </p:nvSpPr>
        <p:spPr>
          <a:xfrm>
            <a:off x="0" y="3429000"/>
            <a:ext cx="8964488" cy="11430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Распределение численности преподавателей в государственных и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муниципальных образовательных организациях среднего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профессионального образования по возрасту  (на начало учебного года)</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graphicFrame>
        <p:nvGraphicFramePr>
          <p:cNvPr id="12" name="Таблица 11"/>
          <p:cNvGraphicFramePr>
            <a:graphicFrameLocks noGrp="1"/>
          </p:cNvGraphicFramePr>
          <p:nvPr/>
        </p:nvGraphicFramePr>
        <p:xfrm>
          <a:off x="323528" y="4293096"/>
          <a:ext cx="8496943" cy="2497508"/>
        </p:xfrm>
        <a:graphic>
          <a:graphicData uri="http://schemas.openxmlformats.org/drawingml/2006/table">
            <a:tbl>
              <a:tblPr firstRow="1" bandRow="1">
                <a:tableStyleId>{5C22544A-7EE6-4342-B048-85BDC9FD1C3A}</a:tableStyleId>
              </a:tblPr>
              <a:tblGrid>
                <a:gridCol w="1213849"/>
                <a:gridCol w="1213849"/>
                <a:gridCol w="1213849"/>
                <a:gridCol w="1213849"/>
                <a:gridCol w="1213849"/>
                <a:gridCol w="1213849"/>
                <a:gridCol w="1213849"/>
              </a:tblGrid>
              <a:tr h="732911">
                <a:tc rowSpan="2">
                  <a:txBody>
                    <a:bodyPr/>
                    <a:lstStyle/>
                    <a:p>
                      <a:pPr algn="ctr">
                        <a:lnSpc>
                          <a:spcPct val="115000"/>
                        </a:lnSpc>
                        <a:spcBef>
                          <a:spcPts val="600"/>
                        </a:spcBef>
                        <a:spcAft>
                          <a:spcPts val="600"/>
                        </a:spcAft>
                      </a:pPr>
                      <a:r>
                        <a:rPr lang="ru-RU" sz="1400" b="1" i="0" dirty="0">
                          <a:latin typeface="Times New Roman"/>
                          <a:ea typeface="Times New Roman"/>
                          <a:cs typeface="Times New Roman"/>
                        </a:rPr>
                        <a:t>Годы</a:t>
                      </a:r>
                      <a:endParaRPr lang="ru-RU" sz="1400" b="1" i="1" dirty="0">
                        <a:latin typeface="Arial"/>
                        <a:ea typeface="Times New Roman"/>
                        <a:cs typeface="Times New Roman"/>
                      </a:endParaRPr>
                    </a:p>
                  </a:txBody>
                  <a:tcPr marL="68580" marR="68580" marT="0" marB="0" anchor="ctr"/>
                </a:tc>
                <a:tc gridSpan="6">
                  <a:txBody>
                    <a:bodyPr/>
                    <a:lstStyle/>
                    <a:p>
                      <a:pPr algn="ctr"/>
                      <a:r>
                        <a:rPr lang="ru-RU" sz="1800" b="1" i="1" kern="1200" dirty="0" smtClean="0">
                          <a:solidFill>
                            <a:schemeClr val="lt1"/>
                          </a:solidFill>
                          <a:latin typeface="+mn-lt"/>
                          <a:ea typeface="+mn-ea"/>
                          <a:cs typeface="+mn-cs"/>
                        </a:rPr>
                        <a:t>В процентах к общей численности преподавателей</a:t>
                      </a:r>
                      <a:endParaRPr lang="ru-RU" sz="18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41492">
                <a:tc vMerge="1">
                  <a:txBody>
                    <a:bodyPr/>
                    <a:lstStyle/>
                    <a:p>
                      <a:endParaRPr lang="ru-RU"/>
                    </a:p>
                  </a:txBody>
                  <a:tcPr/>
                </a:tc>
                <a:tc>
                  <a:txBody>
                    <a:bodyPr/>
                    <a:lstStyle/>
                    <a:p>
                      <a:pPr algn="ctr">
                        <a:lnSpc>
                          <a:spcPct val="115000"/>
                        </a:lnSpc>
                        <a:spcBef>
                          <a:spcPts val="300"/>
                        </a:spcBef>
                        <a:spcAft>
                          <a:spcPts val="300"/>
                        </a:spcAft>
                      </a:pPr>
                      <a:r>
                        <a:rPr lang="ru-RU" sz="1400" b="1" i="0" dirty="0">
                          <a:latin typeface="Times New Roman"/>
                          <a:ea typeface="Times New Roman"/>
                          <a:cs typeface="Times New Roman"/>
                        </a:rPr>
                        <a:t>до 30 лет</a:t>
                      </a:r>
                      <a:endParaRPr lang="ru-RU" sz="1400" b="1" i="1" dirty="0">
                        <a:latin typeface="Arial"/>
                        <a:ea typeface="Times New Roman"/>
                        <a:cs typeface="Times New Roman"/>
                      </a:endParaRPr>
                    </a:p>
                  </a:txBody>
                  <a:tcPr marL="68580" marR="68580" marT="0" marB="0" anchor="ctr"/>
                </a:tc>
                <a:tc>
                  <a:txBody>
                    <a:bodyPr/>
                    <a:lstStyle/>
                    <a:p>
                      <a:pPr algn="ctr">
                        <a:lnSpc>
                          <a:spcPct val="115000"/>
                        </a:lnSpc>
                        <a:spcBef>
                          <a:spcPts val="300"/>
                        </a:spcBef>
                        <a:spcAft>
                          <a:spcPts val="300"/>
                        </a:spcAft>
                      </a:pPr>
                      <a:r>
                        <a:rPr lang="ru-RU" sz="1400" b="1" i="0" dirty="0">
                          <a:latin typeface="Times New Roman"/>
                          <a:ea typeface="Times New Roman"/>
                          <a:cs typeface="Times New Roman"/>
                        </a:rPr>
                        <a:t>30-39</a:t>
                      </a:r>
                      <a:endParaRPr lang="ru-RU" sz="1400" b="1" i="1" dirty="0">
                        <a:latin typeface="Arial"/>
                        <a:ea typeface="Times New Roman"/>
                        <a:cs typeface="Times New Roman"/>
                      </a:endParaRPr>
                    </a:p>
                  </a:txBody>
                  <a:tcPr marL="68580" marR="68580" marT="0" marB="0" anchor="ctr"/>
                </a:tc>
                <a:tc>
                  <a:txBody>
                    <a:bodyPr/>
                    <a:lstStyle/>
                    <a:p>
                      <a:pPr algn="ctr">
                        <a:lnSpc>
                          <a:spcPct val="115000"/>
                        </a:lnSpc>
                        <a:spcBef>
                          <a:spcPts val="300"/>
                        </a:spcBef>
                        <a:spcAft>
                          <a:spcPts val="300"/>
                        </a:spcAft>
                      </a:pPr>
                      <a:r>
                        <a:rPr lang="ru-RU" sz="1400" b="1" i="0">
                          <a:latin typeface="Times New Roman"/>
                          <a:ea typeface="Times New Roman"/>
                          <a:cs typeface="Times New Roman"/>
                        </a:rPr>
                        <a:t>40-49</a:t>
                      </a:r>
                      <a:endParaRPr lang="ru-RU" sz="1400" b="1" i="1">
                        <a:latin typeface="Arial"/>
                        <a:ea typeface="Times New Roman"/>
                        <a:cs typeface="Times New Roman"/>
                      </a:endParaRPr>
                    </a:p>
                  </a:txBody>
                  <a:tcPr marL="68580" marR="68580" marT="0" marB="0" anchor="ctr"/>
                </a:tc>
                <a:tc>
                  <a:txBody>
                    <a:bodyPr/>
                    <a:lstStyle/>
                    <a:p>
                      <a:pPr algn="ctr">
                        <a:lnSpc>
                          <a:spcPct val="115000"/>
                        </a:lnSpc>
                        <a:spcBef>
                          <a:spcPts val="300"/>
                        </a:spcBef>
                        <a:spcAft>
                          <a:spcPts val="300"/>
                        </a:spcAft>
                      </a:pPr>
                      <a:r>
                        <a:rPr lang="ru-RU" sz="1400" b="1" i="0">
                          <a:latin typeface="Times New Roman"/>
                          <a:ea typeface="Times New Roman"/>
                          <a:cs typeface="Times New Roman"/>
                        </a:rPr>
                        <a:t>50-59</a:t>
                      </a:r>
                      <a:endParaRPr lang="ru-RU" sz="1400" b="1" i="1">
                        <a:latin typeface="Arial"/>
                        <a:ea typeface="Times New Roman"/>
                        <a:cs typeface="Times New Roman"/>
                      </a:endParaRPr>
                    </a:p>
                  </a:txBody>
                  <a:tcPr marL="68580" marR="68580" marT="0" marB="0" anchor="ctr"/>
                </a:tc>
                <a:tc>
                  <a:txBody>
                    <a:bodyPr/>
                    <a:lstStyle/>
                    <a:p>
                      <a:pPr algn="ctr">
                        <a:lnSpc>
                          <a:spcPct val="115000"/>
                        </a:lnSpc>
                        <a:spcBef>
                          <a:spcPts val="300"/>
                        </a:spcBef>
                        <a:spcAft>
                          <a:spcPts val="300"/>
                        </a:spcAft>
                      </a:pPr>
                      <a:r>
                        <a:rPr lang="ru-RU" sz="1400" b="1" i="0">
                          <a:latin typeface="Times New Roman"/>
                          <a:ea typeface="Times New Roman"/>
                          <a:cs typeface="Times New Roman"/>
                        </a:rPr>
                        <a:t>60-64</a:t>
                      </a:r>
                      <a:endParaRPr lang="ru-RU" sz="1400" b="1" i="1">
                        <a:latin typeface="Arial"/>
                        <a:ea typeface="Times New Roman"/>
                        <a:cs typeface="Times New Roman"/>
                      </a:endParaRPr>
                    </a:p>
                  </a:txBody>
                  <a:tcPr marL="68580" marR="68580" marT="0" marB="0" anchor="ctr"/>
                </a:tc>
                <a:tc>
                  <a:txBody>
                    <a:bodyPr/>
                    <a:lstStyle/>
                    <a:p>
                      <a:pPr algn="ctr">
                        <a:lnSpc>
                          <a:spcPct val="115000"/>
                        </a:lnSpc>
                        <a:spcBef>
                          <a:spcPts val="300"/>
                        </a:spcBef>
                        <a:spcAft>
                          <a:spcPts val="300"/>
                        </a:spcAft>
                      </a:pPr>
                      <a:r>
                        <a:rPr lang="ru-RU" sz="1400" b="1" i="0">
                          <a:latin typeface="Times New Roman"/>
                          <a:ea typeface="Times New Roman"/>
                          <a:cs typeface="Times New Roman"/>
                        </a:rPr>
                        <a:t>65 лет и более</a:t>
                      </a:r>
                      <a:endParaRPr lang="ru-RU" sz="1400" b="1" i="1">
                        <a:latin typeface="Arial"/>
                        <a:ea typeface="Times New Roman"/>
                        <a:cs typeface="Times New Roman"/>
                      </a:endParaRPr>
                    </a:p>
                  </a:txBody>
                  <a:tcPr marL="68580" marR="68580" marT="0" marB="0" anchor="ctr"/>
                </a:tc>
              </a:tr>
              <a:tr h="424623">
                <a:tc>
                  <a:txBody>
                    <a:bodyPr/>
                    <a:lstStyle/>
                    <a:p>
                      <a:pPr indent="90170" algn="ctr">
                        <a:lnSpc>
                          <a:spcPct val="115000"/>
                        </a:lnSpc>
                        <a:spcBef>
                          <a:spcPts val="600"/>
                        </a:spcBef>
                        <a:spcAft>
                          <a:spcPts val="0"/>
                        </a:spcAft>
                      </a:pPr>
                      <a:r>
                        <a:rPr lang="ru-RU" sz="1400" b="1">
                          <a:latin typeface="Times New Roman"/>
                          <a:ea typeface="Times New Roman"/>
                        </a:rPr>
                        <a:t>2012</a:t>
                      </a:r>
                    </a:p>
                  </a:txBody>
                  <a:tcPr marL="68580" marR="68580" marT="0" marB="0"/>
                </a:tc>
                <a:tc>
                  <a:txBody>
                    <a:bodyPr/>
                    <a:lstStyle/>
                    <a:p>
                      <a:pPr algn="ctr">
                        <a:lnSpc>
                          <a:spcPct val="115000"/>
                        </a:lnSpc>
                        <a:spcBef>
                          <a:spcPts val="600"/>
                        </a:spcBef>
                        <a:spcAft>
                          <a:spcPts val="0"/>
                        </a:spcAft>
                      </a:pPr>
                      <a:r>
                        <a:rPr lang="ru-RU" sz="1400" b="1">
                          <a:latin typeface="Times New Roman"/>
                          <a:ea typeface="Times New Roman"/>
                        </a:rPr>
                        <a:t>12,0</a:t>
                      </a:r>
                    </a:p>
                  </a:txBody>
                  <a:tcPr marL="68580" marR="68580" marT="0" marB="0" anchor="b"/>
                </a:tc>
                <a:tc>
                  <a:txBody>
                    <a:bodyPr/>
                    <a:lstStyle/>
                    <a:p>
                      <a:pPr algn="ctr">
                        <a:lnSpc>
                          <a:spcPct val="115000"/>
                        </a:lnSpc>
                        <a:spcBef>
                          <a:spcPts val="600"/>
                        </a:spcBef>
                        <a:spcAft>
                          <a:spcPts val="0"/>
                        </a:spcAft>
                      </a:pPr>
                      <a:r>
                        <a:rPr lang="ru-RU" sz="1400" b="1" dirty="0">
                          <a:latin typeface="Times New Roman"/>
                          <a:ea typeface="Times New Roman"/>
                        </a:rPr>
                        <a:t>15,9</a:t>
                      </a:r>
                    </a:p>
                  </a:txBody>
                  <a:tcPr marL="68580" marR="68580" marT="0" marB="0" anchor="b"/>
                </a:tc>
                <a:tc>
                  <a:txBody>
                    <a:bodyPr/>
                    <a:lstStyle/>
                    <a:p>
                      <a:pPr algn="ctr">
                        <a:lnSpc>
                          <a:spcPct val="115000"/>
                        </a:lnSpc>
                        <a:spcBef>
                          <a:spcPts val="600"/>
                        </a:spcBef>
                        <a:spcAft>
                          <a:spcPts val="0"/>
                        </a:spcAft>
                      </a:pPr>
                      <a:r>
                        <a:rPr lang="ru-RU" sz="1400" b="1" dirty="0">
                          <a:latin typeface="Times New Roman"/>
                          <a:ea typeface="Times New Roman"/>
                        </a:rPr>
                        <a:t>16,3</a:t>
                      </a:r>
                    </a:p>
                  </a:txBody>
                  <a:tcPr marL="68580" marR="68580" marT="0" marB="0" anchor="b"/>
                </a:tc>
                <a:tc>
                  <a:txBody>
                    <a:bodyPr/>
                    <a:lstStyle/>
                    <a:p>
                      <a:pPr algn="ctr">
                        <a:lnSpc>
                          <a:spcPct val="115000"/>
                        </a:lnSpc>
                        <a:spcBef>
                          <a:spcPts val="600"/>
                        </a:spcBef>
                        <a:spcAft>
                          <a:spcPts val="0"/>
                        </a:spcAft>
                      </a:pPr>
                      <a:r>
                        <a:rPr lang="ru-RU" sz="1400" b="1">
                          <a:latin typeface="Times New Roman"/>
                          <a:ea typeface="Times New Roman"/>
                        </a:rPr>
                        <a:t>29,2</a:t>
                      </a:r>
                    </a:p>
                  </a:txBody>
                  <a:tcPr marL="68580" marR="68580" marT="0" marB="0" anchor="b"/>
                </a:tc>
                <a:tc>
                  <a:txBody>
                    <a:bodyPr/>
                    <a:lstStyle/>
                    <a:p>
                      <a:pPr algn="ctr">
                        <a:lnSpc>
                          <a:spcPct val="115000"/>
                        </a:lnSpc>
                        <a:spcBef>
                          <a:spcPts val="600"/>
                        </a:spcBef>
                        <a:spcAft>
                          <a:spcPts val="0"/>
                        </a:spcAft>
                      </a:pPr>
                      <a:r>
                        <a:rPr lang="ru-RU" sz="1400" b="1">
                          <a:latin typeface="Times New Roman"/>
                          <a:ea typeface="Times New Roman"/>
                        </a:rPr>
                        <a:t>14,2</a:t>
                      </a:r>
                    </a:p>
                  </a:txBody>
                  <a:tcPr marL="68580" marR="68580" marT="0" marB="0" anchor="b"/>
                </a:tc>
                <a:tc>
                  <a:txBody>
                    <a:bodyPr/>
                    <a:lstStyle/>
                    <a:p>
                      <a:pPr algn="ctr">
                        <a:lnSpc>
                          <a:spcPct val="115000"/>
                        </a:lnSpc>
                        <a:spcBef>
                          <a:spcPts val="600"/>
                        </a:spcBef>
                        <a:spcAft>
                          <a:spcPts val="0"/>
                        </a:spcAft>
                      </a:pPr>
                      <a:r>
                        <a:rPr lang="ru-RU" sz="1400" b="1">
                          <a:latin typeface="Times New Roman"/>
                          <a:ea typeface="Times New Roman"/>
                        </a:rPr>
                        <a:t>12,4</a:t>
                      </a:r>
                    </a:p>
                  </a:txBody>
                  <a:tcPr marL="68580" marR="68580" marT="0" marB="0" anchor="b"/>
                </a:tc>
              </a:tr>
              <a:tr h="424623">
                <a:tc>
                  <a:txBody>
                    <a:bodyPr/>
                    <a:lstStyle/>
                    <a:p>
                      <a:pPr indent="90170" algn="ctr">
                        <a:lnSpc>
                          <a:spcPct val="115000"/>
                        </a:lnSpc>
                        <a:spcBef>
                          <a:spcPts val="600"/>
                        </a:spcBef>
                        <a:spcAft>
                          <a:spcPts val="0"/>
                        </a:spcAft>
                      </a:pPr>
                      <a:r>
                        <a:rPr lang="ru-RU" sz="1400" b="1">
                          <a:latin typeface="Times New Roman"/>
                          <a:ea typeface="Times New Roman"/>
                        </a:rPr>
                        <a:t>2013</a:t>
                      </a:r>
                    </a:p>
                  </a:txBody>
                  <a:tcPr marL="68580" marR="68580" marT="0" marB="0"/>
                </a:tc>
                <a:tc>
                  <a:txBody>
                    <a:bodyPr/>
                    <a:lstStyle/>
                    <a:p>
                      <a:pPr algn="ctr">
                        <a:lnSpc>
                          <a:spcPct val="115000"/>
                        </a:lnSpc>
                        <a:spcBef>
                          <a:spcPts val="600"/>
                        </a:spcBef>
                        <a:spcAft>
                          <a:spcPts val="0"/>
                        </a:spcAft>
                      </a:pPr>
                      <a:r>
                        <a:rPr lang="ru-RU" sz="1400" b="1">
                          <a:latin typeface="Times New Roman"/>
                          <a:ea typeface="Times New Roman"/>
                        </a:rPr>
                        <a:t>11,3</a:t>
                      </a:r>
                    </a:p>
                  </a:txBody>
                  <a:tcPr marL="68580" marR="68580" marT="0" marB="0" anchor="b"/>
                </a:tc>
                <a:tc>
                  <a:txBody>
                    <a:bodyPr/>
                    <a:lstStyle/>
                    <a:p>
                      <a:pPr algn="ctr">
                        <a:lnSpc>
                          <a:spcPct val="115000"/>
                        </a:lnSpc>
                        <a:spcBef>
                          <a:spcPts val="600"/>
                        </a:spcBef>
                        <a:spcAft>
                          <a:spcPts val="0"/>
                        </a:spcAft>
                      </a:pPr>
                      <a:r>
                        <a:rPr lang="ru-RU" sz="1400" b="1">
                          <a:latin typeface="Times New Roman"/>
                          <a:ea typeface="Times New Roman"/>
                        </a:rPr>
                        <a:t>16,3</a:t>
                      </a:r>
                    </a:p>
                  </a:txBody>
                  <a:tcPr marL="68580" marR="68580" marT="0" marB="0" anchor="b"/>
                </a:tc>
                <a:tc>
                  <a:txBody>
                    <a:bodyPr/>
                    <a:lstStyle/>
                    <a:p>
                      <a:pPr algn="ctr">
                        <a:lnSpc>
                          <a:spcPct val="115000"/>
                        </a:lnSpc>
                        <a:spcBef>
                          <a:spcPts val="600"/>
                        </a:spcBef>
                        <a:spcAft>
                          <a:spcPts val="0"/>
                        </a:spcAft>
                      </a:pPr>
                      <a:r>
                        <a:rPr lang="ru-RU" sz="1400" b="1" dirty="0">
                          <a:latin typeface="Times New Roman"/>
                          <a:ea typeface="Times New Roman"/>
                        </a:rPr>
                        <a:t>16,1</a:t>
                      </a:r>
                    </a:p>
                  </a:txBody>
                  <a:tcPr marL="68580" marR="68580" marT="0" marB="0" anchor="b"/>
                </a:tc>
                <a:tc>
                  <a:txBody>
                    <a:bodyPr/>
                    <a:lstStyle/>
                    <a:p>
                      <a:pPr algn="ctr">
                        <a:lnSpc>
                          <a:spcPct val="115000"/>
                        </a:lnSpc>
                        <a:spcBef>
                          <a:spcPts val="600"/>
                        </a:spcBef>
                        <a:spcAft>
                          <a:spcPts val="0"/>
                        </a:spcAft>
                      </a:pPr>
                      <a:r>
                        <a:rPr lang="ru-RU" sz="1400" b="1" dirty="0">
                          <a:latin typeface="Times New Roman"/>
                          <a:ea typeface="Times New Roman"/>
                        </a:rPr>
                        <a:t>29,0</a:t>
                      </a:r>
                    </a:p>
                  </a:txBody>
                  <a:tcPr marL="68580" marR="68580" marT="0" marB="0" anchor="b"/>
                </a:tc>
                <a:tc>
                  <a:txBody>
                    <a:bodyPr/>
                    <a:lstStyle/>
                    <a:p>
                      <a:pPr algn="ctr">
                        <a:lnSpc>
                          <a:spcPct val="115000"/>
                        </a:lnSpc>
                        <a:spcBef>
                          <a:spcPts val="600"/>
                        </a:spcBef>
                        <a:spcAft>
                          <a:spcPts val="0"/>
                        </a:spcAft>
                      </a:pPr>
                      <a:r>
                        <a:rPr lang="ru-RU" sz="1400" b="1">
                          <a:latin typeface="Times New Roman"/>
                          <a:ea typeface="Times New Roman"/>
                        </a:rPr>
                        <a:t>13,8</a:t>
                      </a:r>
                    </a:p>
                  </a:txBody>
                  <a:tcPr marL="68580" marR="68580" marT="0" marB="0" anchor="b"/>
                </a:tc>
                <a:tc>
                  <a:txBody>
                    <a:bodyPr/>
                    <a:lstStyle/>
                    <a:p>
                      <a:pPr algn="ctr">
                        <a:lnSpc>
                          <a:spcPct val="115000"/>
                        </a:lnSpc>
                        <a:spcBef>
                          <a:spcPts val="600"/>
                        </a:spcBef>
                        <a:spcAft>
                          <a:spcPts val="0"/>
                        </a:spcAft>
                      </a:pPr>
                      <a:r>
                        <a:rPr lang="ru-RU" sz="1400" b="1" dirty="0">
                          <a:latin typeface="Times New Roman"/>
                          <a:ea typeface="Times New Roman"/>
                        </a:rPr>
                        <a:t>13,5</a:t>
                      </a:r>
                    </a:p>
                  </a:txBody>
                  <a:tcPr marL="68580" marR="68580" marT="0" marB="0" anchor="b"/>
                </a:tc>
              </a:tr>
              <a:tr h="424623">
                <a:tc>
                  <a:txBody>
                    <a:bodyPr/>
                    <a:lstStyle/>
                    <a:p>
                      <a:pPr indent="90170" algn="ctr">
                        <a:lnSpc>
                          <a:spcPct val="115000"/>
                        </a:lnSpc>
                        <a:spcBef>
                          <a:spcPts val="600"/>
                        </a:spcBef>
                        <a:spcAft>
                          <a:spcPts val="0"/>
                        </a:spcAft>
                      </a:pPr>
                      <a:r>
                        <a:rPr lang="en-US" sz="1400" b="1" dirty="0">
                          <a:latin typeface="Times New Roman"/>
                          <a:ea typeface="Times New Roman"/>
                        </a:rPr>
                        <a:t>201</a:t>
                      </a:r>
                      <a:r>
                        <a:rPr lang="ru-RU" sz="1400" b="1" dirty="0">
                          <a:latin typeface="Times New Roman"/>
                          <a:ea typeface="Times New Roman"/>
                        </a:rPr>
                        <a:t>4</a:t>
                      </a:r>
                    </a:p>
                  </a:txBody>
                  <a:tcPr marL="68580" marR="68580" marT="0" marB="0"/>
                </a:tc>
                <a:tc>
                  <a:txBody>
                    <a:bodyPr/>
                    <a:lstStyle/>
                    <a:p>
                      <a:pPr algn="ctr">
                        <a:lnSpc>
                          <a:spcPct val="115000"/>
                        </a:lnSpc>
                        <a:spcBef>
                          <a:spcPts val="600"/>
                        </a:spcBef>
                        <a:spcAft>
                          <a:spcPts val="0"/>
                        </a:spcAft>
                      </a:pPr>
                      <a:r>
                        <a:rPr lang="en-US" sz="1400" b="1">
                          <a:latin typeface="Times New Roman"/>
                          <a:ea typeface="Times New Roman"/>
                        </a:rPr>
                        <a:t>12</a:t>
                      </a:r>
                      <a:r>
                        <a:rPr lang="ru-RU" sz="1400" b="1">
                          <a:latin typeface="Times New Roman"/>
                          <a:ea typeface="Times New Roman"/>
                        </a:rPr>
                        <a:t>,</a:t>
                      </a:r>
                      <a:r>
                        <a:rPr lang="en-US" sz="1400" b="1">
                          <a:latin typeface="Times New Roman"/>
                          <a:ea typeface="Times New Roman"/>
                        </a:rPr>
                        <a:t>6</a:t>
                      </a:r>
                      <a:endParaRPr lang="ru-RU" sz="1400" b="1">
                        <a:latin typeface="Times New Roman"/>
                        <a:ea typeface="Times New Roman"/>
                      </a:endParaRPr>
                    </a:p>
                  </a:txBody>
                  <a:tcPr marL="68580" marR="68580" marT="0" marB="0" anchor="b"/>
                </a:tc>
                <a:tc>
                  <a:txBody>
                    <a:bodyPr/>
                    <a:lstStyle/>
                    <a:p>
                      <a:pPr algn="ctr">
                        <a:lnSpc>
                          <a:spcPct val="115000"/>
                        </a:lnSpc>
                        <a:spcBef>
                          <a:spcPts val="600"/>
                        </a:spcBef>
                        <a:spcAft>
                          <a:spcPts val="0"/>
                        </a:spcAft>
                      </a:pPr>
                      <a:r>
                        <a:rPr lang="en-US" sz="1400" b="1">
                          <a:latin typeface="Times New Roman"/>
                          <a:ea typeface="Times New Roman"/>
                        </a:rPr>
                        <a:t>17</a:t>
                      </a:r>
                      <a:r>
                        <a:rPr lang="ru-RU" sz="1400" b="1">
                          <a:latin typeface="Times New Roman"/>
                          <a:ea typeface="Times New Roman"/>
                        </a:rPr>
                        <a:t>,</a:t>
                      </a:r>
                      <a:r>
                        <a:rPr lang="en-US" sz="1400" b="1">
                          <a:latin typeface="Times New Roman"/>
                          <a:ea typeface="Times New Roman"/>
                        </a:rPr>
                        <a:t>1</a:t>
                      </a:r>
                      <a:endParaRPr lang="ru-RU" sz="1400" b="1">
                        <a:latin typeface="Times New Roman"/>
                        <a:ea typeface="Times New Roman"/>
                      </a:endParaRPr>
                    </a:p>
                  </a:txBody>
                  <a:tcPr marL="68580" marR="68580" marT="0" marB="0" anchor="b"/>
                </a:tc>
                <a:tc>
                  <a:txBody>
                    <a:bodyPr/>
                    <a:lstStyle/>
                    <a:p>
                      <a:pPr algn="ctr">
                        <a:lnSpc>
                          <a:spcPct val="115000"/>
                        </a:lnSpc>
                        <a:spcBef>
                          <a:spcPts val="600"/>
                        </a:spcBef>
                        <a:spcAft>
                          <a:spcPts val="0"/>
                        </a:spcAft>
                      </a:pPr>
                      <a:r>
                        <a:rPr lang="en-US" sz="1400" b="1">
                          <a:latin typeface="Times New Roman"/>
                          <a:ea typeface="Times New Roman"/>
                        </a:rPr>
                        <a:t>15</a:t>
                      </a:r>
                      <a:r>
                        <a:rPr lang="ru-RU" sz="1400" b="1">
                          <a:latin typeface="Times New Roman"/>
                          <a:ea typeface="Times New Roman"/>
                        </a:rPr>
                        <a:t>,</a:t>
                      </a:r>
                      <a:r>
                        <a:rPr lang="en-US" sz="1400" b="1">
                          <a:latin typeface="Times New Roman"/>
                          <a:ea typeface="Times New Roman"/>
                        </a:rPr>
                        <a:t>5</a:t>
                      </a:r>
                      <a:endParaRPr lang="ru-RU" sz="1400" b="1">
                        <a:latin typeface="Times New Roman"/>
                        <a:ea typeface="Times New Roman"/>
                      </a:endParaRPr>
                    </a:p>
                  </a:txBody>
                  <a:tcPr marL="68580" marR="68580" marT="0" marB="0" anchor="b"/>
                </a:tc>
                <a:tc>
                  <a:txBody>
                    <a:bodyPr/>
                    <a:lstStyle/>
                    <a:p>
                      <a:pPr algn="ctr">
                        <a:lnSpc>
                          <a:spcPct val="115000"/>
                        </a:lnSpc>
                        <a:spcBef>
                          <a:spcPts val="600"/>
                        </a:spcBef>
                        <a:spcAft>
                          <a:spcPts val="0"/>
                        </a:spcAft>
                      </a:pPr>
                      <a:r>
                        <a:rPr lang="en-US" sz="1400" b="1" dirty="0">
                          <a:latin typeface="Times New Roman"/>
                          <a:ea typeface="Times New Roman"/>
                        </a:rPr>
                        <a:t>27</a:t>
                      </a:r>
                      <a:r>
                        <a:rPr lang="ru-RU" sz="1400" b="1" dirty="0">
                          <a:latin typeface="Times New Roman"/>
                          <a:ea typeface="Times New Roman"/>
                        </a:rPr>
                        <a:t>,</a:t>
                      </a:r>
                      <a:r>
                        <a:rPr lang="en-US" sz="1400" b="1" dirty="0">
                          <a:latin typeface="Times New Roman"/>
                          <a:ea typeface="Times New Roman"/>
                        </a:rPr>
                        <a:t>1</a:t>
                      </a:r>
                      <a:endParaRPr lang="ru-RU" sz="1400" b="1" dirty="0">
                        <a:latin typeface="Times New Roman"/>
                        <a:ea typeface="Times New Roman"/>
                      </a:endParaRPr>
                    </a:p>
                  </a:txBody>
                  <a:tcPr marL="68580" marR="68580" marT="0" marB="0" anchor="b"/>
                </a:tc>
                <a:tc>
                  <a:txBody>
                    <a:bodyPr/>
                    <a:lstStyle/>
                    <a:p>
                      <a:pPr algn="ctr">
                        <a:lnSpc>
                          <a:spcPct val="115000"/>
                        </a:lnSpc>
                        <a:spcBef>
                          <a:spcPts val="600"/>
                        </a:spcBef>
                        <a:spcAft>
                          <a:spcPts val="0"/>
                        </a:spcAft>
                      </a:pPr>
                      <a:r>
                        <a:rPr lang="en-US" sz="1400" b="1" dirty="0">
                          <a:latin typeface="Times New Roman"/>
                          <a:ea typeface="Times New Roman"/>
                        </a:rPr>
                        <a:t>14</a:t>
                      </a:r>
                      <a:r>
                        <a:rPr lang="ru-RU" sz="1400" b="1" dirty="0">
                          <a:latin typeface="Times New Roman"/>
                          <a:ea typeface="Times New Roman"/>
                        </a:rPr>
                        <a:t>,</a:t>
                      </a:r>
                      <a:r>
                        <a:rPr lang="en-US" sz="1400" b="1" dirty="0">
                          <a:latin typeface="Times New Roman"/>
                          <a:ea typeface="Times New Roman"/>
                        </a:rPr>
                        <a:t>4</a:t>
                      </a:r>
                      <a:endParaRPr lang="ru-RU" sz="1400" b="1" dirty="0">
                        <a:latin typeface="Times New Roman"/>
                        <a:ea typeface="Times New Roman"/>
                      </a:endParaRPr>
                    </a:p>
                  </a:txBody>
                  <a:tcPr marL="68580" marR="68580" marT="0" marB="0" anchor="b"/>
                </a:tc>
                <a:tc>
                  <a:txBody>
                    <a:bodyPr/>
                    <a:lstStyle/>
                    <a:p>
                      <a:pPr algn="ctr">
                        <a:lnSpc>
                          <a:spcPct val="115000"/>
                        </a:lnSpc>
                        <a:spcBef>
                          <a:spcPts val="600"/>
                        </a:spcBef>
                        <a:spcAft>
                          <a:spcPts val="0"/>
                        </a:spcAft>
                      </a:pPr>
                      <a:r>
                        <a:rPr lang="en-US" sz="1400" b="1" dirty="0">
                          <a:latin typeface="Times New Roman"/>
                          <a:ea typeface="Times New Roman"/>
                        </a:rPr>
                        <a:t>13</a:t>
                      </a:r>
                      <a:r>
                        <a:rPr lang="ru-RU" sz="1400" b="1" dirty="0">
                          <a:latin typeface="Times New Roman"/>
                          <a:ea typeface="Times New Roman"/>
                        </a:rPr>
                        <a:t>,</a:t>
                      </a:r>
                      <a:r>
                        <a:rPr lang="en-US" sz="1400" b="1" dirty="0">
                          <a:latin typeface="Times New Roman"/>
                          <a:ea typeface="Times New Roman"/>
                        </a:rPr>
                        <a:t>3</a:t>
                      </a:r>
                      <a:endParaRPr lang="ru-RU" sz="1400" b="1" dirty="0">
                        <a:latin typeface="Times New Roman"/>
                        <a:ea typeface="Times New Roman"/>
                      </a:endParaRPr>
                    </a:p>
                  </a:txBody>
                  <a:tcPr marL="68580" marR="68580" marT="0" marB="0" anchor="b"/>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Состав педагогических работников образовательных организаций  среднего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профессионального образования по возрасту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251520" y="1600200"/>
          <a:ext cx="8435280" cy="4205065"/>
        </p:xfrm>
        <a:graphic>
          <a:graphicData uri="http://schemas.openxmlformats.org/drawingml/2006/table">
            <a:tbl>
              <a:tblPr firstRow="1" bandRow="1">
                <a:tableStyleId>{5C22544A-7EE6-4342-B048-85BDC9FD1C3A}</a:tableStyleId>
              </a:tblPr>
              <a:tblGrid>
                <a:gridCol w="1405880"/>
                <a:gridCol w="1405880"/>
                <a:gridCol w="1405880"/>
                <a:gridCol w="1405880"/>
                <a:gridCol w="1405880"/>
                <a:gridCol w="1405880"/>
              </a:tblGrid>
              <a:tr h="1079100">
                <a:tc rowSpan="2">
                  <a:txBody>
                    <a:bodyPr/>
                    <a:lstStyle/>
                    <a:p>
                      <a:pPr algn="ctr">
                        <a:lnSpc>
                          <a:spcPct val="115000"/>
                        </a:lnSpc>
                        <a:spcAft>
                          <a:spcPts val="0"/>
                        </a:spcAft>
                      </a:pPr>
                      <a:r>
                        <a:rPr lang="ru-RU" sz="1600" b="1" dirty="0">
                          <a:latin typeface="Times New Roman"/>
                          <a:ea typeface="Times New Roman"/>
                        </a:rPr>
                        <a:t>Год</a:t>
                      </a:r>
                    </a:p>
                  </a:txBody>
                  <a:tcPr marL="68580" marR="68580" marT="0" marB="0" anchor="ctr"/>
                </a:tc>
                <a:tc gridSpan="5">
                  <a:txBody>
                    <a:bodyPr/>
                    <a:lstStyle/>
                    <a:p>
                      <a:pPr algn="ctr"/>
                      <a:r>
                        <a:rPr lang="ru-RU" sz="1800" b="1" kern="1200" dirty="0" smtClean="0">
                          <a:solidFill>
                            <a:schemeClr val="lt1"/>
                          </a:solidFill>
                          <a:latin typeface="+mn-lt"/>
                          <a:ea typeface="+mn-ea"/>
                          <a:cs typeface="+mn-cs"/>
                        </a:rPr>
                        <a:t>Численность преподавателей по возрастным группам в % к общей численности педагогических работников</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625193">
                <a:tc vMerge="1">
                  <a:txBody>
                    <a:bodyPr/>
                    <a:lstStyle/>
                    <a:p>
                      <a:endParaRPr lang="ru-RU"/>
                    </a:p>
                  </a:txBody>
                  <a:tcPr/>
                </a:tc>
                <a:tc>
                  <a:txBody>
                    <a:bodyPr/>
                    <a:lstStyle/>
                    <a:p>
                      <a:pPr algn="ctr">
                        <a:lnSpc>
                          <a:spcPct val="115000"/>
                        </a:lnSpc>
                        <a:spcAft>
                          <a:spcPts val="0"/>
                        </a:spcAft>
                      </a:pPr>
                      <a:r>
                        <a:rPr lang="ru-RU" sz="1600" b="1" dirty="0">
                          <a:latin typeface="Times New Roman"/>
                          <a:ea typeface="Times New Roman"/>
                        </a:rPr>
                        <a:t>до 30</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30-39</a:t>
                      </a:r>
                    </a:p>
                  </a:txBody>
                  <a:tcPr marL="68580" marR="68580" marT="0" marB="0" anchor="ctr"/>
                </a:tc>
                <a:tc>
                  <a:txBody>
                    <a:bodyPr/>
                    <a:lstStyle/>
                    <a:p>
                      <a:pPr algn="ctr">
                        <a:lnSpc>
                          <a:spcPct val="115000"/>
                        </a:lnSpc>
                        <a:spcAft>
                          <a:spcPts val="0"/>
                        </a:spcAft>
                      </a:pPr>
                      <a:r>
                        <a:rPr lang="ru-RU" sz="1600" b="1">
                          <a:latin typeface="Times New Roman"/>
                          <a:ea typeface="Times New Roman"/>
                        </a:rPr>
                        <a:t>40-49</a:t>
                      </a:r>
                    </a:p>
                  </a:txBody>
                  <a:tcPr marL="68580" marR="68580" marT="0" marB="0" anchor="ctr"/>
                </a:tc>
                <a:tc>
                  <a:txBody>
                    <a:bodyPr/>
                    <a:lstStyle/>
                    <a:p>
                      <a:pPr algn="ctr">
                        <a:lnSpc>
                          <a:spcPct val="115000"/>
                        </a:lnSpc>
                        <a:spcAft>
                          <a:spcPts val="0"/>
                        </a:spcAft>
                      </a:pPr>
                      <a:r>
                        <a:rPr lang="ru-RU" sz="1600" b="1">
                          <a:latin typeface="Times New Roman"/>
                          <a:ea typeface="Times New Roman"/>
                        </a:rPr>
                        <a:t>50-59</a:t>
                      </a:r>
                    </a:p>
                  </a:txBody>
                  <a:tcPr marL="68580" marR="68580" marT="0" marB="0" anchor="ctr"/>
                </a:tc>
                <a:tc>
                  <a:txBody>
                    <a:bodyPr/>
                    <a:lstStyle/>
                    <a:p>
                      <a:pPr algn="ctr">
                        <a:lnSpc>
                          <a:spcPct val="115000"/>
                        </a:lnSpc>
                        <a:spcAft>
                          <a:spcPts val="0"/>
                        </a:spcAft>
                      </a:pPr>
                      <a:r>
                        <a:rPr lang="ru-RU" sz="1600" b="1">
                          <a:latin typeface="Times New Roman"/>
                          <a:ea typeface="Times New Roman"/>
                        </a:rPr>
                        <a:t>60 лет и старше</a:t>
                      </a:r>
                    </a:p>
                  </a:txBody>
                  <a:tcPr marL="68580" marR="68580" marT="0" marB="0"/>
                </a:tc>
              </a:tr>
              <a:tr h="625193">
                <a:tc>
                  <a:txBody>
                    <a:bodyPr/>
                    <a:lstStyle/>
                    <a:p>
                      <a:pPr algn="ctr">
                        <a:lnSpc>
                          <a:spcPct val="115000"/>
                        </a:lnSpc>
                        <a:spcAft>
                          <a:spcPts val="0"/>
                        </a:spcAft>
                      </a:pPr>
                      <a:r>
                        <a:rPr lang="ru-RU" sz="1600" b="1" dirty="0">
                          <a:latin typeface="Times New Roman"/>
                          <a:ea typeface="Times New Roman"/>
                        </a:rPr>
                        <a:t>2011</a:t>
                      </a:r>
                    </a:p>
                  </a:txBody>
                  <a:tcPr marL="68580" marR="68580" marT="0" marB="0" anchor="ctr"/>
                </a:tc>
                <a:tc>
                  <a:txBody>
                    <a:bodyPr/>
                    <a:lstStyle/>
                    <a:p>
                      <a:pPr algn="ctr">
                        <a:lnSpc>
                          <a:spcPct val="115000"/>
                        </a:lnSpc>
                        <a:spcAft>
                          <a:spcPts val="0"/>
                        </a:spcAft>
                      </a:pPr>
                      <a:r>
                        <a:rPr lang="ru-RU" sz="1600" b="1">
                          <a:latin typeface="Times New Roman"/>
                          <a:ea typeface="Times New Roman"/>
                        </a:rPr>
                        <a:t>11,4</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15,4</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15,8</a:t>
                      </a:r>
                    </a:p>
                  </a:txBody>
                  <a:tcPr marL="68580" marR="68580" marT="0" marB="0" anchor="ctr"/>
                </a:tc>
                <a:tc>
                  <a:txBody>
                    <a:bodyPr/>
                    <a:lstStyle/>
                    <a:p>
                      <a:pPr algn="ctr">
                        <a:lnSpc>
                          <a:spcPct val="115000"/>
                        </a:lnSpc>
                        <a:spcAft>
                          <a:spcPts val="0"/>
                        </a:spcAft>
                      </a:pPr>
                      <a:r>
                        <a:rPr lang="ru-RU" sz="1600" b="1">
                          <a:latin typeface="Times New Roman"/>
                          <a:ea typeface="Times New Roman"/>
                        </a:rPr>
                        <a:t>29,2</a:t>
                      </a:r>
                    </a:p>
                  </a:txBody>
                  <a:tcPr marL="68580" marR="68580" marT="0" marB="0" anchor="ctr"/>
                </a:tc>
                <a:tc>
                  <a:txBody>
                    <a:bodyPr/>
                    <a:lstStyle/>
                    <a:p>
                      <a:pPr algn="ctr">
                        <a:lnSpc>
                          <a:spcPct val="115000"/>
                        </a:lnSpc>
                        <a:spcAft>
                          <a:spcPts val="0"/>
                        </a:spcAft>
                      </a:pPr>
                      <a:r>
                        <a:rPr lang="ru-RU" sz="1600" b="1">
                          <a:latin typeface="Times New Roman"/>
                          <a:ea typeface="Times New Roman"/>
                        </a:rPr>
                        <a:t>28,2</a:t>
                      </a:r>
                    </a:p>
                  </a:txBody>
                  <a:tcPr marL="68580" marR="68580" marT="0" marB="0"/>
                </a:tc>
              </a:tr>
              <a:tr h="625193">
                <a:tc>
                  <a:txBody>
                    <a:bodyPr/>
                    <a:lstStyle/>
                    <a:p>
                      <a:pPr algn="ctr">
                        <a:lnSpc>
                          <a:spcPct val="115000"/>
                        </a:lnSpc>
                        <a:spcAft>
                          <a:spcPts val="0"/>
                        </a:spcAft>
                      </a:pPr>
                      <a:r>
                        <a:rPr lang="ru-RU" sz="1600" b="1" dirty="0">
                          <a:latin typeface="Times New Roman"/>
                          <a:ea typeface="Times New Roman"/>
                        </a:rPr>
                        <a:t>2012</a:t>
                      </a:r>
                    </a:p>
                  </a:txBody>
                  <a:tcPr marL="68580" marR="68580" marT="0" marB="0" anchor="ctr"/>
                </a:tc>
                <a:tc>
                  <a:txBody>
                    <a:bodyPr/>
                    <a:lstStyle/>
                    <a:p>
                      <a:pPr algn="ctr">
                        <a:lnSpc>
                          <a:spcPct val="115000"/>
                        </a:lnSpc>
                        <a:spcAft>
                          <a:spcPts val="0"/>
                        </a:spcAft>
                      </a:pPr>
                      <a:r>
                        <a:rPr lang="ru-RU" sz="1600" b="1">
                          <a:latin typeface="Times New Roman"/>
                          <a:ea typeface="Times New Roman"/>
                        </a:rPr>
                        <a:t>12,0</a:t>
                      </a:r>
                    </a:p>
                  </a:txBody>
                  <a:tcPr marL="68580" marR="68580" marT="0" marB="0" anchor="ctr"/>
                </a:tc>
                <a:tc>
                  <a:txBody>
                    <a:bodyPr/>
                    <a:lstStyle/>
                    <a:p>
                      <a:pPr algn="ctr">
                        <a:lnSpc>
                          <a:spcPct val="115000"/>
                        </a:lnSpc>
                        <a:spcAft>
                          <a:spcPts val="0"/>
                        </a:spcAft>
                      </a:pPr>
                      <a:r>
                        <a:rPr lang="ru-RU" sz="1600" b="1">
                          <a:latin typeface="Times New Roman"/>
                          <a:ea typeface="Times New Roman"/>
                        </a:rPr>
                        <a:t>15,9</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16,3</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29,2</a:t>
                      </a:r>
                    </a:p>
                  </a:txBody>
                  <a:tcPr marL="68580" marR="68580" marT="0" marB="0"/>
                </a:tc>
                <a:tc>
                  <a:txBody>
                    <a:bodyPr/>
                    <a:lstStyle/>
                    <a:p>
                      <a:pPr algn="ctr">
                        <a:lnSpc>
                          <a:spcPct val="115000"/>
                        </a:lnSpc>
                        <a:spcAft>
                          <a:spcPts val="0"/>
                        </a:spcAft>
                      </a:pPr>
                      <a:r>
                        <a:rPr lang="ru-RU" sz="1600" b="1">
                          <a:latin typeface="Times New Roman"/>
                          <a:ea typeface="Times New Roman"/>
                        </a:rPr>
                        <a:t>26,6</a:t>
                      </a:r>
                    </a:p>
                  </a:txBody>
                  <a:tcPr marL="68580" marR="68580" marT="0" marB="0"/>
                </a:tc>
              </a:tr>
              <a:tr h="625193">
                <a:tc>
                  <a:txBody>
                    <a:bodyPr/>
                    <a:lstStyle/>
                    <a:p>
                      <a:pPr algn="ctr">
                        <a:lnSpc>
                          <a:spcPct val="115000"/>
                        </a:lnSpc>
                        <a:spcAft>
                          <a:spcPts val="0"/>
                        </a:spcAft>
                      </a:pPr>
                      <a:r>
                        <a:rPr lang="ru-RU" sz="1600" b="1" dirty="0">
                          <a:latin typeface="Times New Roman"/>
                          <a:ea typeface="Times New Roman"/>
                        </a:rPr>
                        <a:t>2013</a:t>
                      </a:r>
                    </a:p>
                  </a:txBody>
                  <a:tcPr marL="68580" marR="68580" marT="0" marB="0" anchor="ctr"/>
                </a:tc>
                <a:tc>
                  <a:txBody>
                    <a:bodyPr/>
                    <a:lstStyle/>
                    <a:p>
                      <a:pPr algn="ctr">
                        <a:lnSpc>
                          <a:spcPct val="115000"/>
                        </a:lnSpc>
                        <a:spcAft>
                          <a:spcPts val="0"/>
                        </a:spcAft>
                      </a:pPr>
                      <a:r>
                        <a:rPr lang="ru-RU" sz="1600" b="1">
                          <a:latin typeface="Times New Roman"/>
                          <a:ea typeface="Times New Roman"/>
                        </a:rPr>
                        <a:t>11,3</a:t>
                      </a:r>
                    </a:p>
                  </a:txBody>
                  <a:tcPr marL="68580" marR="68580" marT="0" marB="0" anchor="ctr"/>
                </a:tc>
                <a:tc>
                  <a:txBody>
                    <a:bodyPr/>
                    <a:lstStyle/>
                    <a:p>
                      <a:pPr algn="ctr">
                        <a:lnSpc>
                          <a:spcPct val="115000"/>
                        </a:lnSpc>
                        <a:spcAft>
                          <a:spcPts val="0"/>
                        </a:spcAft>
                      </a:pPr>
                      <a:r>
                        <a:rPr lang="ru-RU" sz="1600" b="1">
                          <a:latin typeface="Times New Roman"/>
                          <a:ea typeface="Times New Roman"/>
                        </a:rPr>
                        <a:t>16,3</a:t>
                      </a:r>
                    </a:p>
                  </a:txBody>
                  <a:tcPr marL="68580" marR="68580" marT="0" marB="0" anchor="ctr"/>
                </a:tc>
                <a:tc>
                  <a:txBody>
                    <a:bodyPr/>
                    <a:lstStyle/>
                    <a:p>
                      <a:pPr algn="ctr">
                        <a:lnSpc>
                          <a:spcPct val="115000"/>
                        </a:lnSpc>
                        <a:spcAft>
                          <a:spcPts val="0"/>
                        </a:spcAft>
                      </a:pPr>
                      <a:r>
                        <a:rPr lang="ru-RU" sz="1600" b="1">
                          <a:latin typeface="Times New Roman"/>
                          <a:ea typeface="Times New Roman"/>
                        </a:rPr>
                        <a:t>16,1</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29,0</a:t>
                      </a:r>
                    </a:p>
                  </a:txBody>
                  <a:tcPr marL="68580" marR="68580" marT="0" marB="0"/>
                </a:tc>
                <a:tc>
                  <a:txBody>
                    <a:bodyPr/>
                    <a:lstStyle/>
                    <a:p>
                      <a:pPr algn="ctr">
                        <a:lnSpc>
                          <a:spcPct val="115000"/>
                        </a:lnSpc>
                        <a:spcAft>
                          <a:spcPts val="0"/>
                        </a:spcAft>
                      </a:pPr>
                      <a:r>
                        <a:rPr lang="ru-RU" sz="1600" b="1">
                          <a:latin typeface="Times New Roman"/>
                          <a:ea typeface="Times New Roman"/>
                        </a:rPr>
                        <a:t>27,3</a:t>
                      </a:r>
                    </a:p>
                  </a:txBody>
                  <a:tcPr marL="68580" marR="68580" marT="0" marB="0"/>
                </a:tc>
              </a:tr>
              <a:tr h="625193">
                <a:tc>
                  <a:txBody>
                    <a:bodyPr/>
                    <a:lstStyle/>
                    <a:p>
                      <a:pPr algn="ctr">
                        <a:lnSpc>
                          <a:spcPct val="115000"/>
                        </a:lnSpc>
                        <a:spcAft>
                          <a:spcPts val="0"/>
                        </a:spcAft>
                      </a:pPr>
                      <a:r>
                        <a:rPr lang="ru-RU" sz="1600" b="1" dirty="0">
                          <a:latin typeface="Times New Roman"/>
                          <a:ea typeface="Times New Roman"/>
                        </a:rPr>
                        <a:t>2014</a:t>
                      </a:r>
                    </a:p>
                  </a:txBody>
                  <a:tcPr marL="68580" marR="68580" marT="0" marB="0" anchor="ctr"/>
                </a:tc>
                <a:tc>
                  <a:txBody>
                    <a:bodyPr/>
                    <a:lstStyle/>
                    <a:p>
                      <a:pPr algn="ctr">
                        <a:lnSpc>
                          <a:spcPct val="115000"/>
                        </a:lnSpc>
                        <a:spcAft>
                          <a:spcPts val="0"/>
                        </a:spcAft>
                      </a:pPr>
                      <a:r>
                        <a:rPr lang="ru-RU" sz="1600" b="1">
                          <a:latin typeface="Times New Roman"/>
                          <a:ea typeface="Times New Roman"/>
                        </a:rPr>
                        <a:t>12,6</a:t>
                      </a:r>
                    </a:p>
                  </a:txBody>
                  <a:tcPr marL="68580" marR="68580" marT="0" marB="0" anchor="ctr"/>
                </a:tc>
                <a:tc>
                  <a:txBody>
                    <a:bodyPr/>
                    <a:lstStyle/>
                    <a:p>
                      <a:pPr algn="ctr">
                        <a:lnSpc>
                          <a:spcPct val="115000"/>
                        </a:lnSpc>
                        <a:spcAft>
                          <a:spcPts val="0"/>
                        </a:spcAft>
                      </a:pPr>
                      <a:r>
                        <a:rPr lang="ru-RU" sz="1600" b="1">
                          <a:latin typeface="Times New Roman"/>
                          <a:ea typeface="Times New Roman"/>
                        </a:rPr>
                        <a:t>17,1</a:t>
                      </a:r>
                    </a:p>
                  </a:txBody>
                  <a:tcPr marL="68580" marR="68580" marT="0" marB="0" anchor="ctr"/>
                </a:tc>
                <a:tc>
                  <a:txBody>
                    <a:bodyPr/>
                    <a:lstStyle/>
                    <a:p>
                      <a:pPr algn="ctr">
                        <a:lnSpc>
                          <a:spcPct val="115000"/>
                        </a:lnSpc>
                        <a:spcAft>
                          <a:spcPts val="0"/>
                        </a:spcAft>
                      </a:pPr>
                      <a:r>
                        <a:rPr lang="ru-RU" sz="1600" b="1">
                          <a:latin typeface="Times New Roman"/>
                          <a:ea typeface="Times New Roman"/>
                        </a:rPr>
                        <a:t>15,5</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27,1</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27,7</a:t>
                      </a: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Специальности, по которым имеются  вакансии педагогических работников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323530" y="1600200"/>
          <a:ext cx="8363270" cy="4349080"/>
        </p:xfrm>
        <a:graphic>
          <a:graphicData uri="http://schemas.openxmlformats.org/drawingml/2006/table">
            <a:tbl>
              <a:tblPr firstRow="1" bandRow="1">
                <a:tableStyleId>{5C22544A-7EE6-4342-B048-85BDC9FD1C3A}</a:tableStyleId>
              </a:tblPr>
              <a:tblGrid>
                <a:gridCol w="1672654"/>
                <a:gridCol w="1672654"/>
                <a:gridCol w="1672654"/>
                <a:gridCol w="1672654"/>
                <a:gridCol w="1672654"/>
              </a:tblGrid>
              <a:tr h="2174540">
                <a:tc gridSpan="2">
                  <a:txBody>
                    <a:bodyPr/>
                    <a:lstStyle/>
                    <a:p>
                      <a:pPr algn="ctr"/>
                      <a:r>
                        <a:rPr lang="ru-RU" sz="1600" b="1" dirty="0" smtClean="0">
                          <a:latin typeface="Times New Roman"/>
                          <a:ea typeface="Times New Roman"/>
                        </a:rPr>
                        <a:t>Категория работников</a:t>
                      </a:r>
                      <a:endParaRPr lang="ru-RU" sz="1600" b="1" dirty="0"/>
                    </a:p>
                  </a:txBody>
                  <a:tcPr/>
                </a:tc>
                <a:tc hMerge="1">
                  <a:txBody>
                    <a:bodyPr/>
                    <a:lstStyle/>
                    <a:p>
                      <a:endParaRPr lang="ru-RU" dirty="0"/>
                    </a:p>
                  </a:txBody>
                  <a:tcPr/>
                </a:tc>
                <a:tc>
                  <a:txBody>
                    <a:bodyPr/>
                    <a:lstStyle/>
                    <a:p>
                      <a:pPr algn="ctr">
                        <a:lnSpc>
                          <a:spcPct val="115000"/>
                        </a:lnSpc>
                        <a:spcAft>
                          <a:spcPts val="0"/>
                        </a:spcAft>
                      </a:pPr>
                      <a:r>
                        <a:rPr lang="ru-RU" sz="1600" b="1" dirty="0">
                          <a:latin typeface="Times New Roman"/>
                          <a:ea typeface="Times New Roman"/>
                        </a:rPr>
                        <a:t>Число вакансий работников на начало 2011-2012 учебного года</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Число вакансий работников на начало 2012-2013 учебного года</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Число вакансий работников на начало 2013-2014 учебного года</a:t>
                      </a:r>
                    </a:p>
                  </a:txBody>
                  <a:tcPr marL="68580" marR="68580" marT="0" marB="0" anchor="ctr"/>
                </a:tc>
              </a:tr>
              <a:tr h="2174540">
                <a:tc>
                  <a:txBody>
                    <a:bodyPr/>
                    <a:lstStyle/>
                    <a:p>
                      <a:pPr algn="ctr">
                        <a:lnSpc>
                          <a:spcPct val="115000"/>
                        </a:lnSpc>
                        <a:spcAft>
                          <a:spcPts val="0"/>
                        </a:spcAft>
                      </a:pPr>
                      <a:r>
                        <a:rPr lang="ru-RU" sz="1600" b="1" dirty="0">
                          <a:latin typeface="Times New Roman"/>
                          <a:ea typeface="Times New Roman"/>
                        </a:rPr>
                        <a:t>Педагогический персонал ПОО</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Мастер производственного обучения</a:t>
                      </a:r>
                    </a:p>
                    <a:p>
                      <a:pPr algn="ctr">
                        <a:lnSpc>
                          <a:spcPct val="115000"/>
                        </a:lnSpc>
                        <a:spcAft>
                          <a:spcPts val="0"/>
                        </a:spcAft>
                      </a:pPr>
                      <a:r>
                        <a:rPr lang="ru-RU" sz="1600" b="1" dirty="0" smtClean="0">
                          <a:latin typeface="Times New Roman"/>
                          <a:ea typeface="Times New Roman"/>
                        </a:rPr>
                        <a:t> </a:t>
                      </a:r>
                    </a:p>
                    <a:p>
                      <a:pPr algn="ctr">
                        <a:lnSpc>
                          <a:spcPct val="115000"/>
                        </a:lnSpc>
                        <a:spcAft>
                          <a:spcPts val="0"/>
                        </a:spcAft>
                      </a:pPr>
                      <a:r>
                        <a:rPr lang="ru-RU" sz="1600" b="1" dirty="0" smtClean="0">
                          <a:latin typeface="Times New Roman"/>
                          <a:ea typeface="Times New Roman"/>
                        </a:rPr>
                        <a:t>Физкультура</a:t>
                      </a:r>
                      <a:endParaRPr lang="ru-RU" sz="1600" b="1" dirty="0">
                        <a:latin typeface="Times New Roman"/>
                        <a:ea typeface="Times New Roman"/>
                      </a:endParaRPr>
                    </a:p>
                  </a:txBody>
                  <a:tcPr marL="68580" marR="68580" marT="0" marB="0" anchor="ctr"/>
                </a:tc>
                <a:tc>
                  <a:txBody>
                    <a:bodyPr/>
                    <a:lstStyle/>
                    <a:p>
                      <a:pPr algn="ctr">
                        <a:lnSpc>
                          <a:spcPct val="115000"/>
                        </a:lnSpc>
                        <a:spcAft>
                          <a:spcPts val="0"/>
                        </a:spcAft>
                      </a:pPr>
                      <a:r>
                        <a:rPr lang="ru-RU" sz="1600" b="1" dirty="0" smtClean="0">
                          <a:latin typeface="Times New Roman"/>
                          <a:ea typeface="Times New Roman"/>
                        </a:rPr>
                        <a:t> 14</a:t>
                      </a:r>
                      <a:endParaRPr lang="ru-RU" sz="1600" b="1" dirty="0">
                        <a:latin typeface="Times New Roman"/>
                        <a:ea typeface="Times New Roman"/>
                      </a:endParaRPr>
                    </a:p>
                    <a:p>
                      <a:pPr algn="ctr">
                        <a:lnSpc>
                          <a:spcPct val="115000"/>
                        </a:lnSpc>
                        <a:spcAft>
                          <a:spcPts val="0"/>
                        </a:spcAft>
                      </a:pPr>
                      <a:r>
                        <a:rPr lang="ru-RU" sz="1600" b="1" dirty="0">
                          <a:latin typeface="Times New Roman"/>
                          <a:ea typeface="Times New Roman"/>
                        </a:rPr>
                        <a:t>     </a:t>
                      </a:r>
                      <a:endParaRPr lang="ru-RU" sz="1600" b="1" dirty="0" smtClean="0">
                        <a:latin typeface="Times New Roman"/>
                        <a:ea typeface="Times New Roman"/>
                      </a:endParaRPr>
                    </a:p>
                    <a:p>
                      <a:pPr algn="ctr">
                        <a:lnSpc>
                          <a:spcPct val="115000"/>
                        </a:lnSpc>
                        <a:spcAft>
                          <a:spcPts val="0"/>
                        </a:spcAft>
                      </a:pPr>
                      <a:endParaRPr lang="ru-RU" sz="1600" b="1" dirty="0" smtClean="0">
                        <a:latin typeface="Times New Roman"/>
                        <a:ea typeface="Times New Roman"/>
                      </a:endParaRPr>
                    </a:p>
                    <a:p>
                      <a:pPr algn="ctr">
                        <a:lnSpc>
                          <a:spcPct val="115000"/>
                        </a:lnSpc>
                        <a:spcAft>
                          <a:spcPts val="0"/>
                        </a:spcAft>
                      </a:pPr>
                      <a:r>
                        <a:rPr lang="ru-RU" sz="1600" b="1" dirty="0" smtClean="0">
                          <a:latin typeface="Times New Roman"/>
                          <a:ea typeface="Times New Roman"/>
                        </a:rPr>
                        <a:t> </a:t>
                      </a:r>
                      <a:r>
                        <a:rPr lang="ru-RU" sz="1600" b="1" dirty="0">
                          <a:latin typeface="Times New Roman"/>
                          <a:ea typeface="Times New Roman"/>
                        </a:rPr>
                        <a:t>8</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11</a:t>
                      </a:r>
                    </a:p>
                    <a:p>
                      <a:pPr algn="ctr">
                        <a:lnSpc>
                          <a:spcPct val="115000"/>
                        </a:lnSpc>
                        <a:spcAft>
                          <a:spcPts val="0"/>
                        </a:spcAft>
                      </a:pPr>
                      <a:r>
                        <a:rPr lang="ru-RU" sz="1600" b="1" dirty="0">
                          <a:latin typeface="Times New Roman"/>
                          <a:ea typeface="Times New Roman"/>
                        </a:rPr>
                        <a:t>        </a:t>
                      </a:r>
                      <a:endParaRPr lang="ru-RU" sz="1600" b="1" dirty="0" smtClean="0">
                        <a:latin typeface="Times New Roman"/>
                        <a:ea typeface="Times New Roman"/>
                      </a:endParaRPr>
                    </a:p>
                    <a:p>
                      <a:pPr algn="ctr">
                        <a:lnSpc>
                          <a:spcPct val="115000"/>
                        </a:lnSpc>
                        <a:spcAft>
                          <a:spcPts val="0"/>
                        </a:spcAft>
                      </a:pPr>
                      <a:endParaRPr lang="ru-RU" sz="1600" b="1" dirty="0" smtClean="0">
                        <a:latin typeface="Times New Roman"/>
                        <a:ea typeface="Times New Roman"/>
                      </a:endParaRPr>
                    </a:p>
                    <a:p>
                      <a:pPr algn="ctr">
                        <a:lnSpc>
                          <a:spcPct val="115000"/>
                        </a:lnSpc>
                        <a:spcAft>
                          <a:spcPts val="0"/>
                        </a:spcAft>
                      </a:pPr>
                      <a:r>
                        <a:rPr lang="ru-RU" sz="1600" b="1" dirty="0" smtClean="0">
                          <a:latin typeface="Times New Roman"/>
                          <a:ea typeface="Times New Roman"/>
                        </a:rPr>
                        <a:t> </a:t>
                      </a:r>
                      <a:r>
                        <a:rPr lang="ru-RU" sz="1600" b="1" dirty="0">
                          <a:latin typeface="Times New Roman"/>
                          <a:ea typeface="Times New Roman"/>
                        </a:rPr>
                        <a:t>6</a:t>
                      </a:r>
                    </a:p>
                  </a:txBody>
                  <a:tcPr marL="68580" marR="68580" marT="0" marB="0" anchor="ctr"/>
                </a:tc>
                <a:tc>
                  <a:txBody>
                    <a:bodyPr/>
                    <a:lstStyle/>
                    <a:p>
                      <a:pPr algn="ctr">
                        <a:lnSpc>
                          <a:spcPct val="115000"/>
                        </a:lnSpc>
                        <a:spcAft>
                          <a:spcPts val="0"/>
                        </a:spcAft>
                      </a:pPr>
                      <a:r>
                        <a:rPr lang="ru-RU" sz="1600" b="1" dirty="0">
                          <a:latin typeface="Times New Roman"/>
                          <a:ea typeface="Times New Roman"/>
                        </a:rPr>
                        <a:t>13</a:t>
                      </a:r>
                    </a:p>
                    <a:p>
                      <a:pPr algn="ctr">
                        <a:lnSpc>
                          <a:spcPct val="115000"/>
                        </a:lnSpc>
                        <a:spcAft>
                          <a:spcPts val="0"/>
                        </a:spcAft>
                      </a:pPr>
                      <a:endParaRPr lang="ru-RU" sz="1600" b="1" dirty="0" smtClean="0">
                        <a:latin typeface="Times New Roman"/>
                        <a:ea typeface="Times New Roman"/>
                      </a:endParaRPr>
                    </a:p>
                    <a:p>
                      <a:pPr algn="ctr">
                        <a:lnSpc>
                          <a:spcPct val="115000"/>
                        </a:lnSpc>
                        <a:spcAft>
                          <a:spcPts val="0"/>
                        </a:spcAft>
                      </a:pPr>
                      <a:endParaRPr lang="ru-RU" sz="1600" b="1" dirty="0" smtClean="0">
                        <a:latin typeface="Times New Roman"/>
                        <a:ea typeface="Times New Roman"/>
                      </a:endParaRPr>
                    </a:p>
                    <a:p>
                      <a:pPr algn="ctr">
                        <a:lnSpc>
                          <a:spcPct val="115000"/>
                        </a:lnSpc>
                        <a:spcAft>
                          <a:spcPts val="0"/>
                        </a:spcAft>
                      </a:pPr>
                      <a:r>
                        <a:rPr lang="ru-RU" sz="1600" b="1" dirty="0" smtClean="0">
                          <a:latin typeface="Times New Roman"/>
                          <a:ea typeface="Times New Roman"/>
                        </a:rPr>
                        <a:t>7</a:t>
                      </a:r>
                      <a:endParaRPr lang="ru-RU" sz="1600" b="1" dirty="0">
                        <a:latin typeface="Times New Roman"/>
                        <a:ea typeface="Times New Roman"/>
                      </a:endParaRPr>
                    </a:p>
                  </a:txBody>
                  <a:tcPr marL="68580" marR="68580" marT="0" marB="0"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студент\Рабочий стол\04.jpg"/>
          <p:cNvPicPr>
            <a:picLocks noChangeAspect="1" noChangeArrowheads="1"/>
          </p:cNvPicPr>
          <p:nvPr/>
        </p:nvPicPr>
        <p:blipFill>
          <a:blip r:embed="rId2" cstate="print"/>
          <a:srcRect/>
          <a:stretch>
            <a:fillRect/>
          </a:stretch>
        </p:blipFill>
        <p:spPr bwMode="auto">
          <a:xfrm>
            <a:off x="1331640" y="404664"/>
            <a:ext cx="5783288" cy="4337466"/>
          </a:xfrm>
          <a:prstGeom prst="rect">
            <a:avLst/>
          </a:prstGeom>
          <a:noFill/>
          <a:effectLst>
            <a:softEdge rad="635000"/>
          </a:effectLst>
        </p:spPr>
      </p:pic>
      <p:sp>
        <p:nvSpPr>
          <p:cNvPr id="2" name="Заголовок 1"/>
          <p:cNvSpPr>
            <a:spLocks noGrp="1"/>
          </p:cNvSpPr>
          <p:nvPr>
            <p:ph type="title"/>
          </p:nvPr>
        </p:nvSpPr>
        <p:spPr>
          <a:xfrm>
            <a:off x="0" y="1124744"/>
            <a:ext cx="8229600" cy="1143000"/>
          </a:xfrm>
        </p:spPr>
        <p:txBody>
          <a:bodyPr>
            <a:normAutofit fontScale="90000"/>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Спасибо за внимание!</a:t>
            </a:r>
            <a:b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Заголовок 1"/>
          <p:cNvSpPr txBox="1">
            <a:spLocks/>
          </p:cNvSpPr>
          <p:nvPr/>
        </p:nvSpPr>
        <p:spPr>
          <a:xfrm>
            <a:off x="0" y="2492896"/>
            <a:ext cx="9144000" cy="3600400"/>
          </a:xfrm>
          <a:prstGeom prst="rect">
            <a:avLst/>
          </a:prstGeom>
        </p:spPr>
        <p:txBody>
          <a:bodyPr vert="horz" lIns="91440" tIns="45720" rIns="91440" bIns="45720" rtlCol="0" anchor="ctr">
            <a:normAutofit fontScale="6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1" i="0" u="sng"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Совет директоров ОУ НПО и СПО Тульской</a:t>
            </a:r>
            <a:r>
              <a:rPr kumimoji="0" lang="ru-RU" sz="4400" b="1" i="0" u="sng"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 области</a:t>
            </a:r>
          </a:p>
          <a:p>
            <a:pPr marL="0" marR="0" lvl="0" indent="0" defTabSz="914400" rtl="0" eaLnBrk="1" fontAlgn="auto" latinLnBrk="0" hangingPunct="1">
              <a:lnSpc>
                <a:spcPct val="100000"/>
              </a:lnSpc>
              <a:spcBef>
                <a:spcPct val="0"/>
              </a:spcBef>
              <a:spcAft>
                <a:spcPts val="0"/>
              </a:spcAft>
              <a:buClrTx/>
              <a:buSzTx/>
              <a:buFontTx/>
              <a:buNone/>
              <a:tabLst/>
              <a:defRPr/>
            </a:pPr>
            <a:endParaRPr lang="ru-RU" sz="4400" b="1" spc="5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ru-RU" sz="4400" b="1" spc="5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Адрес:</a:t>
            </a: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 300045,г. Тула, ул. Оборонная, д. 93, корп. 1</a:t>
            </a:r>
          </a:p>
          <a:p>
            <a:pPr marL="0" marR="0" lvl="0" indent="0" defTabSz="914400" rtl="0" eaLnBrk="1" fontAlgn="auto" latinLnBrk="0" hangingPunct="1">
              <a:lnSpc>
                <a:spcPct val="100000"/>
              </a:lnSpc>
              <a:spcBef>
                <a:spcPct val="0"/>
              </a:spcBef>
              <a:spcAft>
                <a:spcPts val="0"/>
              </a:spcAft>
              <a:buClrTx/>
              <a:buSzTx/>
              <a:buFontTx/>
              <a:buNone/>
              <a:tabLst/>
              <a:defRPr/>
            </a:pPr>
            <a:endPar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Электронный</a:t>
            </a:r>
            <a:r>
              <a:rPr kumimoji="0" lang="ru-RU" sz="44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 адрес:</a:t>
            </a:r>
            <a:r>
              <a:rPr kumimoji="0" lang="en-US" sz="44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hlinkClick r:id="rId3"/>
              </a:rPr>
              <a:t>sodirect_tck71@mail.ru</a:t>
            </a:r>
            <a:endParaRPr kumimoji="0" lang="en-US" sz="44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ru-RU" sz="4400" b="1" spc="5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ru-RU" sz="4400" b="1" spc="5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Тел.:</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 8(4872)</a:t>
            </a: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 37-07-93</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pic>
        <p:nvPicPr>
          <p:cNvPr id="27651" name="Picture 3" descr="C:\Documents and Settings\студент\Рабочий стол\%20_1_~1.PNG"/>
          <p:cNvPicPr>
            <a:picLocks noChangeAspect="1" noChangeArrowheads="1"/>
          </p:cNvPicPr>
          <p:nvPr/>
        </p:nvPicPr>
        <p:blipFill>
          <a:blip r:embed="rId4" cstate="print"/>
          <a:srcRect/>
          <a:stretch>
            <a:fillRect/>
          </a:stretch>
        </p:blipFill>
        <p:spPr bwMode="auto">
          <a:xfrm>
            <a:off x="251520" y="908720"/>
            <a:ext cx="972340" cy="15121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338"/>
            <a:ext cx="9144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Федеральное законодательство РФ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и Тульской области в сфере образования</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graphicFrame>
        <p:nvGraphicFramePr>
          <p:cNvPr id="7" name="Содержимое 6"/>
          <p:cNvGraphicFramePr>
            <a:graphicFrameLocks noGrp="1"/>
          </p:cNvGraphicFramePr>
          <p:nvPr>
            <p:ph idx="1"/>
          </p:nvPr>
        </p:nvGraphicFramePr>
        <p:xfrm>
          <a:off x="0" y="714356"/>
          <a:ext cx="9144000" cy="614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3" name="Picture 1" descr="E:\для презентации Ярославль\1c-good-16-photo.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2536" y="4941168"/>
            <a:ext cx="1437624" cy="19168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sz="half"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p:nvPr>
        </p:nvSpPr>
        <p:spPr>
          <a:xfrm>
            <a:off x="-142908" y="0"/>
            <a:ext cx="9286908"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Перечень законов  Тульской области, разработанных министерством образования Тульской области в период с сентября 2013 по август 2014 года(из них 9 Законов Тульской области, 36 Постановлений Правительства Тульской области)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2" descr="E:\для презентации Ярославль\67367_html_1e7e2b24.jpg"/>
          <p:cNvPicPr>
            <a:picLocks noChangeAspect="1" noChangeArrowheads="1"/>
          </p:cNvPicPr>
          <p:nvPr/>
        </p:nvPicPr>
        <p:blipFill>
          <a:blip r:embed="rId8" cstate="print"/>
          <a:srcRect l="4940" t="9880" r="8610" b="11080"/>
          <a:stretch>
            <a:fillRect/>
          </a:stretch>
        </p:blipFill>
        <p:spPr bwMode="auto">
          <a:xfrm>
            <a:off x="7175698" y="5733256"/>
            <a:ext cx="1968302" cy="1124744"/>
          </a:xfrm>
          <a:prstGeom prst="rect">
            <a:avLst/>
          </a:prstGeom>
          <a:noFill/>
          <a:effectLst>
            <a:softEdge rad="127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sz="half" idx="1"/>
          </p:nvPr>
        </p:nvGraphicFramePr>
        <p:xfrm>
          <a:off x="179512" y="260648"/>
          <a:ext cx="8712968"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79512" y="188640"/>
          <a:ext cx="8856984"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Documents and Settings\студент\Рабочий стол\blog.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9512" y="2852936"/>
            <a:ext cx="1512168" cy="16041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Перечень распоряжений правительства Тульской области, проекты которых разработаны министерством образования Тульской области в период с сентября 2013 по декабрь 2014</a:t>
            </a:r>
            <a:endPar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Содержимое 4"/>
          <p:cNvGraphicFramePr>
            <a:graphicFrameLocks noGrp="1"/>
          </p:cNvGraphicFramePr>
          <p:nvPr>
            <p:ph idx="1"/>
          </p:nvPr>
        </p:nvGraphicFramePr>
        <p:xfrm>
          <a:off x="-324544" y="1484784"/>
          <a:ext cx="9217024"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 descr="E:\для презентации Ярославль\3800x2850_belyij-fon-chelovechki-prezentatsiya.jpg"/>
          <p:cNvPicPr>
            <a:picLocks noChangeAspect="1" noChangeArrowheads="1"/>
          </p:cNvPicPr>
          <p:nvPr/>
        </p:nvPicPr>
        <p:blipFill>
          <a:blip r:embed="rId7" cstate="print"/>
          <a:srcRect/>
          <a:stretch>
            <a:fillRect/>
          </a:stretch>
        </p:blipFill>
        <p:spPr bwMode="auto">
          <a:xfrm>
            <a:off x="0" y="5013176"/>
            <a:ext cx="2459765" cy="1844824"/>
          </a:xfrm>
          <a:prstGeom prst="rect">
            <a:avLst/>
          </a:prstGeom>
          <a:noFill/>
          <a:effectLst>
            <a:softEdge rad="1270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6712"/>
            <a:ext cx="8507288"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Структура сети учреждений профессионального образования Тульской области в 2014 году</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одержимое 3"/>
          <p:cNvGraphicFramePr>
            <a:graphicFrameLocks noGrp="1"/>
          </p:cNvGraphicFramePr>
          <p:nvPr>
            <p:ph idx="1"/>
          </p:nvPr>
        </p:nvGraphicFramePr>
        <p:xfrm>
          <a:off x="179515" y="1988840"/>
          <a:ext cx="8784975" cy="4416608"/>
        </p:xfrm>
        <a:graphic>
          <a:graphicData uri="http://schemas.openxmlformats.org/drawingml/2006/table">
            <a:tbl>
              <a:tblPr firstRow="1" bandRow="1">
                <a:tableStyleId>{8FD4443E-F989-4FC4-A0C8-D5A2AF1F390B}</a:tableStyleId>
              </a:tblPr>
              <a:tblGrid>
                <a:gridCol w="1756995"/>
                <a:gridCol w="1756995"/>
                <a:gridCol w="1756995"/>
                <a:gridCol w="1756995"/>
                <a:gridCol w="1756995"/>
              </a:tblGrid>
              <a:tr h="1660348">
                <a:tc>
                  <a:txBody>
                    <a:bodyPr/>
                    <a:lstStyle/>
                    <a:p>
                      <a:endParaRPr lang="ru-RU" dirty="0"/>
                    </a:p>
                  </a:txBody>
                  <a:tcPr/>
                </a:tc>
                <a:tc>
                  <a:txBody>
                    <a:bodyPr/>
                    <a:lstStyle/>
                    <a:p>
                      <a:pPr algn="ctr">
                        <a:lnSpc>
                          <a:spcPct val="115000"/>
                        </a:lnSpc>
                        <a:spcAft>
                          <a:spcPts val="0"/>
                        </a:spcAft>
                      </a:pPr>
                      <a:r>
                        <a:rPr lang="ru-RU" sz="1600" dirty="0"/>
                        <a:t>Государственные учреждения </a:t>
                      </a:r>
                    </a:p>
                    <a:p>
                      <a:pPr algn="ctr">
                        <a:lnSpc>
                          <a:spcPct val="115000"/>
                        </a:lnSpc>
                        <a:spcAft>
                          <a:spcPts val="0"/>
                        </a:spcAft>
                      </a:pPr>
                      <a:r>
                        <a:rPr lang="ru-RU" sz="1600" dirty="0"/>
                        <a:t>Тульской области</a:t>
                      </a:r>
                      <a:endParaRPr lang="ru-RU" sz="1600" dirty="0">
                        <a:latin typeface="Times New Roman"/>
                        <a:ea typeface="Times New Roman"/>
                      </a:endParaRPr>
                    </a:p>
                  </a:txBody>
                  <a:tcPr marL="68580" marR="68580" marT="0" marB="0" anchor="ctr"/>
                </a:tc>
                <a:tc>
                  <a:txBody>
                    <a:bodyPr/>
                    <a:lstStyle/>
                    <a:p>
                      <a:pPr algn="ctr">
                        <a:lnSpc>
                          <a:spcPct val="115000"/>
                        </a:lnSpc>
                        <a:spcAft>
                          <a:spcPts val="0"/>
                        </a:spcAft>
                      </a:pPr>
                      <a:r>
                        <a:rPr lang="ru-RU" sz="1600" dirty="0"/>
                        <a:t>Федеральные государственные учреждения</a:t>
                      </a:r>
                      <a:endParaRPr lang="ru-RU" sz="1600" dirty="0">
                        <a:latin typeface="Times New Roman"/>
                        <a:ea typeface="Times New Roman"/>
                      </a:endParaRPr>
                    </a:p>
                  </a:txBody>
                  <a:tcPr marL="68580" marR="68580" marT="0" marB="0" anchor="ctr"/>
                </a:tc>
                <a:tc>
                  <a:txBody>
                    <a:bodyPr/>
                    <a:lstStyle/>
                    <a:p>
                      <a:pPr algn="ctr">
                        <a:lnSpc>
                          <a:spcPct val="115000"/>
                        </a:lnSpc>
                        <a:spcAft>
                          <a:spcPts val="0"/>
                        </a:spcAft>
                      </a:pPr>
                      <a:r>
                        <a:rPr lang="ru-RU" sz="1600" dirty="0"/>
                        <a:t>Негосударственные учреждения</a:t>
                      </a:r>
                      <a:endParaRPr lang="ru-RU" sz="1600" dirty="0">
                        <a:latin typeface="Times New Roman"/>
                        <a:ea typeface="Times New Roman"/>
                      </a:endParaRPr>
                    </a:p>
                  </a:txBody>
                  <a:tcPr marL="68580" marR="68580" marT="0" marB="0" anchor="ctr"/>
                </a:tc>
                <a:tc>
                  <a:txBody>
                    <a:bodyPr/>
                    <a:lstStyle/>
                    <a:p>
                      <a:pPr algn="ctr">
                        <a:lnSpc>
                          <a:spcPct val="115000"/>
                        </a:lnSpc>
                        <a:spcAft>
                          <a:spcPts val="0"/>
                        </a:spcAft>
                      </a:pPr>
                      <a:r>
                        <a:rPr lang="ru-RU" sz="1600" dirty="0"/>
                        <a:t>Итого</a:t>
                      </a:r>
                      <a:endParaRPr lang="ru-RU" sz="1600" dirty="0">
                        <a:latin typeface="Times New Roman"/>
                        <a:ea typeface="Times New Roman"/>
                      </a:endParaRPr>
                    </a:p>
                  </a:txBody>
                  <a:tcPr marL="68580" marR="68580" marT="0" marB="0" anchor="ctr"/>
                </a:tc>
              </a:tr>
              <a:tr h="689065">
                <a:tc>
                  <a:txBody>
                    <a:bodyPr/>
                    <a:lstStyle/>
                    <a:p>
                      <a:pPr algn="ctr">
                        <a:lnSpc>
                          <a:spcPct val="115000"/>
                        </a:lnSpc>
                        <a:spcAft>
                          <a:spcPts val="0"/>
                        </a:spcAft>
                      </a:pPr>
                      <a:r>
                        <a:rPr lang="ru-RU" sz="1800" dirty="0"/>
                        <a:t>Учреждения НПО</a:t>
                      </a:r>
                      <a:endParaRPr lang="ru-RU" sz="1800" dirty="0">
                        <a:latin typeface="Times New Roman"/>
                        <a:ea typeface="Times New Roman"/>
                      </a:endParaRPr>
                    </a:p>
                  </a:txBody>
                  <a:tcPr marL="68580" marR="68580" marT="0" marB="0" anchor="ctr"/>
                </a:tc>
                <a:tc>
                  <a:txBody>
                    <a:bodyPr/>
                    <a:lstStyle/>
                    <a:p>
                      <a:pPr algn="ctr">
                        <a:lnSpc>
                          <a:spcPct val="115000"/>
                        </a:lnSpc>
                        <a:spcAft>
                          <a:spcPts val="0"/>
                        </a:spcAft>
                      </a:pPr>
                      <a:r>
                        <a:rPr lang="ru-RU" sz="1800"/>
                        <a:t>23</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a:t>-</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a:t>-</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dirty="0"/>
                        <a:t>23</a:t>
                      </a:r>
                      <a:endParaRPr lang="ru-RU" sz="1800" b="1" dirty="0">
                        <a:latin typeface="Times New Roman"/>
                        <a:ea typeface="Times New Roman"/>
                      </a:endParaRPr>
                    </a:p>
                  </a:txBody>
                  <a:tcPr marL="68580" marR="68580" marT="0" marB="0" anchor="ctr"/>
                </a:tc>
              </a:tr>
              <a:tr h="689065">
                <a:tc>
                  <a:txBody>
                    <a:bodyPr/>
                    <a:lstStyle/>
                    <a:p>
                      <a:pPr algn="ctr">
                        <a:lnSpc>
                          <a:spcPct val="115000"/>
                        </a:lnSpc>
                        <a:spcAft>
                          <a:spcPts val="0"/>
                        </a:spcAft>
                      </a:pPr>
                      <a:r>
                        <a:rPr lang="ru-RU" sz="1800" dirty="0"/>
                        <a:t>Учреждения СПО</a:t>
                      </a:r>
                      <a:endParaRPr lang="ru-RU" sz="1800" dirty="0">
                        <a:latin typeface="Times New Roman"/>
                        <a:ea typeface="Times New Roman"/>
                      </a:endParaRPr>
                    </a:p>
                  </a:txBody>
                  <a:tcPr marL="68580" marR="68580" marT="0" marB="0" anchor="ctr"/>
                </a:tc>
                <a:tc>
                  <a:txBody>
                    <a:bodyPr/>
                    <a:lstStyle/>
                    <a:p>
                      <a:pPr algn="ctr">
                        <a:lnSpc>
                          <a:spcPct val="115000"/>
                        </a:lnSpc>
                        <a:spcAft>
                          <a:spcPts val="0"/>
                        </a:spcAft>
                      </a:pPr>
                      <a:r>
                        <a:rPr lang="ru-RU" sz="1800"/>
                        <a:t>36</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a:t>-</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a:t>7</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dirty="0"/>
                        <a:t>43</a:t>
                      </a:r>
                      <a:endParaRPr lang="ru-RU" sz="1800" b="1" dirty="0">
                        <a:latin typeface="Times New Roman"/>
                        <a:ea typeface="Times New Roman"/>
                      </a:endParaRPr>
                    </a:p>
                  </a:txBody>
                  <a:tcPr marL="68580" marR="68580" marT="0" marB="0" anchor="ctr"/>
                </a:tc>
              </a:tr>
              <a:tr h="689065">
                <a:tc>
                  <a:txBody>
                    <a:bodyPr/>
                    <a:lstStyle/>
                    <a:p>
                      <a:pPr algn="ctr">
                        <a:lnSpc>
                          <a:spcPct val="115000"/>
                        </a:lnSpc>
                        <a:spcAft>
                          <a:spcPts val="0"/>
                        </a:spcAft>
                      </a:pPr>
                      <a:r>
                        <a:rPr lang="ru-RU" sz="1800" dirty="0"/>
                        <a:t>Учреждения ВПО</a:t>
                      </a:r>
                      <a:endParaRPr lang="ru-RU" sz="1800" dirty="0">
                        <a:latin typeface="Times New Roman"/>
                        <a:ea typeface="Times New Roman"/>
                      </a:endParaRPr>
                    </a:p>
                  </a:txBody>
                  <a:tcPr marL="68580" marR="68580" marT="0" marB="0" anchor="ctr"/>
                </a:tc>
                <a:tc>
                  <a:txBody>
                    <a:bodyPr/>
                    <a:lstStyle/>
                    <a:p>
                      <a:pPr algn="ctr">
                        <a:lnSpc>
                          <a:spcPct val="115000"/>
                        </a:lnSpc>
                        <a:spcAft>
                          <a:spcPts val="0"/>
                        </a:spcAft>
                      </a:pPr>
                      <a:r>
                        <a:rPr lang="ru-RU" sz="1800"/>
                        <a:t>-</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a:t>8</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a:t>13</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dirty="0"/>
                        <a:t>21</a:t>
                      </a:r>
                      <a:endParaRPr lang="ru-RU" sz="1800" b="1" dirty="0">
                        <a:latin typeface="Times New Roman"/>
                        <a:ea typeface="Times New Roman"/>
                      </a:endParaRPr>
                    </a:p>
                  </a:txBody>
                  <a:tcPr marL="68580" marR="68580" marT="0" marB="0" anchor="ctr"/>
                </a:tc>
              </a:tr>
              <a:tr h="689065">
                <a:tc>
                  <a:txBody>
                    <a:bodyPr/>
                    <a:lstStyle/>
                    <a:p>
                      <a:pPr algn="ctr">
                        <a:lnSpc>
                          <a:spcPct val="115000"/>
                        </a:lnSpc>
                        <a:spcAft>
                          <a:spcPts val="0"/>
                        </a:spcAft>
                      </a:pPr>
                      <a:r>
                        <a:rPr lang="ru-RU" sz="1800" dirty="0"/>
                        <a:t>Итого</a:t>
                      </a:r>
                      <a:endParaRPr lang="ru-RU" sz="1800" dirty="0">
                        <a:latin typeface="Times New Roman"/>
                        <a:ea typeface="Times New Roman"/>
                      </a:endParaRPr>
                    </a:p>
                  </a:txBody>
                  <a:tcPr marL="68580" marR="68580" marT="0" marB="0" anchor="ctr"/>
                </a:tc>
                <a:tc>
                  <a:txBody>
                    <a:bodyPr/>
                    <a:lstStyle/>
                    <a:p>
                      <a:pPr algn="ctr">
                        <a:lnSpc>
                          <a:spcPct val="115000"/>
                        </a:lnSpc>
                        <a:spcAft>
                          <a:spcPts val="0"/>
                        </a:spcAft>
                      </a:pPr>
                      <a:r>
                        <a:rPr lang="ru-RU" sz="1800"/>
                        <a:t>59</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a:t>8</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a:t>20</a:t>
                      </a:r>
                      <a:endParaRPr lang="ru-RU" sz="1800" b="1">
                        <a:latin typeface="Times New Roman"/>
                        <a:ea typeface="Times New Roman"/>
                      </a:endParaRPr>
                    </a:p>
                  </a:txBody>
                  <a:tcPr marL="68580" marR="68580" marT="0" marB="0" anchor="ctr"/>
                </a:tc>
                <a:tc>
                  <a:txBody>
                    <a:bodyPr/>
                    <a:lstStyle/>
                    <a:p>
                      <a:pPr algn="ctr">
                        <a:lnSpc>
                          <a:spcPct val="115000"/>
                        </a:lnSpc>
                        <a:spcAft>
                          <a:spcPts val="0"/>
                        </a:spcAft>
                      </a:pPr>
                      <a:r>
                        <a:rPr lang="ru-RU" sz="1800" dirty="0"/>
                        <a:t>87</a:t>
                      </a:r>
                      <a:endParaRPr lang="ru-RU" sz="1800" b="1" dirty="0">
                        <a:latin typeface="Times New Roman"/>
                        <a:ea typeface="Times New Roman"/>
                      </a:endParaRPr>
                    </a:p>
                  </a:txBody>
                  <a:tcPr marL="68580" marR="68580" marT="0" marB="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169_tula_city"/>
          <p:cNvPicPr>
            <a:picLocks noChangeAspect="1" noChangeArrowheads="1"/>
          </p:cNvPicPr>
          <p:nvPr/>
        </p:nvPicPr>
        <p:blipFill>
          <a:blip r:embed="rId3" cstate="print"/>
          <a:srcRect/>
          <a:stretch>
            <a:fillRect/>
          </a:stretch>
        </p:blipFill>
        <p:spPr bwMode="auto">
          <a:xfrm>
            <a:off x="214282" y="214290"/>
            <a:ext cx="514350" cy="685800"/>
          </a:xfrm>
          <a:prstGeom prst="rect">
            <a:avLst/>
          </a:prstGeom>
          <a:noFill/>
          <a:ln w="9525" algn="ctr">
            <a:noFill/>
            <a:miter lim="800000"/>
            <a:headEnd/>
            <a:tailEnd/>
          </a:ln>
          <a:effectLst>
            <a:prstShdw prst="shdw13" dist="53882" dir="13500000">
              <a:srgbClr val="808080">
                <a:alpha val="50000"/>
              </a:srgbClr>
            </a:prstShdw>
          </a:effectLst>
        </p:spPr>
      </p:pic>
      <p:sp>
        <p:nvSpPr>
          <p:cNvPr id="1052"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Схема 6"/>
          <p:cNvGraphicFramePr/>
          <p:nvPr/>
        </p:nvGraphicFramePr>
        <p:xfrm>
          <a:off x="-142908" y="214290"/>
          <a:ext cx="9644098" cy="6643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Заголовок 2"/>
          <p:cNvSpPr>
            <a:spLocks noGrp="1"/>
          </p:cNvSpPr>
          <p:nvPr>
            <p:ph type="title"/>
          </p:nvPr>
        </p:nvSpPr>
        <p:spPr>
          <a:xfrm>
            <a:off x="-142908" y="214290"/>
            <a:ext cx="3143240" cy="242886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Система </a:t>
            </a: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среднего профессионального </a:t>
            </a: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образования </a:t>
            </a:r>
            <a:b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Тульской области</a:t>
            </a:r>
            <a:endPar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Количество обучающихся в учреждениях профессионального образования Тульской области всех форм собственности  в 2014 году</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одержимое 3"/>
          <p:cNvGraphicFramePr>
            <a:graphicFrameLocks noGrp="1"/>
          </p:cNvGraphicFramePr>
          <p:nvPr>
            <p:ph idx="1"/>
          </p:nvPr>
        </p:nvGraphicFramePr>
        <p:xfrm>
          <a:off x="107504" y="1645879"/>
          <a:ext cx="8856985" cy="5212121"/>
        </p:xfrm>
        <a:graphic>
          <a:graphicData uri="http://schemas.openxmlformats.org/drawingml/2006/table">
            <a:tbl>
              <a:tblPr firstRow="1" bandRow="1">
                <a:tableStyleId>{8FD4443E-F989-4FC4-A0C8-D5A2AF1F390B}</a:tableStyleId>
              </a:tblPr>
              <a:tblGrid>
                <a:gridCol w="1771397"/>
                <a:gridCol w="1771397"/>
                <a:gridCol w="1771397"/>
                <a:gridCol w="1771397"/>
                <a:gridCol w="1771397"/>
              </a:tblGrid>
              <a:tr h="1028234">
                <a:tc>
                  <a:txBody>
                    <a:bodyPr/>
                    <a:lstStyle/>
                    <a:p>
                      <a:endParaRPr lang="ru-RU" sz="1600" dirty="0"/>
                    </a:p>
                  </a:txBody>
                  <a:tcPr/>
                </a:tc>
                <a:tc>
                  <a:txBody>
                    <a:bodyPr/>
                    <a:lstStyle/>
                    <a:p>
                      <a:pPr algn="ctr">
                        <a:lnSpc>
                          <a:spcPct val="115000"/>
                        </a:lnSpc>
                        <a:spcAft>
                          <a:spcPts val="0"/>
                        </a:spcAft>
                      </a:pPr>
                      <a:r>
                        <a:rPr lang="ru-RU" sz="1600" dirty="0">
                          <a:latin typeface="Times New Roman"/>
                          <a:ea typeface="Times New Roman"/>
                        </a:rPr>
                        <a:t>Государственные учреждения Тульской области</a:t>
                      </a:r>
                    </a:p>
                  </a:txBody>
                  <a:tcPr marL="68580" marR="68580" marT="0" marB="0" anchor="ctr"/>
                </a:tc>
                <a:tc>
                  <a:txBody>
                    <a:bodyPr/>
                    <a:lstStyle/>
                    <a:p>
                      <a:pPr algn="ctr">
                        <a:lnSpc>
                          <a:spcPct val="115000"/>
                        </a:lnSpc>
                        <a:spcAft>
                          <a:spcPts val="0"/>
                        </a:spcAft>
                      </a:pPr>
                      <a:r>
                        <a:rPr lang="ru-RU" sz="1600" dirty="0">
                          <a:latin typeface="Times New Roman"/>
                          <a:ea typeface="Times New Roman"/>
                        </a:rPr>
                        <a:t>Федеральные государственные учреждения</a:t>
                      </a:r>
                    </a:p>
                  </a:txBody>
                  <a:tcPr marL="68580" marR="68580" marT="0" marB="0" anchor="ctr"/>
                </a:tc>
                <a:tc>
                  <a:txBody>
                    <a:bodyPr/>
                    <a:lstStyle/>
                    <a:p>
                      <a:pPr algn="ctr">
                        <a:lnSpc>
                          <a:spcPct val="115000"/>
                        </a:lnSpc>
                        <a:spcAft>
                          <a:spcPts val="0"/>
                        </a:spcAft>
                      </a:pPr>
                      <a:r>
                        <a:rPr lang="ru-RU" sz="1600" dirty="0">
                          <a:latin typeface="Times New Roman"/>
                          <a:ea typeface="Times New Roman"/>
                        </a:rPr>
                        <a:t>Негосударственные </a:t>
                      </a:r>
                      <a:r>
                        <a:rPr lang="ru-RU" sz="1600" dirty="0" smtClean="0">
                          <a:latin typeface="Times New Roman"/>
                          <a:ea typeface="Times New Roman"/>
                        </a:rPr>
                        <a:t>учреждения</a:t>
                      </a:r>
                      <a:endParaRPr lang="ru-RU" sz="1600" dirty="0">
                        <a:latin typeface="Times New Roman"/>
                        <a:ea typeface="Times New Roman"/>
                      </a:endParaRPr>
                    </a:p>
                  </a:txBody>
                  <a:tcPr marL="68580" marR="68580" marT="0" marB="0" anchor="ctr"/>
                </a:tc>
                <a:tc>
                  <a:txBody>
                    <a:bodyPr/>
                    <a:lstStyle/>
                    <a:p>
                      <a:pPr algn="ctr">
                        <a:lnSpc>
                          <a:spcPct val="115000"/>
                        </a:lnSpc>
                        <a:spcAft>
                          <a:spcPts val="0"/>
                        </a:spcAft>
                      </a:pPr>
                      <a:r>
                        <a:rPr lang="ru-RU" sz="1600" dirty="0">
                          <a:latin typeface="Times New Roman"/>
                          <a:ea typeface="Times New Roman"/>
                        </a:rPr>
                        <a:t>Итого</a:t>
                      </a:r>
                    </a:p>
                  </a:txBody>
                  <a:tcPr marL="68580" marR="68580" marT="0" marB="0" anchor="ctr"/>
                </a:tc>
              </a:tr>
              <a:tr h="1028234">
                <a:tc>
                  <a:txBody>
                    <a:bodyPr/>
                    <a:lstStyle/>
                    <a:p>
                      <a:pPr algn="ctr">
                        <a:lnSpc>
                          <a:spcPct val="115000"/>
                        </a:lnSpc>
                        <a:spcAft>
                          <a:spcPts val="0"/>
                        </a:spcAft>
                      </a:pPr>
                      <a:r>
                        <a:rPr lang="ru-RU" sz="1800" b="1" dirty="0">
                          <a:latin typeface="Times New Roman"/>
                          <a:ea typeface="Times New Roman"/>
                        </a:rPr>
                        <a:t>Учреждения НПО</a:t>
                      </a:r>
                    </a:p>
                  </a:txBody>
                  <a:tcPr marL="68580" marR="68580" marT="0" marB="0"/>
                </a:tc>
                <a:tc>
                  <a:txBody>
                    <a:bodyPr/>
                    <a:lstStyle/>
                    <a:p>
                      <a:pPr algn="ctr">
                        <a:lnSpc>
                          <a:spcPct val="115000"/>
                        </a:lnSpc>
                        <a:spcAft>
                          <a:spcPts val="0"/>
                        </a:spcAft>
                      </a:pPr>
                      <a:r>
                        <a:rPr lang="ru-RU" sz="1800" b="1" dirty="0">
                          <a:latin typeface="Times New Roman"/>
                          <a:ea typeface="Times New Roman"/>
                        </a:rPr>
                        <a:t>7654</a:t>
                      </a:r>
                    </a:p>
                  </a:txBody>
                  <a:tcPr marL="68580" marR="68580" marT="0" marB="0" anchor="ctr"/>
                </a:tc>
                <a:tc>
                  <a:txBody>
                    <a:bodyPr/>
                    <a:lstStyle/>
                    <a:p>
                      <a:pPr algn="ctr">
                        <a:lnSpc>
                          <a:spcPct val="115000"/>
                        </a:lnSpc>
                        <a:spcAft>
                          <a:spcPts val="0"/>
                        </a:spcAft>
                      </a:pPr>
                      <a:r>
                        <a:rPr lang="ru-RU" sz="1800" b="1" dirty="0">
                          <a:latin typeface="Times New Roman"/>
                          <a:ea typeface="Times New Roman"/>
                        </a:rPr>
                        <a:t>-</a:t>
                      </a:r>
                    </a:p>
                  </a:txBody>
                  <a:tcPr marL="68580" marR="68580" marT="0" marB="0" anchor="ctr"/>
                </a:tc>
                <a:tc>
                  <a:txBody>
                    <a:bodyPr/>
                    <a:lstStyle/>
                    <a:p>
                      <a:pPr algn="ctr">
                        <a:lnSpc>
                          <a:spcPct val="115000"/>
                        </a:lnSpc>
                        <a:spcAft>
                          <a:spcPts val="0"/>
                        </a:spcAft>
                      </a:pPr>
                      <a:r>
                        <a:rPr lang="ru-RU" sz="1800" b="1" dirty="0">
                          <a:latin typeface="Times New Roman"/>
                          <a:ea typeface="Times New Roman"/>
                        </a:rPr>
                        <a:t>-</a:t>
                      </a:r>
                    </a:p>
                  </a:txBody>
                  <a:tcPr marL="68580" marR="68580" marT="0" marB="0" anchor="ctr"/>
                </a:tc>
                <a:tc>
                  <a:txBody>
                    <a:bodyPr/>
                    <a:lstStyle/>
                    <a:p>
                      <a:pPr algn="ctr">
                        <a:lnSpc>
                          <a:spcPct val="115000"/>
                        </a:lnSpc>
                        <a:spcAft>
                          <a:spcPts val="0"/>
                        </a:spcAft>
                      </a:pPr>
                      <a:r>
                        <a:rPr lang="ru-RU" sz="1800" b="1">
                          <a:latin typeface="Times New Roman"/>
                          <a:ea typeface="Times New Roman"/>
                        </a:rPr>
                        <a:t>7654</a:t>
                      </a:r>
                    </a:p>
                  </a:txBody>
                  <a:tcPr marL="68580" marR="68580" marT="0" marB="0" anchor="ctr"/>
                </a:tc>
              </a:tr>
              <a:tr h="1028234">
                <a:tc>
                  <a:txBody>
                    <a:bodyPr/>
                    <a:lstStyle/>
                    <a:p>
                      <a:pPr algn="ctr">
                        <a:lnSpc>
                          <a:spcPct val="115000"/>
                        </a:lnSpc>
                        <a:spcAft>
                          <a:spcPts val="0"/>
                        </a:spcAft>
                      </a:pPr>
                      <a:r>
                        <a:rPr lang="ru-RU" sz="1800" b="1" dirty="0">
                          <a:latin typeface="Times New Roman"/>
                          <a:ea typeface="Times New Roman"/>
                        </a:rPr>
                        <a:t>Учреждения СПО</a:t>
                      </a:r>
                    </a:p>
                  </a:txBody>
                  <a:tcPr marL="68580" marR="68580" marT="0" marB="0"/>
                </a:tc>
                <a:tc>
                  <a:txBody>
                    <a:bodyPr/>
                    <a:lstStyle/>
                    <a:p>
                      <a:pPr algn="ctr">
                        <a:lnSpc>
                          <a:spcPct val="115000"/>
                        </a:lnSpc>
                        <a:spcAft>
                          <a:spcPts val="0"/>
                        </a:spcAft>
                      </a:pPr>
                      <a:r>
                        <a:rPr lang="ru-RU" sz="1800" b="1" dirty="0">
                          <a:latin typeface="Times New Roman"/>
                          <a:ea typeface="Times New Roman"/>
                        </a:rPr>
                        <a:t>15778</a:t>
                      </a:r>
                    </a:p>
                  </a:txBody>
                  <a:tcPr marL="68580" marR="68580" marT="0" marB="0" anchor="ctr"/>
                </a:tc>
                <a:tc>
                  <a:txBody>
                    <a:bodyPr/>
                    <a:lstStyle/>
                    <a:p>
                      <a:pPr algn="ctr">
                        <a:lnSpc>
                          <a:spcPct val="115000"/>
                        </a:lnSpc>
                        <a:spcAft>
                          <a:spcPts val="0"/>
                        </a:spcAft>
                      </a:pPr>
                      <a:r>
                        <a:rPr lang="ru-RU" sz="1800" b="1">
                          <a:latin typeface="Times New Roman"/>
                          <a:ea typeface="Times New Roman"/>
                        </a:rPr>
                        <a:t>-</a:t>
                      </a:r>
                    </a:p>
                  </a:txBody>
                  <a:tcPr marL="68580" marR="68580" marT="0" marB="0" anchor="ctr"/>
                </a:tc>
                <a:tc>
                  <a:txBody>
                    <a:bodyPr/>
                    <a:lstStyle/>
                    <a:p>
                      <a:pPr algn="ctr">
                        <a:lnSpc>
                          <a:spcPct val="115000"/>
                        </a:lnSpc>
                        <a:spcAft>
                          <a:spcPts val="0"/>
                        </a:spcAft>
                      </a:pPr>
                      <a:r>
                        <a:rPr lang="ru-RU" sz="1800" b="1" dirty="0">
                          <a:latin typeface="Times New Roman"/>
                          <a:ea typeface="Times New Roman"/>
                        </a:rPr>
                        <a:t>971</a:t>
                      </a:r>
                    </a:p>
                  </a:txBody>
                  <a:tcPr marL="68580" marR="68580" marT="0" marB="0" anchor="ctr"/>
                </a:tc>
                <a:tc>
                  <a:txBody>
                    <a:bodyPr/>
                    <a:lstStyle/>
                    <a:p>
                      <a:pPr algn="ctr">
                        <a:lnSpc>
                          <a:spcPct val="115000"/>
                        </a:lnSpc>
                        <a:spcAft>
                          <a:spcPts val="0"/>
                        </a:spcAft>
                      </a:pPr>
                      <a:r>
                        <a:rPr lang="ru-RU" sz="1800" b="1">
                          <a:latin typeface="Times New Roman"/>
                          <a:ea typeface="Times New Roman"/>
                        </a:rPr>
                        <a:t>16749</a:t>
                      </a:r>
                    </a:p>
                  </a:txBody>
                  <a:tcPr marL="68580" marR="68580" marT="0" marB="0" anchor="ctr"/>
                </a:tc>
              </a:tr>
              <a:tr h="1028234">
                <a:tc>
                  <a:txBody>
                    <a:bodyPr/>
                    <a:lstStyle/>
                    <a:p>
                      <a:pPr algn="ctr">
                        <a:lnSpc>
                          <a:spcPct val="115000"/>
                        </a:lnSpc>
                        <a:spcAft>
                          <a:spcPts val="0"/>
                        </a:spcAft>
                      </a:pPr>
                      <a:r>
                        <a:rPr lang="ru-RU" sz="1800" b="1">
                          <a:latin typeface="Times New Roman"/>
                          <a:ea typeface="Times New Roman"/>
                        </a:rPr>
                        <a:t>Учреждения ВПО</a:t>
                      </a:r>
                    </a:p>
                  </a:txBody>
                  <a:tcPr marL="68580" marR="68580" marT="0" marB="0"/>
                </a:tc>
                <a:tc>
                  <a:txBody>
                    <a:bodyPr/>
                    <a:lstStyle/>
                    <a:p>
                      <a:pPr algn="ctr">
                        <a:lnSpc>
                          <a:spcPct val="115000"/>
                        </a:lnSpc>
                        <a:spcAft>
                          <a:spcPts val="0"/>
                        </a:spcAft>
                      </a:pPr>
                      <a:r>
                        <a:rPr lang="ru-RU" sz="1800" b="1" dirty="0">
                          <a:latin typeface="Times New Roman"/>
                          <a:ea typeface="Times New Roman"/>
                        </a:rPr>
                        <a:t>-</a:t>
                      </a:r>
                    </a:p>
                  </a:txBody>
                  <a:tcPr marL="68580" marR="68580" marT="0" marB="0" anchor="ctr"/>
                </a:tc>
                <a:tc>
                  <a:txBody>
                    <a:bodyPr/>
                    <a:lstStyle/>
                    <a:p>
                      <a:pPr algn="ctr">
                        <a:lnSpc>
                          <a:spcPct val="115000"/>
                        </a:lnSpc>
                        <a:spcAft>
                          <a:spcPts val="0"/>
                        </a:spcAft>
                      </a:pPr>
                      <a:r>
                        <a:rPr lang="ru-RU" sz="1800" b="1" dirty="0">
                          <a:latin typeface="Times New Roman"/>
                          <a:ea typeface="Times New Roman"/>
                        </a:rPr>
                        <a:t>31691</a:t>
                      </a:r>
                    </a:p>
                  </a:txBody>
                  <a:tcPr marL="68580" marR="68580" marT="0" marB="0" anchor="ctr"/>
                </a:tc>
                <a:tc>
                  <a:txBody>
                    <a:bodyPr/>
                    <a:lstStyle/>
                    <a:p>
                      <a:pPr algn="ctr">
                        <a:lnSpc>
                          <a:spcPct val="115000"/>
                        </a:lnSpc>
                        <a:spcAft>
                          <a:spcPts val="0"/>
                        </a:spcAft>
                      </a:pPr>
                      <a:r>
                        <a:rPr lang="ru-RU" sz="1800" b="1" dirty="0">
                          <a:latin typeface="Times New Roman"/>
                          <a:ea typeface="Times New Roman"/>
                        </a:rPr>
                        <a:t>9734</a:t>
                      </a:r>
                    </a:p>
                  </a:txBody>
                  <a:tcPr marL="68580" marR="68580" marT="0" marB="0" anchor="ctr"/>
                </a:tc>
                <a:tc>
                  <a:txBody>
                    <a:bodyPr/>
                    <a:lstStyle/>
                    <a:p>
                      <a:pPr algn="ctr">
                        <a:lnSpc>
                          <a:spcPct val="115000"/>
                        </a:lnSpc>
                        <a:spcAft>
                          <a:spcPts val="0"/>
                        </a:spcAft>
                      </a:pPr>
                      <a:r>
                        <a:rPr lang="ru-RU" sz="1800" b="1" dirty="0">
                          <a:latin typeface="Times New Roman"/>
                          <a:ea typeface="Times New Roman"/>
                        </a:rPr>
                        <a:t>41425</a:t>
                      </a:r>
                    </a:p>
                  </a:txBody>
                  <a:tcPr marL="68580" marR="68580" marT="0" marB="0" anchor="ctr"/>
                </a:tc>
              </a:tr>
              <a:tr h="1028234">
                <a:tc>
                  <a:txBody>
                    <a:bodyPr/>
                    <a:lstStyle/>
                    <a:p>
                      <a:pPr algn="ctr">
                        <a:lnSpc>
                          <a:spcPct val="115000"/>
                        </a:lnSpc>
                        <a:spcAft>
                          <a:spcPts val="0"/>
                        </a:spcAft>
                      </a:pPr>
                      <a:r>
                        <a:rPr lang="ru-RU" sz="1800" b="1" dirty="0">
                          <a:latin typeface="Times New Roman"/>
                          <a:ea typeface="Times New Roman"/>
                        </a:rPr>
                        <a:t>Итого</a:t>
                      </a:r>
                    </a:p>
                  </a:txBody>
                  <a:tcPr marL="68580" marR="68580" marT="0" marB="0"/>
                </a:tc>
                <a:tc>
                  <a:txBody>
                    <a:bodyPr/>
                    <a:lstStyle/>
                    <a:p>
                      <a:pPr algn="ctr">
                        <a:lnSpc>
                          <a:spcPct val="115000"/>
                        </a:lnSpc>
                        <a:spcAft>
                          <a:spcPts val="0"/>
                        </a:spcAft>
                      </a:pPr>
                      <a:r>
                        <a:rPr lang="ru-RU" sz="1800" b="1">
                          <a:latin typeface="Times New Roman"/>
                          <a:ea typeface="Times New Roman"/>
                        </a:rPr>
                        <a:t>23432</a:t>
                      </a:r>
                    </a:p>
                  </a:txBody>
                  <a:tcPr marL="68580" marR="68580" marT="0" marB="0" anchor="ctr"/>
                </a:tc>
                <a:tc>
                  <a:txBody>
                    <a:bodyPr/>
                    <a:lstStyle/>
                    <a:p>
                      <a:pPr algn="ctr">
                        <a:lnSpc>
                          <a:spcPct val="115000"/>
                        </a:lnSpc>
                        <a:spcAft>
                          <a:spcPts val="0"/>
                        </a:spcAft>
                      </a:pPr>
                      <a:r>
                        <a:rPr lang="ru-RU" sz="1800" b="1" dirty="0">
                          <a:latin typeface="Times New Roman"/>
                          <a:ea typeface="Times New Roman"/>
                        </a:rPr>
                        <a:t>31691</a:t>
                      </a:r>
                    </a:p>
                  </a:txBody>
                  <a:tcPr marL="68580" marR="68580" marT="0" marB="0" anchor="ctr"/>
                </a:tc>
                <a:tc>
                  <a:txBody>
                    <a:bodyPr/>
                    <a:lstStyle/>
                    <a:p>
                      <a:pPr algn="ctr">
                        <a:lnSpc>
                          <a:spcPct val="115000"/>
                        </a:lnSpc>
                        <a:spcAft>
                          <a:spcPts val="0"/>
                        </a:spcAft>
                      </a:pPr>
                      <a:r>
                        <a:rPr lang="ru-RU" sz="1800" b="1" dirty="0">
                          <a:latin typeface="Times New Roman"/>
                          <a:ea typeface="Times New Roman"/>
                        </a:rPr>
                        <a:t>10705</a:t>
                      </a:r>
                    </a:p>
                  </a:txBody>
                  <a:tcPr marL="68580" marR="68580" marT="0" marB="0" anchor="ctr"/>
                </a:tc>
                <a:tc>
                  <a:txBody>
                    <a:bodyPr/>
                    <a:lstStyle/>
                    <a:p>
                      <a:pPr algn="ctr">
                        <a:lnSpc>
                          <a:spcPct val="115000"/>
                        </a:lnSpc>
                        <a:spcAft>
                          <a:spcPts val="0"/>
                        </a:spcAft>
                      </a:pPr>
                      <a:r>
                        <a:rPr lang="ru-RU" sz="1800" b="1" dirty="0">
                          <a:latin typeface="Times New Roman"/>
                          <a:ea typeface="Times New Roman"/>
                        </a:rPr>
                        <a:t>65828</a:t>
                      </a:r>
                    </a:p>
                  </a:txBody>
                  <a:tcPr marL="68580" marR="68580" marT="0" marB="0" anchor="ctr"/>
                </a:tc>
              </a:tr>
            </a:tbl>
          </a:graphicData>
        </a:graphic>
      </p:graphicFrame>
      <p:pic>
        <p:nvPicPr>
          <p:cNvPr id="1026" name="Picture 2" descr="H:\для презентации Ярославль\15.jpg"/>
          <p:cNvPicPr>
            <a:picLocks noChangeAspect="1" noChangeArrowheads="1"/>
          </p:cNvPicPr>
          <p:nvPr/>
        </p:nvPicPr>
        <p:blipFill>
          <a:blip r:embed="rId3" cstate="print"/>
          <a:srcRect/>
          <a:stretch>
            <a:fillRect/>
          </a:stretch>
        </p:blipFill>
        <p:spPr bwMode="auto">
          <a:xfrm>
            <a:off x="0" y="1142984"/>
            <a:ext cx="2000232" cy="1500174"/>
          </a:xfrm>
          <a:prstGeom prst="rect">
            <a:avLst/>
          </a:prstGeom>
          <a:noFill/>
          <a:effectLst>
            <a:softEdge rad="1270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3250</Words>
  <Application>Microsoft Office PowerPoint</Application>
  <PresentationFormat>Экран (4:3)</PresentationFormat>
  <Paragraphs>372</Paragraphs>
  <Slides>18</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Система профессионального образования Тульской области: общая социально-экономическая характеристика.  Факторы, определяющие  условия функционирования системы.   Внешние запросы к системе. </vt:lpstr>
      <vt:lpstr>Федеральное законодательство РФ  и Тульской области в сфере образования</vt:lpstr>
      <vt:lpstr>  Перечень законов  Тульской области, разработанных министерством образования Тульской области в период с сентября 2013 по август 2014 года(из них 9 Законов Тульской области, 36 Постановлений Правительства Тульской области)  </vt:lpstr>
      <vt:lpstr>Слайд 4</vt:lpstr>
      <vt:lpstr>Слайд 5</vt:lpstr>
      <vt:lpstr>Перечень распоряжений правительства Тульской области, проекты которых разработаны министерством образования Тульской области в период с сентября 2013 по декабрь 2014</vt:lpstr>
      <vt:lpstr>Структура сети учреждений профессионального образования Тульской области в 2014 году </vt:lpstr>
      <vt:lpstr>Система  среднего профессионального образования  Тульской области</vt:lpstr>
      <vt:lpstr>Количество обучающихся в учреждениях профессионального образования Тульской области всех форм собственности  в 2014 году </vt:lpstr>
      <vt:lpstr>За период с 2006 по 2013 годы реорганизованы  27 учреждений  начального профессионального и среднего  профессионального образования</vt:lpstr>
      <vt:lpstr>    В 2014 году осуществляется процесс реорганизации следующих профессиональных образовательных организаций:   </vt:lpstr>
      <vt:lpstr>Слайд 12</vt:lpstr>
      <vt:lpstr>Слайд 13</vt:lpstr>
      <vt:lpstr>Распределение численности преподавателей в государственных и  муниципальных образовательных организациях среднего  профессионального образования по стажу работы (на начало учебного года; человек)  </vt:lpstr>
      <vt:lpstr>Численность преподавателей в государственных и  муниципальных  образовательных организациях среднего профессионального образования  (на начало 2013/2014 учебного года) </vt:lpstr>
      <vt:lpstr>Состав педагогических работников образовательных организаций  среднего  профессионального образования по возрасту  </vt:lpstr>
      <vt:lpstr>Специальности, по которым имеются  вакансии педагогических работников  </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профессионального образования Тульской области. Общая социально-экономическая характеристика.  Факторы, определяющий  условия функционирования системы.   Внешние запросы к системе </dc:title>
  <dc:creator>Евгения</dc:creator>
  <cp:lastModifiedBy>Евгения</cp:lastModifiedBy>
  <cp:revision>90</cp:revision>
  <dcterms:created xsi:type="dcterms:W3CDTF">2014-12-04T19:14:50Z</dcterms:created>
  <dcterms:modified xsi:type="dcterms:W3CDTF">2014-12-06T21:32:10Z</dcterms:modified>
</cp:coreProperties>
</file>