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67" r:id="rId6"/>
    <p:sldId id="259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2DA"/>
    <a:srgbClr val="EA6B14"/>
    <a:srgbClr val="FF9966"/>
    <a:srgbClr val="FF6600"/>
    <a:srgbClr val="CCA18E"/>
    <a:srgbClr val="FFCCCC"/>
    <a:srgbClr val="003366"/>
    <a:srgbClr val="006666"/>
    <a:srgbClr val="00999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75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12" Type="http://schemas.openxmlformats.org/officeDocument/2006/relationships/image" Target="../media/image18.jpeg"/><Relationship Id="rId2" Type="http://schemas.openxmlformats.org/officeDocument/2006/relationships/image" Target="../media/image8.png"/><Relationship Id="rId1" Type="http://schemas.openxmlformats.org/officeDocument/2006/relationships/image" Target="../media/image7.jpeg"/><Relationship Id="rId6" Type="http://schemas.openxmlformats.org/officeDocument/2006/relationships/image" Target="../media/image12.png"/><Relationship Id="rId11" Type="http://schemas.openxmlformats.org/officeDocument/2006/relationships/image" Target="../media/image17.jp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png"/><Relationship Id="rId9" Type="http://schemas.openxmlformats.org/officeDocument/2006/relationships/image" Target="../media/image1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68558-992D-44C9-B30D-B217103D0A79}" type="doc">
      <dgm:prSet loTypeId="urn:microsoft.com/office/officeart/2005/8/layout/arrow5" loCatId="process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BBD2C37-AAA3-4952-949F-DED08216D445}">
      <dgm:prSet phldrT="[Текст]" custT="1"/>
      <dgm:spPr>
        <a:solidFill>
          <a:srgbClr val="CCFF99"/>
        </a:solidFill>
        <a:ln>
          <a:solidFill>
            <a:srgbClr val="003300"/>
          </a:solidFill>
        </a:ln>
      </dgm:spPr>
      <dgm:t>
        <a:bodyPr/>
        <a:lstStyle/>
        <a:p>
          <a:r>
            <a:rPr lang="ru-RU" sz="1800" b="1" dirty="0" smtClean="0">
              <a:solidFill>
                <a:srgbClr val="003300"/>
              </a:solidFill>
              <a:latin typeface="Georgia" pitchFamily="18" charset="0"/>
            </a:rPr>
            <a:t>требования работодателей к </a:t>
          </a:r>
          <a:r>
            <a:rPr lang="ru-RU" sz="1800" b="1" dirty="0" err="1" smtClean="0">
              <a:solidFill>
                <a:srgbClr val="003300"/>
              </a:solidFill>
              <a:latin typeface="Georgia" pitchFamily="18" charset="0"/>
            </a:rPr>
            <a:t>ИКТ-компетенциям</a:t>
          </a:r>
          <a:r>
            <a:rPr lang="ru-RU" sz="1800" b="1" dirty="0" smtClean="0">
              <a:solidFill>
                <a:srgbClr val="003300"/>
              </a:solidFill>
              <a:latin typeface="Georgia" pitchFamily="18" charset="0"/>
            </a:rPr>
            <a:t> специалиста</a:t>
          </a:r>
          <a:endParaRPr lang="ru-RU" sz="1800" b="1" dirty="0">
            <a:solidFill>
              <a:srgbClr val="003300"/>
            </a:solidFill>
            <a:latin typeface="Georgia" pitchFamily="18" charset="0"/>
          </a:endParaRPr>
        </a:p>
      </dgm:t>
    </dgm:pt>
    <dgm:pt modelId="{90D65630-D0CD-4505-98A4-28616F768946}" type="parTrans" cxnId="{00D21689-5C9A-4993-84CD-A728A38690FE}">
      <dgm:prSet/>
      <dgm:spPr/>
      <dgm:t>
        <a:bodyPr/>
        <a:lstStyle/>
        <a:p>
          <a:endParaRPr lang="ru-RU"/>
        </a:p>
      </dgm:t>
    </dgm:pt>
    <dgm:pt modelId="{341027D6-FCEC-46B1-B122-0B766D7BE44F}" type="sibTrans" cxnId="{00D21689-5C9A-4993-84CD-A728A38690FE}">
      <dgm:prSet/>
      <dgm:spPr/>
      <dgm:t>
        <a:bodyPr/>
        <a:lstStyle/>
        <a:p>
          <a:endParaRPr lang="ru-RU"/>
        </a:p>
      </dgm:t>
    </dgm:pt>
    <dgm:pt modelId="{873A0B29-5C68-4B2C-9346-9A1AA54EA774}">
      <dgm:prSet phldrT="[Текст]" custT="1"/>
      <dgm:spPr>
        <a:solidFill>
          <a:srgbClr val="CCFF99"/>
        </a:solidFill>
        <a:ln>
          <a:solidFill>
            <a:srgbClr val="003300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rgbClr val="003300"/>
              </a:solidFill>
              <a:latin typeface="Georgia" pitchFamily="18" charset="0"/>
            </a:rPr>
            <a:t>уровень сформирован-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err="1" smtClean="0">
              <a:solidFill>
                <a:srgbClr val="003300"/>
              </a:solidFill>
              <a:latin typeface="Georgia" pitchFamily="18" charset="0"/>
            </a:rPr>
            <a:t>ности</a:t>
          </a:r>
          <a:r>
            <a:rPr lang="ru-RU" sz="1800" b="1" dirty="0" smtClean="0">
              <a:solidFill>
                <a:srgbClr val="003300"/>
              </a:solidFill>
              <a:latin typeface="Georgia" pitchFamily="18" charset="0"/>
            </a:rPr>
            <a:t> </a:t>
          </a:r>
          <a:r>
            <a:rPr lang="ru-RU" sz="1800" b="1" dirty="0" err="1" smtClean="0">
              <a:solidFill>
                <a:srgbClr val="003300"/>
              </a:solidFill>
              <a:latin typeface="Georgia" pitchFamily="18" charset="0"/>
            </a:rPr>
            <a:t>ИКТ-компетенций</a:t>
          </a:r>
          <a:r>
            <a:rPr lang="ru-RU" sz="1800" b="1" dirty="0" smtClean="0">
              <a:solidFill>
                <a:srgbClr val="003300"/>
              </a:solidFill>
              <a:latin typeface="Georgia" pitchFamily="18" charset="0"/>
            </a:rPr>
            <a:t> выпускников</a:t>
          </a:r>
          <a:endParaRPr lang="ru-RU" sz="1800" b="1" dirty="0">
            <a:solidFill>
              <a:srgbClr val="003300"/>
            </a:solidFill>
            <a:latin typeface="Georgia" pitchFamily="18" charset="0"/>
          </a:endParaRPr>
        </a:p>
      </dgm:t>
    </dgm:pt>
    <dgm:pt modelId="{B73B7935-99BF-4A7C-80FC-5211A6ACCA3B}" type="parTrans" cxnId="{C3132429-B560-4036-9FCB-66F406CF09AB}">
      <dgm:prSet/>
      <dgm:spPr/>
      <dgm:t>
        <a:bodyPr/>
        <a:lstStyle/>
        <a:p>
          <a:endParaRPr lang="ru-RU"/>
        </a:p>
      </dgm:t>
    </dgm:pt>
    <dgm:pt modelId="{354EC98F-0CC6-4D0D-A679-55C78DF085C5}" type="sibTrans" cxnId="{C3132429-B560-4036-9FCB-66F406CF09AB}">
      <dgm:prSet/>
      <dgm:spPr/>
      <dgm:t>
        <a:bodyPr/>
        <a:lstStyle/>
        <a:p>
          <a:endParaRPr lang="ru-RU"/>
        </a:p>
      </dgm:t>
    </dgm:pt>
    <dgm:pt modelId="{73354EFD-8EE2-42D0-8B09-2F00F87739F7}" type="pres">
      <dgm:prSet presAssocID="{C3E68558-992D-44C9-B30D-B217103D0A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FE1F04-BAA4-41A0-BFC6-CC1948A71601}" type="pres">
      <dgm:prSet presAssocID="{BBBD2C37-AAA3-4952-949F-DED08216D445}" presName="arrow" presStyleLbl="node1" presStyleIdx="0" presStyleCnt="2" custScaleY="100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D1EDC-C13D-4C2F-916A-D06A2DCE9767}" type="pres">
      <dgm:prSet presAssocID="{873A0B29-5C68-4B2C-9346-9A1AA54EA774}" presName="arrow" presStyleLbl="node1" presStyleIdx="1" presStyleCnt="2" custScaleY="100560" custRadScaleRad="98503" custRadScaleInc="-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6B9643-ABD0-4393-8A2F-00B4DE10A578}" type="presOf" srcId="{BBBD2C37-AAA3-4952-949F-DED08216D445}" destId="{E0FE1F04-BAA4-41A0-BFC6-CC1948A71601}" srcOrd="0" destOrd="0" presId="urn:microsoft.com/office/officeart/2005/8/layout/arrow5"/>
    <dgm:cxn modelId="{00D21689-5C9A-4993-84CD-A728A38690FE}" srcId="{C3E68558-992D-44C9-B30D-B217103D0A79}" destId="{BBBD2C37-AAA3-4952-949F-DED08216D445}" srcOrd="0" destOrd="0" parTransId="{90D65630-D0CD-4505-98A4-28616F768946}" sibTransId="{341027D6-FCEC-46B1-B122-0B766D7BE44F}"/>
    <dgm:cxn modelId="{437F2850-2561-41A9-80E8-154B85545811}" type="presOf" srcId="{C3E68558-992D-44C9-B30D-B217103D0A79}" destId="{73354EFD-8EE2-42D0-8B09-2F00F87739F7}" srcOrd="0" destOrd="0" presId="urn:microsoft.com/office/officeart/2005/8/layout/arrow5"/>
    <dgm:cxn modelId="{0399C9E9-4BB0-4372-8C6C-2204761C7F4D}" type="presOf" srcId="{873A0B29-5C68-4B2C-9346-9A1AA54EA774}" destId="{6A9D1EDC-C13D-4C2F-916A-D06A2DCE9767}" srcOrd="0" destOrd="0" presId="urn:microsoft.com/office/officeart/2005/8/layout/arrow5"/>
    <dgm:cxn modelId="{C3132429-B560-4036-9FCB-66F406CF09AB}" srcId="{C3E68558-992D-44C9-B30D-B217103D0A79}" destId="{873A0B29-5C68-4B2C-9346-9A1AA54EA774}" srcOrd="1" destOrd="0" parTransId="{B73B7935-99BF-4A7C-80FC-5211A6ACCA3B}" sibTransId="{354EC98F-0CC6-4D0D-A679-55C78DF085C5}"/>
    <dgm:cxn modelId="{52981D0B-AB4D-430E-BE12-07B840DBEA9F}" type="presParOf" srcId="{73354EFD-8EE2-42D0-8B09-2F00F87739F7}" destId="{E0FE1F04-BAA4-41A0-BFC6-CC1948A71601}" srcOrd="0" destOrd="0" presId="urn:microsoft.com/office/officeart/2005/8/layout/arrow5"/>
    <dgm:cxn modelId="{4C867D41-442F-489F-870A-30FFB1A579E7}" type="presParOf" srcId="{73354EFD-8EE2-42D0-8B09-2F00F87739F7}" destId="{6A9D1EDC-C13D-4C2F-916A-D06A2DCE9767}" srcOrd="1" destOrd="0" presId="urn:microsoft.com/office/officeart/2005/8/layout/arrow5"/>
  </dgm:cxnLst>
  <dgm:bg>
    <a:gradFill flip="none" rotWithShape="1">
      <a:gsLst>
        <a:gs pos="0">
          <a:srgbClr val="FFFFCC">
            <a:shade val="30000"/>
            <a:satMod val="115000"/>
          </a:srgbClr>
        </a:gs>
        <a:gs pos="50000">
          <a:srgbClr val="FFFFCC">
            <a:shade val="67500"/>
            <a:satMod val="115000"/>
          </a:srgbClr>
        </a:gs>
        <a:gs pos="100000">
          <a:srgbClr val="FFFFCC">
            <a:shade val="100000"/>
            <a:satMod val="115000"/>
          </a:srgbClr>
        </a:gs>
      </a:gsLst>
      <a:lin ang="54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E68558-992D-44C9-B30D-B217103D0A79}" type="doc">
      <dgm:prSet loTypeId="urn:microsoft.com/office/officeart/2005/8/layout/arrow5" loCatId="process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BBD2C37-AAA3-4952-949F-DED08216D445}">
      <dgm:prSet phldrT="[Текст]" custT="1"/>
      <dgm:spPr>
        <a:solidFill>
          <a:srgbClr val="FFFF99"/>
        </a:solidFill>
        <a:ln>
          <a:solidFill>
            <a:srgbClr val="002060"/>
          </a:solidFill>
        </a:ln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Georgia" pitchFamily="18" charset="0"/>
            </a:rPr>
            <a:t>практические запросы на формирование  ИКТ-компетенций выпускников</a:t>
          </a:r>
          <a:endParaRPr lang="ru-RU" sz="1800" b="1" dirty="0">
            <a:solidFill>
              <a:srgbClr val="002060"/>
            </a:solidFill>
            <a:latin typeface="Georgia" pitchFamily="18" charset="0"/>
          </a:endParaRPr>
        </a:p>
      </dgm:t>
    </dgm:pt>
    <dgm:pt modelId="{90D65630-D0CD-4505-98A4-28616F768946}" type="parTrans" cxnId="{00D21689-5C9A-4993-84CD-A728A38690FE}">
      <dgm:prSet/>
      <dgm:spPr/>
      <dgm:t>
        <a:bodyPr/>
        <a:lstStyle/>
        <a:p>
          <a:endParaRPr lang="ru-RU"/>
        </a:p>
      </dgm:t>
    </dgm:pt>
    <dgm:pt modelId="{341027D6-FCEC-46B1-B122-0B766D7BE44F}" type="sibTrans" cxnId="{00D21689-5C9A-4993-84CD-A728A38690FE}">
      <dgm:prSet/>
      <dgm:spPr/>
      <dgm:t>
        <a:bodyPr/>
        <a:lstStyle/>
        <a:p>
          <a:endParaRPr lang="ru-RU"/>
        </a:p>
      </dgm:t>
    </dgm:pt>
    <dgm:pt modelId="{873A0B29-5C68-4B2C-9346-9A1AA54EA774}">
      <dgm:prSet phldrT="[Текст]" custT="1"/>
      <dgm:spPr>
        <a:solidFill>
          <a:srgbClr val="FFFF99"/>
        </a:solidFill>
        <a:ln>
          <a:solidFill>
            <a:srgbClr val="002060"/>
          </a:solidFill>
        </a:ln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Georgia" pitchFamily="18" charset="0"/>
            </a:rPr>
            <a:t>степень проработанности механизмов формирования ИКТ-компетенций </a:t>
          </a:r>
          <a:endParaRPr lang="ru-RU" sz="1800" b="1" dirty="0">
            <a:solidFill>
              <a:srgbClr val="002060"/>
            </a:solidFill>
            <a:latin typeface="Georgia" pitchFamily="18" charset="0"/>
          </a:endParaRPr>
        </a:p>
      </dgm:t>
    </dgm:pt>
    <dgm:pt modelId="{B73B7935-99BF-4A7C-80FC-5211A6ACCA3B}" type="parTrans" cxnId="{C3132429-B560-4036-9FCB-66F406CF09AB}">
      <dgm:prSet/>
      <dgm:spPr/>
      <dgm:t>
        <a:bodyPr/>
        <a:lstStyle/>
        <a:p>
          <a:endParaRPr lang="ru-RU"/>
        </a:p>
      </dgm:t>
    </dgm:pt>
    <dgm:pt modelId="{354EC98F-0CC6-4D0D-A679-55C78DF085C5}" type="sibTrans" cxnId="{C3132429-B560-4036-9FCB-66F406CF09AB}">
      <dgm:prSet/>
      <dgm:spPr/>
      <dgm:t>
        <a:bodyPr/>
        <a:lstStyle/>
        <a:p>
          <a:endParaRPr lang="ru-RU"/>
        </a:p>
      </dgm:t>
    </dgm:pt>
    <dgm:pt modelId="{73354EFD-8EE2-42D0-8B09-2F00F87739F7}" type="pres">
      <dgm:prSet presAssocID="{C3E68558-992D-44C9-B30D-B217103D0A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FE1F04-BAA4-41A0-BFC6-CC1948A71601}" type="pres">
      <dgm:prSet presAssocID="{BBBD2C37-AAA3-4952-949F-DED08216D445}" presName="arrow" presStyleLbl="node1" presStyleIdx="0" presStyleCnt="2" custScaleX="102898" custScaleY="100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D1EDC-C13D-4C2F-916A-D06A2DCE9767}" type="pres">
      <dgm:prSet presAssocID="{873A0B29-5C68-4B2C-9346-9A1AA54EA77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641919-1741-4FB6-B0AB-DB16E3483FEF}" type="presOf" srcId="{BBBD2C37-AAA3-4952-949F-DED08216D445}" destId="{E0FE1F04-BAA4-41A0-BFC6-CC1948A71601}" srcOrd="0" destOrd="0" presId="urn:microsoft.com/office/officeart/2005/8/layout/arrow5"/>
    <dgm:cxn modelId="{00D21689-5C9A-4993-84CD-A728A38690FE}" srcId="{C3E68558-992D-44C9-B30D-B217103D0A79}" destId="{BBBD2C37-AAA3-4952-949F-DED08216D445}" srcOrd="0" destOrd="0" parTransId="{90D65630-D0CD-4505-98A4-28616F768946}" sibTransId="{341027D6-FCEC-46B1-B122-0B766D7BE44F}"/>
    <dgm:cxn modelId="{BF46F4A4-09A4-42E7-9792-7EE84B6A6E61}" type="presOf" srcId="{873A0B29-5C68-4B2C-9346-9A1AA54EA774}" destId="{6A9D1EDC-C13D-4C2F-916A-D06A2DCE9767}" srcOrd="0" destOrd="0" presId="urn:microsoft.com/office/officeart/2005/8/layout/arrow5"/>
    <dgm:cxn modelId="{105D0E11-2B5B-4BD7-A1D3-18C7EBB77D56}" type="presOf" srcId="{C3E68558-992D-44C9-B30D-B217103D0A79}" destId="{73354EFD-8EE2-42D0-8B09-2F00F87739F7}" srcOrd="0" destOrd="0" presId="urn:microsoft.com/office/officeart/2005/8/layout/arrow5"/>
    <dgm:cxn modelId="{C3132429-B560-4036-9FCB-66F406CF09AB}" srcId="{C3E68558-992D-44C9-B30D-B217103D0A79}" destId="{873A0B29-5C68-4B2C-9346-9A1AA54EA774}" srcOrd="1" destOrd="0" parTransId="{B73B7935-99BF-4A7C-80FC-5211A6ACCA3B}" sibTransId="{354EC98F-0CC6-4D0D-A679-55C78DF085C5}"/>
    <dgm:cxn modelId="{197B9058-E03D-406D-BEC7-5C62FF91B27D}" type="presParOf" srcId="{73354EFD-8EE2-42D0-8B09-2F00F87739F7}" destId="{E0FE1F04-BAA4-41A0-BFC6-CC1948A71601}" srcOrd="0" destOrd="0" presId="urn:microsoft.com/office/officeart/2005/8/layout/arrow5"/>
    <dgm:cxn modelId="{B242B368-16A7-440C-BE2B-2ADACFFD8EE3}" type="presParOf" srcId="{73354EFD-8EE2-42D0-8B09-2F00F87739F7}" destId="{6A9D1EDC-C13D-4C2F-916A-D06A2DCE9767}" srcOrd="1" destOrd="0" presId="urn:microsoft.com/office/officeart/2005/8/layout/arrow5"/>
  </dgm:cxnLst>
  <dgm:bg>
    <a:gradFill flip="none" rotWithShape="1">
      <a:gsLst>
        <a:gs pos="0">
          <a:srgbClr val="FFCCCC">
            <a:shade val="30000"/>
            <a:satMod val="115000"/>
          </a:srgbClr>
        </a:gs>
        <a:gs pos="50000">
          <a:srgbClr val="FFCCCC">
            <a:shade val="67500"/>
            <a:satMod val="115000"/>
          </a:srgbClr>
        </a:gs>
        <a:gs pos="100000">
          <a:srgbClr val="FFCCCC">
            <a:shade val="100000"/>
            <a:satMod val="115000"/>
          </a:srgbClr>
        </a:gs>
      </a:gsLst>
      <a:lin ang="16200000" scaled="1"/>
      <a:tileRect/>
    </a:gra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BC1AA8-CBEC-4B16-AD15-78042959A247}" type="doc">
      <dgm:prSet loTypeId="urn:microsoft.com/office/officeart/2005/8/layout/radial4" loCatId="relationship" qsTypeId="urn:microsoft.com/office/officeart/2005/8/quickstyle/3d3" qsCatId="3D" csTypeId="urn:microsoft.com/office/officeart/2005/8/colors/accent2_2" csCatId="accent2" phldr="1"/>
      <dgm:spPr/>
    </dgm:pt>
    <dgm:pt modelId="{A3706771-2D8F-4253-A8E6-5E4740B0B0F9}">
      <dgm:prSet phldrT="[Текст]" custT="1"/>
      <dgm:spPr>
        <a:solidFill>
          <a:srgbClr val="FAE2DA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cap="all" baseline="0" dirty="0" smtClean="0">
              <a:solidFill>
                <a:schemeClr val="tx1"/>
              </a:solidFill>
            </a:rPr>
            <a:t>Краткосрочные курсы</a:t>
          </a:r>
          <a:endParaRPr lang="ru-RU" sz="3600" cap="all" baseline="0" dirty="0">
            <a:solidFill>
              <a:schemeClr val="tx1"/>
            </a:solidFill>
          </a:endParaRPr>
        </a:p>
      </dgm:t>
    </dgm:pt>
    <dgm:pt modelId="{30C9C357-706B-4998-AE61-1F6BFB88427C}" type="parTrans" cxnId="{6677C2B7-1FF4-44A8-92AD-EF344B09B469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C9072512-B098-4661-84DA-3BA500D3C207}" type="sibTrans" cxnId="{6677C2B7-1FF4-44A8-92AD-EF344B09B469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1D9A5E76-7627-410E-BA01-90E371DB061E}">
      <dgm:prSet phldrT="[Текст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3600" dirty="0" smtClean="0">
              <a:solidFill>
                <a:schemeClr val="tx1"/>
              </a:solidFill>
            </a:rPr>
            <a:t>Материально-технические ресурсы </a:t>
          </a:r>
          <a:endParaRPr lang="ru-RU" sz="3600" dirty="0">
            <a:solidFill>
              <a:schemeClr val="tx1"/>
            </a:solidFill>
          </a:endParaRPr>
        </a:p>
      </dgm:t>
    </dgm:pt>
    <dgm:pt modelId="{1E91D303-5C6E-4887-991B-F0AA04BF4FBE}" type="parTrans" cxnId="{5E5D21B1-E849-4DF8-B7A9-685FED3B70FB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D04599C6-5C68-4E2A-931F-5264EA8BB1B4}" type="sibTrans" cxnId="{5E5D21B1-E849-4DF8-B7A9-685FED3B70FB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C62DFE61-E71A-4798-A371-F78B7B5A0A33}">
      <dgm:prSet phldrT="[Текст]" custT="1"/>
      <dgm:spPr>
        <a:solidFill>
          <a:srgbClr val="CCA18E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3600" smtClean="0">
              <a:solidFill>
                <a:schemeClr val="tx1"/>
              </a:solidFill>
            </a:rPr>
            <a:t>Кадровые ресурсы</a:t>
          </a:r>
          <a:endParaRPr lang="ru-RU" sz="3600" dirty="0">
            <a:solidFill>
              <a:schemeClr val="tx1"/>
            </a:solidFill>
          </a:endParaRPr>
        </a:p>
      </dgm:t>
    </dgm:pt>
    <dgm:pt modelId="{E0BAC00B-35BD-4ED0-8409-6E613EF713B8}" type="parTrans" cxnId="{71CB67BA-14D8-4AB0-A094-8B3860F61C98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65E0C407-C31C-43DC-A1EC-4E227CFE814C}" type="sibTrans" cxnId="{71CB67BA-14D8-4AB0-A094-8B3860F61C98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0FE136BD-4C6B-4A37-BC22-F6580B85B09A}">
      <dgm:prSet phldrT="[Текст]" custT="1"/>
      <dgm:spPr>
        <a:solidFill>
          <a:srgbClr val="FF9966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3600" dirty="0" smtClean="0">
              <a:solidFill>
                <a:schemeClr val="tx1"/>
              </a:solidFill>
            </a:rPr>
            <a:t>Интеллектуальные ресурсы</a:t>
          </a:r>
          <a:endParaRPr lang="ru-RU" sz="3600" dirty="0">
            <a:solidFill>
              <a:schemeClr val="tx1"/>
            </a:solidFill>
          </a:endParaRPr>
        </a:p>
      </dgm:t>
    </dgm:pt>
    <dgm:pt modelId="{06BAE0DA-343B-40F2-A737-6E591ADDA951}" type="parTrans" cxnId="{793E6117-5314-4281-AC44-014410AA4901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56F8B366-C95B-4B60-B299-B634E3F84345}" type="sibTrans" cxnId="{793E6117-5314-4281-AC44-014410AA4901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7A137C26-59B8-457A-BF80-CB6F622B8501}" type="pres">
      <dgm:prSet presAssocID="{83BC1AA8-CBEC-4B16-AD15-78042959A24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7A1990E-B510-4868-90C5-262AA8320599}" type="pres">
      <dgm:prSet presAssocID="{A3706771-2D8F-4253-A8E6-5E4740B0B0F9}" presName="centerShape" presStyleLbl="node0" presStyleIdx="0" presStyleCnt="1" custScaleX="279975" custScaleY="72490"/>
      <dgm:spPr/>
      <dgm:t>
        <a:bodyPr/>
        <a:lstStyle/>
        <a:p>
          <a:endParaRPr lang="ru-RU"/>
        </a:p>
      </dgm:t>
    </dgm:pt>
    <dgm:pt modelId="{F84FB3D9-4B0E-4B44-BDC0-AC9C7BF69534}" type="pres">
      <dgm:prSet presAssocID="{E0BAC00B-35BD-4ED0-8409-6E613EF713B8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9F85966-F925-445E-996A-521194977205}" type="pres">
      <dgm:prSet presAssocID="{C62DFE61-E71A-4798-A371-F78B7B5A0A33}" presName="node" presStyleLbl="node1" presStyleIdx="0" presStyleCnt="3" custScaleX="163875" custScaleY="78844" custRadScaleRad="144696" custRadScaleInc="-74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C939C8-C240-4DE1-8B71-4E0701E9B50C}" type="pres">
      <dgm:prSet presAssocID="{06BAE0DA-343B-40F2-A737-6E591ADDA951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68A554E3-8996-4D60-874D-13E5FCBE61B1}" type="pres">
      <dgm:prSet presAssocID="{0FE136BD-4C6B-4A37-BC22-F6580B85B09A}" presName="node" presStyleLbl="node1" presStyleIdx="1" presStyleCnt="3" custScaleX="196831" custScaleY="78844" custRadScaleRad="92394" custRadScaleInc="-3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64FA2-8550-4674-A423-810BB0A6837E}" type="pres">
      <dgm:prSet presAssocID="{1E91D303-5C6E-4887-991B-F0AA04BF4FBE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58F6A66E-DB22-4DDC-A331-C989FB40A5D7}" type="pres">
      <dgm:prSet presAssocID="{1D9A5E76-7627-410E-BA01-90E371DB061E}" presName="node" presStyleLbl="node1" presStyleIdx="2" presStyleCnt="3" custScaleX="194955" custScaleY="78844" custRadScaleRad="145077" custRadScaleInc="9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4C2D5E-B8D4-410B-ACB6-D0B6C3B2D009}" type="presOf" srcId="{1E91D303-5C6E-4887-991B-F0AA04BF4FBE}" destId="{77364FA2-8550-4674-A423-810BB0A6837E}" srcOrd="0" destOrd="0" presId="urn:microsoft.com/office/officeart/2005/8/layout/radial4"/>
    <dgm:cxn modelId="{E41DCDBB-EA50-444B-BA9F-483E0729EB17}" type="presOf" srcId="{E0BAC00B-35BD-4ED0-8409-6E613EF713B8}" destId="{F84FB3D9-4B0E-4B44-BDC0-AC9C7BF69534}" srcOrd="0" destOrd="0" presId="urn:microsoft.com/office/officeart/2005/8/layout/radial4"/>
    <dgm:cxn modelId="{954ABF25-95D3-405A-A063-8FEA3CC7BB8B}" type="presOf" srcId="{A3706771-2D8F-4253-A8E6-5E4740B0B0F9}" destId="{F7A1990E-B510-4868-90C5-262AA8320599}" srcOrd="0" destOrd="0" presId="urn:microsoft.com/office/officeart/2005/8/layout/radial4"/>
    <dgm:cxn modelId="{793E6117-5314-4281-AC44-014410AA4901}" srcId="{A3706771-2D8F-4253-A8E6-5E4740B0B0F9}" destId="{0FE136BD-4C6B-4A37-BC22-F6580B85B09A}" srcOrd="1" destOrd="0" parTransId="{06BAE0DA-343B-40F2-A737-6E591ADDA951}" sibTransId="{56F8B366-C95B-4B60-B299-B634E3F84345}"/>
    <dgm:cxn modelId="{6677C2B7-1FF4-44A8-92AD-EF344B09B469}" srcId="{83BC1AA8-CBEC-4B16-AD15-78042959A247}" destId="{A3706771-2D8F-4253-A8E6-5E4740B0B0F9}" srcOrd="0" destOrd="0" parTransId="{30C9C357-706B-4998-AE61-1F6BFB88427C}" sibTransId="{C9072512-B098-4661-84DA-3BA500D3C207}"/>
    <dgm:cxn modelId="{AD67730D-575D-49BD-BF3F-610299275E9A}" type="presOf" srcId="{1D9A5E76-7627-410E-BA01-90E371DB061E}" destId="{58F6A66E-DB22-4DDC-A331-C989FB40A5D7}" srcOrd="0" destOrd="0" presId="urn:microsoft.com/office/officeart/2005/8/layout/radial4"/>
    <dgm:cxn modelId="{022D1517-EF10-4CDC-9394-69D75EF0776B}" type="presOf" srcId="{0FE136BD-4C6B-4A37-BC22-F6580B85B09A}" destId="{68A554E3-8996-4D60-874D-13E5FCBE61B1}" srcOrd="0" destOrd="0" presId="urn:microsoft.com/office/officeart/2005/8/layout/radial4"/>
    <dgm:cxn modelId="{71CB67BA-14D8-4AB0-A094-8B3860F61C98}" srcId="{A3706771-2D8F-4253-A8E6-5E4740B0B0F9}" destId="{C62DFE61-E71A-4798-A371-F78B7B5A0A33}" srcOrd="0" destOrd="0" parTransId="{E0BAC00B-35BD-4ED0-8409-6E613EF713B8}" sibTransId="{65E0C407-C31C-43DC-A1EC-4E227CFE814C}"/>
    <dgm:cxn modelId="{71B8E077-9F03-498A-A154-559F0712B905}" type="presOf" srcId="{06BAE0DA-343B-40F2-A737-6E591ADDA951}" destId="{F9C939C8-C240-4DE1-8B71-4E0701E9B50C}" srcOrd="0" destOrd="0" presId="urn:microsoft.com/office/officeart/2005/8/layout/radial4"/>
    <dgm:cxn modelId="{26FABC02-809F-447C-A3DE-7ACAFFA0C6F4}" type="presOf" srcId="{C62DFE61-E71A-4798-A371-F78B7B5A0A33}" destId="{69F85966-F925-445E-996A-521194977205}" srcOrd="0" destOrd="0" presId="urn:microsoft.com/office/officeart/2005/8/layout/radial4"/>
    <dgm:cxn modelId="{5E5D21B1-E849-4DF8-B7A9-685FED3B70FB}" srcId="{A3706771-2D8F-4253-A8E6-5E4740B0B0F9}" destId="{1D9A5E76-7627-410E-BA01-90E371DB061E}" srcOrd="2" destOrd="0" parTransId="{1E91D303-5C6E-4887-991B-F0AA04BF4FBE}" sibTransId="{D04599C6-5C68-4E2A-931F-5264EA8BB1B4}"/>
    <dgm:cxn modelId="{945B61EC-8737-40EF-8E29-D4E7ED4B7B63}" type="presOf" srcId="{83BC1AA8-CBEC-4B16-AD15-78042959A247}" destId="{7A137C26-59B8-457A-BF80-CB6F622B8501}" srcOrd="0" destOrd="0" presId="urn:microsoft.com/office/officeart/2005/8/layout/radial4"/>
    <dgm:cxn modelId="{E011AACE-64B1-43B9-909A-DA0269942776}" type="presParOf" srcId="{7A137C26-59B8-457A-BF80-CB6F622B8501}" destId="{F7A1990E-B510-4868-90C5-262AA8320599}" srcOrd="0" destOrd="0" presId="urn:microsoft.com/office/officeart/2005/8/layout/radial4"/>
    <dgm:cxn modelId="{9AB5293D-CBCC-401C-9D34-26B3FBFDC221}" type="presParOf" srcId="{7A137C26-59B8-457A-BF80-CB6F622B8501}" destId="{F84FB3D9-4B0E-4B44-BDC0-AC9C7BF69534}" srcOrd="1" destOrd="0" presId="urn:microsoft.com/office/officeart/2005/8/layout/radial4"/>
    <dgm:cxn modelId="{8224BA32-3C3C-4B3E-9364-C96187D8CB9E}" type="presParOf" srcId="{7A137C26-59B8-457A-BF80-CB6F622B8501}" destId="{69F85966-F925-445E-996A-521194977205}" srcOrd="2" destOrd="0" presId="urn:microsoft.com/office/officeart/2005/8/layout/radial4"/>
    <dgm:cxn modelId="{1B2DA86B-379F-4D88-A729-FBDA8A7BAC6D}" type="presParOf" srcId="{7A137C26-59B8-457A-BF80-CB6F622B8501}" destId="{F9C939C8-C240-4DE1-8B71-4E0701E9B50C}" srcOrd="3" destOrd="0" presId="urn:microsoft.com/office/officeart/2005/8/layout/radial4"/>
    <dgm:cxn modelId="{62F225B8-D375-4291-B5E6-0A2AF4133F74}" type="presParOf" srcId="{7A137C26-59B8-457A-BF80-CB6F622B8501}" destId="{68A554E3-8996-4D60-874D-13E5FCBE61B1}" srcOrd="4" destOrd="0" presId="urn:microsoft.com/office/officeart/2005/8/layout/radial4"/>
    <dgm:cxn modelId="{93BF24D9-BCC9-4618-8078-B84F405D56EA}" type="presParOf" srcId="{7A137C26-59B8-457A-BF80-CB6F622B8501}" destId="{77364FA2-8550-4674-A423-810BB0A6837E}" srcOrd="5" destOrd="0" presId="urn:microsoft.com/office/officeart/2005/8/layout/radial4"/>
    <dgm:cxn modelId="{F1FC843A-FCD9-45DA-AB89-6BAC82E1A034}" type="presParOf" srcId="{7A137C26-59B8-457A-BF80-CB6F622B8501}" destId="{58F6A66E-DB22-4DDC-A331-C989FB40A5D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D4B3C0-EC77-4FE3-B492-F9C6D04DF4E3}" type="doc">
      <dgm:prSet loTypeId="urn:microsoft.com/office/officeart/2008/layout/VerticalCurvedList" loCatId="list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CA3C21A-44A0-4974-9240-95C2F7B2E936}">
      <dgm:prSet phldrT="[Текст]" custT="1"/>
      <dgm:spPr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3000" dirty="0" smtClean="0">
              <a:ln>
                <a:solidFill>
                  <a:schemeClr val="tx2">
                    <a:lumMod val="75000"/>
                  </a:schemeClr>
                </a:solidFill>
              </a:ln>
            </a:rPr>
            <a:t>Введение МДК «Информационно-методическое обеспечение» в профессиональный модуль</a:t>
          </a:r>
          <a:endParaRPr lang="ru-RU" sz="3000" dirty="0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49F0EC34-E2F2-4230-AA9D-1B1E09D2AB1C}" type="parTrans" cxnId="{6FFD9D02-F312-4210-A86C-766B56AEECEC}">
      <dgm:prSet/>
      <dgm:spPr/>
      <dgm:t>
        <a:bodyPr/>
        <a:lstStyle/>
        <a:p>
          <a:endParaRPr lang="ru-RU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13EB49ED-7154-4674-ADA2-E8B7CAEAFC9E}" type="sibTrans" cxnId="{6FFD9D02-F312-4210-A86C-766B56AEECEC}">
      <dgm:prSet/>
      <dgm:spPr/>
      <dgm:t>
        <a:bodyPr/>
        <a:lstStyle/>
        <a:p>
          <a:endParaRPr lang="ru-RU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70800FC6-0F18-4067-AF46-7F2F752161F9}">
      <dgm:prSet phldrT="[Текст]" custT="1"/>
      <dgm:spPr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3000" dirty="0" smtClean="0">
              <a:ln>
                <a:solidFill>
                  <a:schemeClr val="tx2">
                    <a:lumMod val="75000"/>
                  </a:schemeClr>
                </a:solidFill>
              </a:ln>
            </a:rPr>
            <a:t>Увеличение и корректировка  часов в учебной дисциплине «Информатика и ИКТ в профессиональной деятельности»</a:t>
          </a:r>
          <a:endParaRPr lang="ru-RU" sz="3000" dirty="0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CE84B181-E7E7-4286-914E-CD07A4D2CE38}" type="parTrans" cxnId="{6D4ED5E0-5CFF-47CE-B8E5-3738346F5CA1}">
      <dgm:prSet/>
      <dgm:spPr/>
      <dgm:t>
        <a:bodyPr/>
        <a:lstStyle/>
        <a:p>
          <a:endParaRPr lang="ru-RU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05EEC80A-D951-43C0-A336-30C43BA3B393}" type="sibTrans" cxnId="{6D4ED5E0-5CFF-47CE-B8E5-3738346F5CA1}">
      <dgm:prSet/>
      <dgm:spPr/>
      <dgm:t>
        <a:bodyPr/>
        <a:lstStyle/>
        <a:p>
          <a:endParaRPr lang="ru-RU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D9F64D3B-4E60-4622-BDA1-B9CB8103DB1B}">
      <dgm:prSet phldrT="[Текст]" custT="1"/>
      <dgm:spPr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3000" dirty="0" smtClean="0">
              <a:ln>
                <a:solidFill>
                  <a:schemeClr val="tx2">
                    <a:lumMod val="75000"/>
                  </a:schemeClr>
                </a:solidFill>
              </a:ln>
            </a:rPr>
            <a:t>Внесение изменений в программу практики</a:t>
          </a:r>
          <a:endParaRPr lang="ru-RU" sz="3000" dirty="0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9048DA34-460A-4B86-9D9A-0C3B6C80A815}" type="parTrans" cxnId="{77DA7D81-92E8-4CA1-B30B-1E95899537E9}">
      <dgm:prSet/>
      <dgm:spPr/>
      <dgm:t>
        <a:bodyPr/>
        <a:lstStyle/>
        <a:p>
          <a:endParaRPr lang="ru-RU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213E23E4-820E-4377-890B-F64D14C2ADC5}" type="sibTrans" cxnId="{77DA7D81-92E8-4CA1-B30B-1E95899537E9}">
      <dgm:prSet/>
      <dgm:spPr/>
      <dgm:t>
        <a:bodyPr/>
        <a:lstStyle/>
        <a:p>
          <a:endParaRPr lang="ru-RU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AF9FC5F8-F0AA-4538-B5DD-C1664D245076}">
      <dgm:prSet phldrT="[Текст]" custT="1"/>
      <dgm:spPr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3000" dirty="0" smtClean="0">
              <a:ln>
                <a:solidFill>
                  <a:schemeClr val="tx2">
                    <a:lumMod val="75000"/>
                  </a:schemeClr>
                </a:solidFill>
              </a:ln>
            </a:rPr>
            <a:t>Реализация краткосрочной программы</a:t>
          </a:r>
          <a:endParaRPr lang="ru-RU" sz="3000" dirty="0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F0845F3B-72D2-47D8-A6DC-D5FE5D99DC6A}" type="parTrans" cxnId="{F074063A-30ED-4C64-9AE1-778589AFFB1F}">
      <dgm:prSet/>
      <dgm:spPr/>
      <dgm:t>
        <a:bodyPr/>
        <a:lstStyle/>
        <a:p>
          <a:endParaRPr lang="ru-RU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6EAF7523-9A99-48FE-B76D-84DC23550946}" type="sibTrans" cxnId="{F074063A-30ED-4C64-9AE1-778589AFFB1F}">
      <dgm:prSet/>
      <dgm:spPr/>
      <dgm:t>
        <a:bodyPr/>
        <a:lstStyle/>
        <a:p>
          <a:endParaRPr lang="ru-RU">
            <a:ln>
              <a:solidFill>
                <a:schemeClr val="tx2">
                  <a:lumMod val="75000"/>
                </a:schemeClr>
              </a:solidFill>
            </a:ln>
          </a:endParaRPr>
        </a:p>
      </dgm:t>
    </dgm:pt>
    <dgm:pt modelId="{74772C00-103B-42DF-9C07-2F417DF17238}" type="pres">
      <dgm:prSet presAssocID="{03D4B3C0-EC77-4FE3-B492-F9C6D04DF4E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AD9F141-AE40-4110-A86A-CFFB1031A80E}" type="pres">
      <dgm:prSet presAssocID="{03D4B3C0-EC77-4FE3-B492-F9C6D04DF4E3}" presName="Name1" presStyleCnt="0"/>
      <dgm:spPr/>
    </dgm:pt>
    <dgm:pt modelId="{8442730B-D4BC-4AD6-97C3-6FF266BAA381}" type="pres">
      <dgm:prSet presAssocID="{03D4B3C0-EC77-4FE3-B492-F9C6D04DF4E3}" presName="cycle" presStyleCnt="0"/>
      <dgm:spPr/>
    </dgm:pt>
    <dgm:pt modelId="{3FD73EEF-4AD3-4991-AE72-2EE98ED8E64D}" type="pres">
      <dgm:prSet presAssocID="{03D4B3C0-EC77-4FE3-B492-F9C6D04DF4E3}" presName="srcNode" presStyleLbl="node1" presStyleIdx="0" presStyleCnt="4"/>
      <dgm:spPr/>
    </dgm:pt>
    <dgm:pt modelId="{3256C53D-08F3-4BAC-8418-04A0663F3A78}" type="pres">
      <dgm:prSet presAssocID="{03D4B3C0-EC77-4FE3-B492-F9C6D04DF4E3}" presName="conn" presStyleLbl="parChTrans1D2" presStyleIdx="0" presStyleCnt="1"/>
      <dgm:spPr/>
      <dgm:t>
        <a:bodyPr/>
        <a:lstStyle/>
        <a:p>
          <a:endParaRPr lang="ru-RU"/>
        </a:p>
      </dgm:t>
    </dgm:pt>
    <dgm:pt modelId="{FE3C573D-3AFE-4C43-AE78-68BCB77E4501}" type="pres">
      <dgm:prSet presAssocID="{03D4B3C0-EC77-4FE3-B492-F9C6D04DF4E3}" presName="extraNode" presStyleLbl="node1" presStyleIdx="0" presStyleCnt="4"/>
      <dgm:spPr/>
    </dgm:pt>
    <dgm:pt modelId="{19788FE5-AEE0-42D4-B964-9705445DF1E3}" type="pres">
      <dgm:prSet presAssocID="{03D4B3C0-EC77-4FE3-B492-F9C6D04DF4E3}" presName="dstNode" presStyleLbl="node1" presStyleIdx="0" presStyleCnt="4"/>
      <dgm:spPr/>
    </dgm:pt>
    <dgm:pt modelId="{913AFAE9-1F42-4089-BA15-3ABAAFB61721}" type="pres">
      <dgm:prSet presAssocID="{BCA3C21A-44A0-4974-9240-95C2F7B2E93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4F474-1D3A-4511-BD84-1BDCA65F78A8}" type="pres">
      <dgm:prSet presAssocID="{BCA3C21A-44A0-4974-9240-95C2F7B2E936}" presName="accent_1" presStyleCnt="0"/>
      <dgm:spPr/>
    </dgm:pt>
    <dgm:pt modelId="{E5EF761D-B753-4772-A697-5FB0509CD634}" type="pres">
      <dgm:prSet presAssocID="{BCA3C21A-44A0-4974-9240-95C2F7B2E936}" presName="accentRepeatNode" presStyleLbl="solidFgAcc1" presStyleIdx="0" presStyleCnt="4" custLinFactNeighborX="9922" custLinFactNeighborY="480"/>
      <dgm:spPr>
        <a:solidFill>
          <a:schemeClr val="accent2">
            <a:lumMod val="40000"/>
            <a:lumOff val="60000"/>
          </a:schemeClr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</dgm:pt>
    <dgm:pt modelId="{0B3DA3CC-5906-4FFE-8207-C4AF47695772}" type="pres">
      <dgm:prSet presAssocID="{70800FC6-0F18-4067-AF46-7F2F752161F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A63D3-5F93-473E-95F8-3CBD29CCECB0}" type="pres">
      <dgm:prSet presAssocID="{70800FC6-0F18-4067-AF46-7F2F752161F9}" presName="accent_2" presStyleCnt="0"/>
      <dgm:spPr/>
    </dgm:pt>
    <dgm:pt modelId="{9B0302EE-BC64-40F5-A041-425E05BC9DB3}" type="pres">
      <dgm:prSet presAssocID="{70800FC6-0F18-4067-AF46-7F2F752161F9}" presName="accentRepeatNode" presStyleLbl="solidFgAcc1" presStyleIdx="1" presStyleCnt="4"/>
      <dgm:spPr>
        <a:solidFill>
          <a:schemeClr val="accent4">
            <a:lumMod val="60000"/>
            <a:lumOff val="40000"/>
          </a:schemeClr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</dgm:pt>
    <dgm:pt modelId="{D463D293-00B4-461D-8858-14D66CF53993}" type="pres">
      <dgm:prSet presAssocID="{D9F64D3B-4E60-4622-BDA1-B9CB8103DB1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44CC40-202D-49CA-BE7C-D4F5D3BABDBA}" type="pres">
      <dgm:prSet presAssocID="{D9F64D3B-4E60-4622-BDA1-B9CB8103DB1B}" presName="accent_3" presStyleCnt="0"/>
      <dgm:spPr/>
    </dgm:pt>
    <dgm:pt modelId="{E9C2740F-6CA8-486A-93C8-3D6B0D318A28}" type="pres">
      <dgm:prSet presAssocID="{D9F64D3B-4E60-4622-BDA1-B9CB8103DB1B}" presName="accentRepeatNode" presStyleLbl="solidFgAcc1" presStyleIdx="2" presStyleCnt="4"/>
      <dgm:spPr>
        <a:solidFill>
          <a:srgbClr val="CCA18E"/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</dgm:pt>
    <dgm:pt modelId="{CEFAA99C-4DB0-44A4-AE59-7B18CD37C235}" type="pres">
      <dgm:prSet presAssocID="{AF9FC5F8-F0AA-4538-B5DD-C1664D24507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1AF26A-BB28-48F9-8606-4A772C762493}" type="pres">
      <dgm:prSet presAssocID="{AF9FC5F8-F0AA-4538-B5DD-C1664D245076}" presName="accent_4" presStyleCnt="0"/>
      <dgm:spPr/>
    </dgm:pt>
    <dgm:pt modelId="{556DD2D8-7865-4D40-904D-883C4F1DFFDD}" type="pres">
      <dgm:prSet presAssocID="{AF9FC5F8-F0AA-4538-B5DD-C1664D245076}" presName="accentRepeatNode" presStyleLbl="solidFgAcc1" presStyleIdx="3" presStyleCnt="4"/>
      <dgm:spPr>
        <a:solidFill>
          <a:schemeClr val="accent2">
            <a:lumMod val="60000"/>
            <a:lumOff val="40000"/>
          </a:schemeClr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</dgm:pt>
  </dgm:ptLst>
  <dgm:cxnLst>
    <dgm:cxn modelId="{6F669E16-FAFC-4079-94B1-0776FDBE9A23}" type="presOf" srcId="{D9F64D3B-4E60-4622-BDA1-B9CB8103DB1B}" destId="{D463D293-00B4-461D-8858-14D66CF53993}" srcOrd="0" destOrd="0" presId="urn:microsoft.com/office/officeart/2008/layout/VerticalCurvedList"/>
    <dgm:cxn modelId="{F074063A-30ED-4C64-9AE1-778589AFFB1F}" srcId="{03D4B3C0-EC77-4FE3-B492-F9C6D04DF4E3}" destId="{AF9FC5F8-F0AA-4538-B5DD-C1664D245076}" srcOrd="3" destOrd="0" parTransId="{F0845F3B-72D2-47D8-A6DC-D5FE5D99DC6A}" sibTransId="{6EAF7523-9A99-48FE-B76D-84DC23550946}"/>
    <dgm:cxn modelId="{6D4ED5E0-5CFF-47CE-B8E5-3738346F5CA1}" srcId="{03D4B3C0-EC77-4FE3-B492-F9C6D04DF4E3}" destId="{70800FC6-0F18-4067-AF46-7F2F752161F9}" srcOrd="1" destOrd="0" parTransId="{CE84B181-E7E7-4286-914E-CD07A4D2CE38}" sibTransId="{05EEC80A-D951-43C0-A336-30C43BA3B393}"/>
    <dgm:cxn modelId="{EEACC1C4-7D85-430A-9836-52D0671F8200}" type="presOf" srcId="{03D4B3C0-EC77-4FE3-B492-F9C6D04DF4E3}" destId="{74772C00-103B-42DF-9C07-2F417DF17238}" srcOrd="0" destOrd="0" presId="urn:microsoft.com/office/officeart/2008/layout/VerticalCurvedList"/>
    <dgm:cxn modelId="{77DA7D81-92E8-4CA1-B30B-1E95899537E9}" srcId="{03D4B3C0-EC77-4FE3-B492-F9C6D04DF4E3}" destId="{D9F64D3B-4E60-4622-BDA1-B9CB8103DB1B}" srcOrd="2" destOrd="0" parTransId="{9048DA34-460A-4B86-9D9A-0C3B6C80A815}" sibTransId="{213E23E4-820E-4377-890B-F64D14C2ADC5}"/>
    <dgm:cxn modelId="{5A0C25FC-4BD3-48D2-8183-189A3396708B}" type="presOf" srcId="{70800FC6-0F18-4067-AF46-7F2F752161F9}" destId="{0B3DA3CC-5906-4FFE-8207-C4AF47695772}" srcOrd="0" destOrd="0" presId="urn:microsoft.com/office/officeart/2008/layout/VerticalCurvedList"/>
    <dgm:cxn modelId="{6FFD9D02-F312-4210-A86C-766B56AEECEC}" srcId="{03D4B3C0-EC77-4FE3-B492-F9C6D04DF4E3}" destId="{BCA3C21A-44A0-4974-9240-95C2F7B2E936}" srcOrd="0" destOrd="0" parTransId="{49F0EC34-E2F2-4230-AA9D-1B1E09D2AB1C}" sibTransId="{13EB49ED-7154-4674-ADA2-E8B7CAEAFC9E}"/>
    <dgm:cxn modelId="{6F516C23-71DF-4A88-AF36-D9B88B0E6F6C}" type="presOf" srcId="{AF9FC5F8-F0AA-4538-B5DD-C1664D245076}" destId="{CEFAA99C-4DB0-44A4-AE59-7B18CD37C235}" srcOrd="0" destOrd="0" presId="urn:microsoft.com/office/officeart/2008/layout/VerticalCurvedList"/>
    <dgm:cxn modelId="{CCA148AE-0AC2-44C8-994D-1553138D7698}" type="presOf" srcId="{BCA3C21A-44A0-4974-9240-95C2F7B2E936}" destId="{913AFAE9-1F42-4089-BA15-3ABAAFB61721}" srcOrd="0" destOrd="0" presId="urn:microsoft.com/office/officeart/2008/layout/VerticalCurvedList"/>
    <dgm:cxn modelId="{9A427C59-E329-4074-A8DA-D740383B5133}" type="presOf" srcId="{13EB49ED-7154-4674-ADA2-E8B7CAEAFC9E}" destId="{3256C53D-08F3-4BAC-8418-04A0663F3A78}" srcOrd="0" destOrd="0" presId="urn:microsoft.com/office/officeart/2008/layout/VerticalCurvedList"/>
    <dgm:cxn modelId="{7DC46FD4-EDCA-4021-B6CB-86594B11D52F}" type="presParOf" srcId="{74772C00-103B-42DF-9C07-2F417DF17238}" destId="{AAD9F141-AE40-4110-A86A-CFFB1031A80E}" srcOrd="0" destOrd="0" presId="urn:microsoft.com/office/officeart/2008/layout/VerticalCurvedList"/>
    <dgm:cxn modelId="{6117098F-8CC6-49FC-9BD8-C30A2A69D9BD}" type="presParOf" srcId="{AAD9F141-AE40-4110-A86A-CFFB1031A80E}" destId="{8442730B-D4BC-4AD6-97C3-6FF266BAA381}" srcOrd="0" destOrd="0" presId="urn:microsoft.com/office/officeart/2008/layout/VerticalCurvedList"/>
    <dgm:cxn modelId="{A531CDA4-48E1-4E96-ABD1-1DA43C3A3F43}" type="presParOf" srcId="{8442730B-D4BC-4AD6-97C3-6FF266BAA381}" destId="{3FD73EEF-4AD3-4991-AE72-2EE98ED8E64D}" srcOrd="0" destOrd="0" presId="urn:microsoft.com/office/officeart/2008/layout/VerticalCurvedList"/>
    <dgm:cxn modelId="{EFC379C3-576D-49CA-AF1C-C0E2CB47F4AA}" type="presParOf" srcId="{8442730B-D4BC-4AD6-97C3-6FF266BAA381}" destId="{3256C53D-08F3-4BAC-8418-04A0663F3A78}" srcOrd="1" destOrd="0" presId="urn:microsoft.com/office/officeart/2008/layout/VerticalCurvedList"/>
    <dgm:cxn modelId="{F1FB66C1-7219-407A-9FF8-2BE36124A1FD}" type="presParOf" srcId="{8442730B-D4BC-4AD6-97C3-6FF266BAA381}" destId="{FE3C573D-3AFE-4C43-AE78-68BCB77E4501}" srcOrd="2" destOrd="0" presId="urn:microsoft.com/office/officeart/2008/layout/VerticalCurvedList"/>
    <dgm:cxn modelId="{BF9B533E-80F7-4F79-A7DF-AAB77E8A4249}" type="presParOf" srcId="{8442730B-D4BC-4AD6-97C3-6FF266BAA381}" destId="{19788FE5-AEE0-42D4-B964-9705445DF1E3}" srcOrd="3" destOrd="0" presId="urn:microsoft.com/office/officeart/2008/layout/VerticalCurvedList"/>
    <dgm:cxn modelId="{B5F23D6A-80E2-4C84-ABCC-D422FCCF2E80}" type="presParOf" srcId="{AAD9F141-AE40-4110-A86A-CFFB1031A80E}" destId="{913AFAE9-1F42-4089-BA15-3ABAAFB61721}" srcOrd="1" destOrd="0" presId="urn:microsoft.com/office/officeart/2008/layout/VerticalCurvedList"/>
    <dgm:cxn modelId="{7DE4F0D4-29FE-4082-8FB6-5E17B974C305}" type="presParOf" srcId="{AAD9F141-AE40-4110-A86A-CFFB1031A80E}" destId="{88F4F474-1D3A-4511-BD84-1BDCA65F78A8}" srcOrd="2" destOrd="0" presId="urn:microsoft.com/office/officeart/2008/layout/VerticalCurvedList"/>
    <dgm:cxn modelId="{0958BF38-555D-49BA-B89C-C95BB751E5C9}" type="presParOf" srcId="{88F4F474-1D3A-4511-BD84-1BDCA65F78A8}" destId="{E5EF761D-B753-4772-A697-5FB0509CD634}" srcOrd="0" destOrd="0" presId="urn:microsoft.com/office/officeart/2008/layout/VerticalCurvedList"/>
    <dgm:cxn modelId="{3CB3907F-12FA-44EF-BCA8-BBD8C7EC1005}" type="presParOf" srcId="{AAD9F141-AE40-4110-A86A-CFFB1031A80E}" destId="{0B3DA3CC-5906-4FFE-8207-C4AF47695772}" srcOrd="3" destOrd="0" presId="urn:microsoft.com/office/officeart/2008/layout/VerticalCurvedList"/>
    <dgm:cxn modelId="{8F279702-6FFD-44B5-BE9D-361AD7A45ACC}" type="presParOf" srcId="{AAD9F141-AE40-4110-A86A-CFFB1031A80E}" destId="{9F8A63D3-5F93-473E-95F8-3CBD29CCECB0}" srcOrd="4" destOrd="0" presId="urn:microsoft.com/office/officeart/2008/layout/VerticalCurvedList"/>
    <dgm:cxn modelId="{AE4AB1DE-EF3C-49BB-8B8B-E2E7FECA1BEE}" type="presParOf" srcId="{9F8A63D3-5F93-473E-95F8-3CBD29CCECB0}" destId="{9B0302EE-BC64-40F5-A041-425E05BC9DB3}" srcOrd="0" destOrd="0" presId="urn:microsoft.com/office/officeart/2008/layout/VerticalCurvedList"/>
    <dgm:cxn modelId="{C26B3A89-7AD6-4218-BB2D-BC45D7C460B5}" type="presParOf" srcId="{AAD9F141-AE40-4110-A86A-CFFB1031A80E}" destId="{D463D293-00B4-461D-8858-14D66CF53993}" srcOrd="5" destOrd="0" presId="urn:microsoft.com/office/officeart/2008/layout/VerticalCurvedList"/>
    <dgm:cxn modelId="{73E045C0-77F2-4621-9361-20368CE0B54B}" type="presParOf" srcId="{AAD9F141-AE40-4110-A86A-CFFB1031A80E}" destId="{9C44CC40-202D-49CA-BE7C-D4F5D3BABDBA}" srcOrd="6" destOrd="0" presId="urn:microsoft.com/office/officeart/2008/layout/VerticalCurvedList"/>
    <dgm:cxn modelId="{5857614D-D08C-4002-9A61-3D9D4442A979}" type="presParOf" srcId="{9C44CC40-202D-49CA-BE7C-D4F5D3BABDBA}" destId="{E9C2740F-6CA8-486A-93C8-3D6B0D318A28}" srcOrd="0" destOrd="0" presId="urn:microsoft.com/office/officeart/2008/layout/VerticalCurvedList"/>
    <dgm:cxn modelId="{B25A52C0-D9EF-46BE-886C-F2958230D8C4}" type="presParOf" srcId="{AAD9F141-AE40-4110-A86A-CFFB1031A80E}" destId="{CEFAA99C-4DB0-44A4-AE59-7B18CD37C235}" srcOrd="7" destOrd="0" presId="urn:microsoft.com/office/officeart/2008/layout/VerticalCurvedList"/>
    <dgm:cxn modelId="{50F2D9F8-20E2-44D6-959B-C099AF4F7854}" type="presParOf" srcId="{AAD9F141-AE40-4110-A86A-CFFB1031A80E}" destId="{CB1AF26A-BB28-48F9-8606-4A772C762493}" srcOrd="8" destOrd="0" presId="urn:microsoft.com/office/officeart/2008/layout/VerticalCurvedList"/>
    <dgm:cxn modelId="{3815D743-767A-47C6-9F69-9A5A5E35F3C4}" type="presParOf" srcId="{CB1AF26A-BB28-48F9-8606-4A772C762493}" destId="{556DD2D8-7865-4D40-904D-883C4F1DFFDD}" srcOrd="0" destOrd="0" presId="urn:microsoft.com/office/officeart/2008/layout/VerticalCurvedList"/>
  </dgm:cxnLst>
  <dgm:bg>
    <a:solidFill>
      <a:srgbClr val="FAE2DA"/>
    </a:solidFill>
    <a:effectLst>
      <a:softEdge rad="317500"/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73B261-F92D-49E3-B6D0-A5D99533B327}" type="doc">
      <dgm:prSet loTypeId="urn:microsoft.com/office/officeart/2008/layout/PictureStrips" loCatId="pictur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15C5547-CA1D-4028-A9F3-346D1B6CAFD7}">
      <dgm:prSet phldrT="[Текст]"/>
      <dgm:spPr/>
      <dgm:t>
        <a:bodyPr/>
        <a:lstStyle/>
        <a:p>
          <a:r>
            <a:rPr lang="ru-RU" dirty="0" smtClean="0"/>
            <a:t>Архитектура ЭВМ</a:t>
          </a:r>
          <a:endParaRPr lang="ru-RU" dirty="0"/>
        </a:p>
      </dgm:t>
    </dgm:pt>
    <dgm:pt modelId="{F1E25135-66D8-4900-B332-2073CB9769D6}" type="parTrans" cxnId="{52649EBE-53B5-4A1B-BF46-9A9A0E3915F2}">
      <dgm:prSet/>
      <dgm:spPr/>
      <dgm:t>
        <a:bodyPr/>
        <a:lstStyle/>
        <a:p>
          <a:endParaRPr lang="ru-RU"/>
        </a:p>
      </dgm:t>
    </dgm:pt>
    <dgm:pt modelId="{FB3130DB-9530-4322-A0C3-4574B6B1864F}" type="sibTrans" cxnId="{52649EBE-53B5-4A1B-BF46-9A9A0E3915F2}">
      <dgm:prSet/>
      <dgm:spPr/>
      <dgm:t>
        <a:bodyPr/>
        <a:lstStyle/>
        <a:p>
          <a:endParaRPr lang="ru-RU"/>
        </a:p>
      </dgm:t>
    </dgm:pt>
    <dgm:pt modelId="{D85EA941-C363-4064-808C-8A188E21169A}">
      <dgm:prSet phldrT="[Текст]"/>
      <dgm:spPr/>
      <dgm:t>
        <a:bodyPr/>
        <a:lstStyle/>
        <a:p>
          <a:r>
            <a:rPr lang="ru-RU" dirty="0" smtClean="0"/>
            <a:t>Текстовый редактор </a:t>
          </a:r>
          <a:r>
            <a:rPr lang="en-US" dirty="0" smtClean="0"/>
            <a:t>Microsoft Word</a:t>
          </a:r>
          <a:endParaRPr lang="ru-RU" dirty="0"/>
        </a:p>
      </dgm:t>
    </dgm:pt>
    <dgm:pt modelId="{198A8D0C-88ED-46F1-9BAC-5CF48E5A7E29}" type="parTrans" cxnId="{8B8A7157-C081-4B89-9829-12B3EFFA1F97}">
      <dgm:prSet/>
      <dgm:spPr/>
      <dgm:t>
        <a:bodyPr/>
        <a:lstStyle/>
        <a:p>
          <a:endParaRPr lang="ru-RU"/>
        </a:p>
      </dgm:t>
    </dgm:pt>
    <dgm:pt modelId="{C0A2BD67-DCF6-4707-BB1C-8688DC332D7B}" type="sibTrans" cxnId="{8B8A7157-C081-4B89-9829-12B3EFFA1F97}">
      <dgm:prSet/>
      <dgm:spPr/>
      <dgm:t>
        <a:bodyPr/>
        <a:lstStyle/>
        <a:p>
          <a:endParaRPr lang="ru-RU"/>
        </a:p>
      </dgm:t>
    </dgm:pt>
    <dgm:pt modelId="{6E19D5CC-0FD7-4580-BE3E-A675644FC830}">
      <dgm:prSet phldrT="[Текст]"/>
      <dgm:spPr/>
      <dgm:t>
        <a:bodyPr/>
        <a:lstStyle/>
        <a:p>
          <a:r>
            <a:rPr lang="ru-RU" dirty="0" smtClean="0"/>
            <a:t>Программа </a:t>
          </a:r>
          <a:r>
            <a:rPr lang="en-US" dirty="0" smtClean="0"/>
            <a:t>Microsoft Power Point</a:t>
          </a:r>
          <a:endParaRPr lang="ru-RU" dirty="0"/>
        </a:p>
      </dgm:t>
    </dgm:pt>
    <dgm:pt modelId="{E5F0F3D6-3DD0-413C-8D8D-B8B8FC698379}" type="parTrans" cxnId="{F33E9584-D44B-4B43-9755-10DEC85C24C6}">
      <dgm:prSet/>
      <dgm:spPr/>
      <dgm:t>
        <a:bodyPr/>
        <a:lstStyle/>
        <a:p>
          <a:endParaRPr lang="ru-RU"/>
        </a:p>
      </dgm:t>
    </dgm:pt>
    <dgm:pt modelId="{4278C859-DA49-47ED-B440-B6029460A5A9}" type="sibTrans" cxnId="{F33E9584-D44B-4B43-9755-10DEC85C24C6}">
      <dgm:prSet/>
      <dgm:spPr/>
      <dgm:t>
        <a:bodyPr/>
        <a:lstStyle/>
        <a:p>
          <a:endParaRPr lang="ru-RU"/>
        </a:p>
      </dgm:t>
    </dgm:pt>
    <dgm:pt modelId="{6FBC949F-8C46-4072-A7D0-0A734A5A7FBC}">
      <dgm:prSet phldrT="[Текст]"/>
      <dgm:spPr/>
      <dgm:t>
        <a:bodyPr/>
        <a:lstStyle/>
        <a:p>
          <a:r>
            <a:rPr lang="ru-RU" dirty="0" smtClean="0"/>
            <a:t>Система управления базами данных </a:t>
          </a:r>
          <a:r>
            <a:rPr lang="en-US" dirty="0" smtClean="0"/>
            <a:t>Microsoft Access</a:t>
          </a:r>
          <a:endParaRPr lang="ru-RU" dirty="0"/>
        </a:p>
      </dgm:t>
    </dgm:pt>
    <dgm:pt modelId="{846CA017-D01A-4803-8742-9E54AEC2F1AF}" type="parTrans" cxnId="{7FA31E64-4E39-4A15-82B8-D1B3902CAA3C}">
      <dgm:prSet/>
      <dgm:spPr/>
      <dgm:t>
        <a:bodyPr/>
        <a:lstStyle/>
        <a:p>
          <a:endParaRPr lang="ru-RU"/>
        </a:p>
      </dgm:t>
    </dgm:pt>
    <dgm:pt modelId="{5BCC6E5A-76C1-4673-943B-1CB7F378B01B}" type="sibTrans" cxnId="{7FA31E64-4E39-4A15-82B8-D1B3902CAA3C}">
      <dgm:prSet/>
      <dgm:spPr/>
      <dgm:t>
        <a:bodyPr/>
        <a:lstStyle/>
        <a:p>
          <a:endParaRPr lang="ru-RU"/>
        </a:p>
      </dgm:t>
    </dgm:pt>
    <dgm:pt modelId="{42DF0553-6CB9-4C63-B041-9BACAEC422D9}">
      <dgm:prSet phldrT="[Текст]"/>
      <dgm:spPr/>
      <dgm:t>
        <a:bodyPr/>
        <a:lstStyle/>
        <a:p>
          <a:r>
            <a:rPr lang="ru-RU" dirty="0" smtClean="0"/>
            <a:t>Программа </a:t>
          </a:r>
          <a:r>
            <a:rPr lang="en-US" dirty="0" smtClean="0"/>
            <a:t>Microsoft Publisher</a:t>
          </a:r>
          <a:endParaRPr lang="ru-RU" dirty="0"/>
        </a:p>
      </dgm:t>
    </dgm:pt>
    <dgm:pt modelId="{ABBA2AA8-55C8-48FD-8F1E-81D689F85D35}" type="parTrans" cxnId="{E718DEED-5AE0-4338-82A9-26D062298D02}">
      <dgm:prSet/>
      <dgm:spPr/>
      <dgm:t>
        <a:bodyPr/>
        <a:lstStyle/>
        <a:p>
          <a:endParaRPr lang="ru-RU"/>
        </a:p>
      </dgm:t>
    </dgm:pt>
    <dgm:pt modelId="{118DCB48-7CC0-479C-9623-412C8AD52605}" type="sibTrans" cxnId="{E718DEED-5AE0-4338-82A9-26D062298D02}">
      <dgm:prSet/>
      <dgm:spPr/>
      <dgm:t>
        <a:bodyPr/>
        <a:lstStyle/>
        <a:p>
          <a:endParaRPr lang="ru-RU"/>
        </a:p>
      </dgm:t>
    </dgm:pt>
    <dgm:pt modelId="{7A67C79F-5282-4DDB-89D0-82EA656985A5}">
      <dgm:prSet phldrT="[Текст]"/>
      <dgm:spPr/>
      <dgm:t>
        <a:bodyPr/>
        <a:lstStyle/>
        <a:p>
          <a:r>
            <a:rPr lang="ru-RU" dirty="0" smtClean="0"/>
            <a:t>Электронные таблицы </a:t>
          </a:r>
          <a:r>
            <a:rPr lang="en-US" dirty="0" smtClean="0"/>
            <a:t>Microsoft Excel</a:t>
          </a:r>
          <a:endParaRPr lang="ru-RU" dirty="0"/>
        </a:p>
      </dgm:t>
    </dgm:pt>
    <dgm:pt modelId="{996679C1-2639-4F15-9E3C-923583F6C038}" type="parTrans" cxnId="{DE8F3544-93C1-4010-8BC2-918B5780AB17}">
      <dgm:prSet/>
      <dgm:spPr/>
      <dgm:t>
        <a:bodyPr/>
        <a:lstStyle/>
        <a:p>
          <a:endParaRPr lang="ru-RU"/>
        </a:p>
      </dgm:t>
    </dgm:pt>
    <dgm:pt modelId="{A96B2F9E-51A8-44BB-8E0C-E2F43704C97A}" type="sibTrans" cxnId="{DE8F3544-93C1-4010-8BC2-918B5780AB17}">
      <dgm:prSet/>
      <dgm:spPr/>
      <dgm:t>
        <a:bodyPr/>
        <a:lstStyle/>
        <a:p>
          <a:endParaRPr lang="ru-RU"/>
        </a:p>
      </dgm:t>
    </dgm:pt>
    <dgm:pt modelId="{0774E8F8-49B7-4AF1-9113-AD1A90692307}">
      <dgm:prSet phldrT="[Текст]"/>
      <dgm:spPr/>
      <dgm:t>
        <a:bodyPr/>
        <a:lstStyle/>
        <a:p>
          <a:r>
            <a:rPr lang="ru-RU" dirty="0" smtClean="0"/>
            <a:t>Правила техники безопасности при работе на ЭВМ</a:t>
          </a:r>
          <a:endParaRPr lang="ru-RU" dirty="0"/>
        </a:p>
      </dgm:t>
    </dgm:pt>
    <dgm:pt modelId="{A7DD6071-C5B7-4F88-B060-C250AED1C5AA}" type="parTrans" cxnId="{D1ED160C-E0EA-408C-B1FA-9E1D56B0838F}">
      <dgm:prSet/>
      <dgm:spPr/>
      <dgm:t>
        <a:bodyPr/>
        <a:lstStyle/>
        <a:p>
          <a:endParaRPr lang="ru-RU"/>
        </a:p>
      </dgm:t>
    </dgm:pt>
    <dgm:pt modelId="{78C530C5-27D5-4F59-B71A-3EF7F3826799}" type="sibTrans" cxnId="{D1ED160C-E0EA-408C-B1FA-9E1D56B0838F}">
      <dgm:prSet/>
      <dgm:spPr/>
      <dgm:t>
        <a:bodyPr/>
        <a:lstStyle/>
        <a:p>
          <a:endParaRPr lang="ru-RU"/>
        </a:p>
      </dgm:t>
    </dgm:pt>
    <dgm:pt modelId="{756957E5-FD9D-4994-A35A-6AE8AAB92C9D}">
      <dgm:prSet phldrT="[Текст]"/>
      <dgm:spPr/>
      <dgm:t>
        <a:bodyPr/>
        <a:lstStyle/>
        <a:p>
          <a:r>
            <a:rPr lang="ru-RU" dirty="0" smtClean="0"/>
            <a:t>Компьютерные сети</a:t>
          </a:r>
          <a:endParaRPr lang="ru-RU" dirty="0"/>
        </a:p>
      </dgm:t>
    </dgm:pt>
    <dgm:pt modelId="{0D5DD4D7-D621-4A62-9A8F-18261F396B87}" type="parTrans" cxnId="{CF0B9010-0E02-4972-B784-792A309D561F}">
      <dgm:prSet/>
      <dgm:spPr/>
      <dgm:t>
        <a:bodyPr/>
        <a:lstStyle/>
        <a:p>
          <a:endParaRPr lang="ru-RU"/>
        </a:p>
      </dgm:t>
    </dgm:pt>
    <dgm:pt modelId="{7DDB41CC-6245-4C3D-83FD-0F882F5B74A3}" type="sibTrans" cxnId="{CF0B9010-0E02-4972-B784-792A309D561F}">
      <dgm:prSet/>
      <dgm:spPr/>
      <dgm:t>
        <a:bodyPr/>
        <a:lstStyle/>
        <a:p>
          <a:endParaRPr lang="ru-RU"/>
        </a:p>
      </dgm:t>
    </dgm:pt>
    <dgm:pt modelId="{D0C2B9E9-DC7A-40CA-A5FD-BC25E2F4B538}">
      <dgm:prSet phldrT="[Текст]"/>
      <dgm:spPr/>
      <dgm:t>
        <a:bodyPr/>
        <a:lstStyle/>
        <a:p>
          <a:r>
            <a:rPr lang="ru-RU" dirty="0" smtClean="0"/>
            <a:t>Мультимедийные средства ЭВМ</a:t>
          </a:r>
          <a:endParaRPr lang="ru-RU" dirty="0"/>
        </a:p>
      </dgm:t>
    </dgm:pt>
    <dgm:pt modelId="{4FE8A43A-F0FB-4FAB-8698-4DBDD57E7463}" type="parTrans" cxnId="{41834140-7D1E-4192-AC37-7DDB4AA06D0E}">
      <dgm:prSet/>
      <dgm:spPr/>
      <dgm:t>
        <a:bodyPr/>
        <a:lstStyle/>
        <a:p>
          <a:endParaRPr lang="ru-RU"/>
        </a:p>
      </dgm:t>
    </dgm:pt>
    <dgm:pt modelId="{4173A47D-FA3E-4B8D-9010-EBDF3A4285C7}" type="sibTrans" cxnId="{41834140-7D1E-4192-AC37-7DDB4AA06D0E}">
      <dgm:prSet/>
      <dgm:spPr/>
      <dgm:t>
        <a:bodyPr/>
        <a:lstStyle/>
        <a:p>
          <a:endParaRPr lang="ru-RU"/>
        </a:p>
      </dgm:t>
    </dgm:pt>
    <dgm:pt modelId="{C2BAB638-F9E9-4305-AD5C-19DFB469365A}">
      <dgm:prSet phldrT="[Текст]"/>
      <dgm:spPr/>
      <dgm:t>
        <a:bodyPr/>
        <a:lstStyle/>
        <a:p>
          <a:r>
            <a:rPr lang="ru-RU" dirty="0" smtClean="0"/>
            <a:t>Сканирование и распознавание текстовых документов</a:t>
          </a:r>
          <a:endParaRPr lang="ru-RU" dirty="0"/>
        </a:p>
      </dgm:t>
    </dgm:pt>
    <dgm:pt modelId="{80B4D0C8-3587-4FBE-B9F1-C2901C6D8B7F}" type="parTrans" cxnId="{4C5D901F-CCCA-4814-97A3-98AB2A75DCF3}">
      <dgm:prSet/>
      <dgm:spPr/>
      <dgm:t>
        <a:bodyPr/>
        <a:lstStyle/>
        <a:p>
          <a:endParaRPr lang="ru-RU"/>
        </a:p>
      </dgm:t>
    </dgm:pt>
    <dgm:pt modelId="{9D163579-FA35-4240-8AC0-7A4B93B068BB}" type="sibTrans" cxnId="{4C5D901F-CCCA-4814-97A3-98AB2A75DCF3}">
      <dgm:prSet/>
      <dgm:spPr/>
      <dgm:t>
        <a:bodyPr/>
        <a:lstStyle/>
        <a:p>
          <a:endParaRPr lang="ru-RU"/>
        </a:p>
      </dgm:t>
    </dgm:pt>
    <dgm:pt modelId="{385F3DE3-C751-4EA4-918F-C29A6547AE83}">
      <dgm:prSet phldrT="[Текст]"/>
      <dgm:spPr/>
      <dgm:t>
        <a:bodyPr/>
        <a:lstStyle/>
        <a:p>
          <a:r>
            <a:rPr lang="ru-RU" dirty="0" smtClean="0"/>
            <a:t>Создание веб-ресурсов</a:t>
          </a:r>
          <a:endParaRPr lang="ru-RU" dirty="0"/>
        </a:p>
      </dgm:t>
    </dgm:pt>
    <dgm:pt modelId="{85E4DEDB-4B9C-48CB-BCB3-60DFB2D2B309}" type="parTrans" cxnId="{31B9D580-1F31-4F6B-B58C-05455ECEF8E3}">
      <dgm:prSet/>
      <dgm:spPr/>
      <dgm:t>
        <a:bodyPr/>
        <a:lstStyle/>
        <a:p>
          <a:endParaRPr lang="ru-RU"/>
        </a:p>
      </dgm:t>
    </dgm:pt>
    <dgm:pt modelId="{952C38D2-E993-4AD0-A33E-AF7D95D73A37}" type="sibTrans" cxnId="{31B9D580-1F31-4F6B-B58C-05455ECEF8E3}">
      <dgm:prSet/>
      <dgm:spPr/>
      <dgm:t>
        <a:bodyPr/>
        <a:lstStyle/>
        <a:p>
          <a:endParaRPr lang="ru-RU"/>
        </a:p>
      </dgm:t>
    </dgm:pt>
    <dgm:pt modelId="{5372D3BC-6E19-45A7-8B59-D302A989A85C}">
      <dgm:prSet phldrT="[Текст]"/>
      <dgm:spPr/>
      <dgm:t>
        <a:bodyPr/>
        <a:lstStyle/>
        <a:p>
          <a:r>
            <a:rPr lang="ru-RU" dirty="0" smtClean="0"/>
            <a:t>Программное обеспечение </a:t>
          </a:r>
          <a:endParaRPr lang="ru-RU" dirty="0"/>
        </a:p>
      </dgm:t>
    </dgm:pt>
    <dgm:pt modelId="{70712B76-6DD9-4345-86C4-EB0499388E94}" type="parTrans" cxnId="{4BAAF173-8A6F-435A-AF68-CF999154369D}">
      <dgm:prSet/>
      <dgm:spPr/>
      <dgm:t>
        <a:bodyPr/>
        <a:lstStyle/>
        <a:p>
          <a:endParaRPr lang="ru-RU"/>
        </a:p>
      </dgm:t>
    </dgm:pt>
    <dgm:pt modelId="{780FB784-56CF-4733-A511-E3F0AA103300}" type="sibTrans" cxnId="{4BAAF173-8A6F-435A-AF68-CF999154369D}">
      <dgm:prSet/>
      <dgm:spPr/>
      <dgm:t>
        <a:bodyPr/>
        <a:lstStyle/>
        <a:p>
          <a:endParaRPr lang="ru-RU"/>
        </a:p>
      </dgm:t>
    </dgm:pt>
    <dgm:pt modelId="{278711C3-D31E-4E6F-8B8F-C1EDFAA299F1}" type="pres">
      <dgm:prSet presAssocID="{B473B261-F92D-49E3-B6D0-A5D99533B3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166DB7-9D3D-4F31-B7E1-D1A29E0E3141}" type="pres">
      <dgm:prSet presAssocID="{0774E8F8-49B7-4AF1-9113-AD1A90692307}" presName="composite" presStyleCnt="0"/>
      <dgm:spPr/>
    </dgm:pt>
    <dgm:pt modelId="{23A0C0FB-D8F8-40F8-8282-DDBAE3C98DF3}" type="pres">
      <dgm:prSet presAssocID="{0774E8F8-49B7-4AF1-9113-AD1A90692307}" presName="rect1" presStyleLbl="trAlignAcc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85714-7F7D-4E4E-B417-E037385707B1}" type="pres">
      <dgm:prSet presAssocID="{0774E8F8-49B7-4AF1-9113-AD1A90692307}" presName="rect2" presStyleLbl="fgImgPlace1" presStyleIdx="0" presStyleCnt="1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D01ED8F8-4833-4426-BB87-1ADFA2EDD8FD}" type="pres">
      <dgm:prSet presAssocID="{78C530C5-27D5-4F59-B71A-3EF7F3826799}" presName="sibTrans" presStyleCnt="0"/>
      <dgm:spPr/>
    </dgm:pt>
    <dgm:pt modelId="{565B123C-A00B-4897-82FB-12DBADC903B2}" type="pres">
      <dgm:prSet presAssocID="{015C5547-CA1D-4028-A9F3-346D1B6CAFD7}" presName="composite" presStyleCnt="0"/>
      <dgm:spPr/>
    </dgm:pt>
    <dgm:pt modelId="{09591D5D-6042-491E-A7A3-51437AF860BD}" type="pres">
      <dgm:prSet presAssocID="{015C5547-CA1D-4028-A9F3-346D1B6CAFD7}" presName="rect1" presStyleLbl="trAlignAcc1" presStyleIdx="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E45BC-1E25-4481-AF55-A1F25B336575}" type="pres">
      <dgm:prSet presAssocID="{015C5547-CA1D-4028-A9F3-346D1B6CAFD7}" presName="rect2" presStyleLbl="fgImgPlace1" presStyleIdx="1" presStyleCnt="1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EFBF6268-DA6D-4CED-9574-21BEE5A3D204}" type="pres">
      <dgm:prSet presAssocID="{FB3130DB-9530-4322-A0C3-4574B6B1864F}" presName="sibTrans" presStyleCnt="0"/>
      <dgm:spPr/>
    </dgm:pt>
    <dgm:pt modelId="{FE58A346-6FE1-400C-9419-00D2CD25459F}" type="pres">
      <dgm:prSet presAssocID="{5372D3BC-6E19-45A7-8B59-D302A989A85C}" presName="composite" presStyleCnt="0"/>
      <dgm:spPr/>
    </dgm:pt>
    <dgm:pt modelId="{3A3D999B-F65C-45D0-9B57-6EF8702DE9C3}" type="pres">
      <dgm:prSet presAssocID="{5372D3BC-6E19-45A7-8B59-D302A989A85C}" presName="rect1" presStyleLbl="trAlignAcc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1AE02-567B-4731-80F9-0DA4BD006D44}" type="pres">
      <dgm:prSet presAssocID="{5372D3BC-6E19-45A7-8B59-D302A989A85C}" presName="rect2" presStyleLbl="fgImgPlace1" presStyleIdx="2" presStyleCnt="1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8000" r="-38000"/>
          </a:stretch>
        </a:blipFill>
      </dgm:spPr>
    </dgm:pt>
    <dgm:pt modelId="{AE2432D5-0AEF-4BD9-89C1-6612A82E1831}" type="pres">
      <dgm:prSet presAssocID="{780FB784-56CF-4733-A511-E3F0AA103300}" presName="sibTrans" presStyleCnt="0"/>
      <dgm:spPr/>
    </dgm:pt>
    <dgm:pt modelId="{E91CF24B-A671-442D-A633-AE047951EA4F}" type="pres">
      <dgm:prSet presAssocID="{D85EA941-C363-4064-808C-8A188E21169A}" presName="composite" presStyleCnt="0"/>
      <dgm:spPr/>
    </dgm:pt>
    <dgm:pt modelId="{EE21DA84-4F5E-4FB7-994D-7A2CAF00267B}" type="pres">
      <dgm:prSet presAssocID="{D85EA941-C363-4064-808C-8A188E21169A}" presName="rect1" presStyleLbl="trAlignAcc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04F54A-4A98-4054-B565-E803A82C61F5}" type="pres">
      <dgm:prSet presAssocID="{D85EA941-C363-4064-808C-8A188E21169A}" presName="rect2" presStyleLbl="fgImgPlace1" presStyleIdx="3" presStyleCnt="12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16A54A00-A94F-4F2F-8784-A19E9BF2CF55}" type="pres">
      <dgm:prSet presAssocID="{C0A2BD67-DCF6-4707-BB1C-8688DC332D7B}" presName="sibTrans" presStyleCnt="0"/>
      <dgm:spPr/>
    </dgm:pt>
    <dgm:pt modelId="{2B710832-71D1-4A4A-879D-F0BAD6B69C31}" type="pres">
      <dgm:prSet presAssocID="{6E19D5CC-0FD7-4580-BE3E-A675644FC830}" presName="composite" presStyleCnt="0"/>
      <dgm:spPr/>
    </dgm:pt>
    <dgm:pt modelId="{B5D85991-23ED-4E96-B272-B1A38CC6D3FD}" type="pres">
      <dgm:prSet presAssocID="{6E19D5CC-0FD7-4580-BE3E-A675644FC830}" presName="rect1" presStyleLbl="trAlignAcc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E57A5B-125B-4919-A448-740317AFCEF9}" type="pres">
      <dgm:prSet presAssocID="{6E19D5CC-0FD7-4580-BE3E-A675644FC830}" presName="rect2" presStyleLbl="fgImgPlace1" presStyleIdx="4" presStyleCnt="12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DB40E5FA-15E3-41AF-94B6-47D433034165}" type="pres">
      <dgm:prSet presAssocID="{4278C859-DA49-47ED-B440-B6029460A5A9}" presName="sibTrans" presStyleCnt="0"/>
      <dgm:spPr/>
    </dgm:pt>
    <dgm:pt modelId="{D9C4C585-73BF-4EE4-AB71-938DAC172DE7}" type="pres">
      <dgm:prSet presAssocID="{42DF0553-6CB9-4C63-B041-9BACAEC422D9}" presName="composite" presStyleCnt="0"/>
      <dgm:spPr/>
    </dgm:pt>
    <dgm:pt modelId="{BB716102-F562-4C74-955F-542895495F02}" type="pres">
      <dgm:prSet presAssocID="{42DF0553-6CB9-4C63-B041-9BACAEC422D9}" presName="rect1" presStyleLbl="trAlignAcc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CACE3D-FFF7-46CD-9DA7-B393EBFA9AA6}" type="pres">
      <dgm:prSet presAssocID="{42DF0553-6CB9-4C63-B041-9BACAEC422D9}" presName="rect2" presStyleLbl="fgImgPlace1" presStyleIdx="5" presStyleCnt="12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2ADFB938-160B-4693-82DA-DDC5F9917201}" type="pres">
      <dgm:prSet presAssocID="{118DCB48-7CC0-479C-9623-412C8AD52605}" presName="sibTrans" presStyleCnt="0"/>
      <dgm:spPr/>
    </dgm:pt>
    <dgm:pt modelId="{31B37BA4-20AE-4969-9B4A-A23A1B9B6CB3}" type="pres">
      <dgm:prSet presAssocID="{7A67C79F-5282-4DDB-89D0-82EA656985A5}" presName="composite" presStyleCnt="0"/>
      <dgm:spPr/>
    </dgm:pt>
    <dgm:pt modelId="{FA8A2C37-F460-4652-A523-4F9585C5E6BA}" type="pres">
      <dgm:prSet presAssocID="{7A67C79F-5282-4DDB-89D0-82EA656985A5}" presName="rect1" presStyleLbl="trAlignAcc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3E7421-168E-41C3-AA06-2B9CEF6B6453}" type="pres">
      <dgm:prSet presAssocID="{7A67C79F-5282-4DDB-89D0-82EA656985A5}" presName="rect2" presStyleLbl="fgImgPlace1" presStyleIdx="6" presStyleCnt="12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37B750A-83D4-478B-834A-F4586313144D}" type="pres">
      <dgm:prSet presAssocID="{A96B2F9E-51A8-44BB-8E0C-E2F43704C97A}" presName="sibTrans" presStyleCnt="0"/>
      <dgm:spPr/>
    </dgm:pt>
    <dgm:pt modelId="{6B0A8118-155C-49B2-ACAC-94D63AE3082E}" type="pres">
      <dgm:prSet presAssocID="{6FBC949F-8C46-4072-A7D0-0A734A5A7FBC}" presName="composite" presStyleCnt="0"/>
      <dgm:spPr/>
    </dgm:pt>
    <dgm:pt modelId="{2DCD0909-1296-4736-9A67-0C4B66EF3C64}" type="pres">
      <dgm:prSet presAssocID="{6FBC949F-8C46-4072-A7D0-0A734A5A7FBC}" presName="rect1" presStyleLbl="trAlignAcc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145BAF-1308-4F84-B043-BE6277E5462D}" type="pres">
      <dgm:prSet presAssocID="{6FBC949F-8C46-4072-A7D0-0A734A5A7FBC}" presName="rect2" presStyleLbl="fgImgPlace1" presStyleIdx="7" presStyleCnt="12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C0F8EC22-BBF4-41F6-84B7-14084E087608}" type="pres">
      <dgm:prSet presAssocID="{5BCC6E5A-76C1-4673-943B-1CB7F378B01B}" presName="sibTrans" presStyleCnt="0"/>
      <dgm:spPr/>
    </dgm:pt>
    <dgm:pt modelId="{C2D3237C-5D50-491D-989F-4FC0EF361020}" type="pres">
      <dgm:prSet presAssocID="{756957E5-FD9D-4994-A35A-6AE8AAB92C9D}" presName="composite" presStyleCnt="0"/>
      <dgm:spPr/>
    </dgm:pt>
    <dgm:pt modelId="{B898F7F2-F96D-49FE-9021-1C2B8BE991A5}" type="pres">
      <dgm:prSet presAssocID="{756957E5-FD9D-4994-A35A-6AE8AAB92C9D}" presName="rect1" presStyleLbl="trAlignAcc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74ADC-F400-4AC3-B96C-3B945189544E}" type="pres">
      <dgm:prSet presAssocID="{756957E5-FD9D-4994-A35A-6AE8AAB92C9D}" presName="rect2" presStyleLbl="fgImgPlace1" presStyleIdx="8" presStyleCnt="12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</dgm:spPr>
    </dgm:pt>
    <dgm:pt modelId="{D19E8670-8F6B-4552-B515-9D93EA4B2072}" type="pres">
      <dgm:prSet presAssocID="{7DDB41CC-6245-4C3D-83FD-0F882F5B74A3}" presName="sibTrans" presStyleCnt="0"/>
      <dgm:spPr/>
    </dgm:pt>
    <dgm:pt modelId="{2D81FFFE-F8BC-4EA5-8A94-D4309D519123}" type="pres">
      <dgm:prSet presAssocID="{385F3DE3-C751-4EA4-918F-C29A6547AE83}" presName="composite" presStyleCnt="0"/>
      <dgm:spPr/>
    </dgm:pt>
    <dgm:pt modelId="{8B8E9B12-73DD-418D-8EBD-21C0044472E1}" type="pres">
      <dgm:prSet presAssocID="{385F3DE3-C751-4EA4-918F-C29A6547AE83}" presName="rect1" presStyleLbl="trAlignAcc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361BC-80E0-4A1B-8E68-FAF713B21A53}" type="pres">
      <dgm:prSet presAssocID="{385F3DE3-C751-4EA4-918F-C29A6547AE83}" presName="rect2" presStyleLbl="fgImgPlace1" presStyleIdx="9" presStyleCnt="12"/>
      <dgm:spPr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</dgm:pt>
    <dgm:pt modelId="{7D39EE95-20CC-4881-A1B0-B52193611D3C}" type="pres">
      <dgm:prSet presAssocID="{952C38D2-E993-4AD0-A33E-AF7D95D73A37}" presName="sibTrans" presStyleCnt="0"/>
      <dgm:spPr/>
    </dgm:pt>
    <dgm:pt modelId="{D8E5652F-9475-45D9-8D95-52301EFA2974}" type="pres">
      <dgm:prSet presAssocID="{D0C2B9E9-DC7A-40CA-A5FD-BC25E2F4B538}" presName="composite" presStyleCnt="0"/>
      <dgm:spPr/>
    </dgm:pt>
    <dgm:pt modelId="{7CA592A3-AF0E-4925-AEC1-3AA6E4614DB7}" type="pres">
      <dgm:prSet presAssocID="{D0C2B9E9-DC7A-40CA-A5FD-BC25E2F4B538}" presName="rect1" presStyleLbl="trAlignAcc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D33DB9-B205-48EA-AEFF-055913263E21}" type="pres">
      <dgm:prSet presAssocID="{D0C2B9E9-DC7A-40CA-A5FD-BC25E2F4B538}" presName="rect2" presStyleLbl="fgImgPlace1" presStyleIdx="10" presStyleCnt="12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89D788FF-AF90-4830-8F75-BE1258A4ADE1}" type="pres">
      <dgm:prSet presAssocID="{4173A47D-FA3E-4B8D-9010-EBDF3A4285C7}" presName="sibTrans" presStyleCnt="0"/>
      <dgm:spPr/>
    </dgm:pt>
    <dgm:pt modelId="{5B24E841-B589-4A2A-9809-74EC89A8C50B}" type="pres">
      <dgm:prSet presAssocID="{C2BAB638-F9E9-4305-AD5C-19DFB469365A}" presName="composite" presStyleCnt="0"/>
      <dgm:spPr/>
    </dgm:pt>
    <dgm:pt modelId="{2105925C-652A-41CA-BAE1-2ED4E8B164A0}" type="pres">
      <dgm:prSet presAssocID="{C2BAB638-F9E9-4305-AD5C-19DFB469365A}" presName="rect1" presStyleLbl="trAlignAcc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5A557-FF2F-4700-A86A-F393B23D95F2}" type="pres">
      <dgm:prSet presAssocID="{C2BAB638-F9E9-4305-AD5C-19DFB469365A}" presName="rect2" presStyleLbl="fgImgPlace1" presStyleIdx="11" presStyleCnt="12"/>
      <dgm:spPr>
        <a:blipFill>
          <a:blip xmlns:r="http://schemas.openxmlformats.org/officeDocument/2006/relationships"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</dgm:ptLst>
  <dgm:cxnLst>
    <dgm:cxn modelId="{CF0B9010-0E02-4972-B784-792A309D561F}" srcId="{B473B261-F92D-49E3-B6D0-A5D99533B327}" destId="{756957E5-FD9D-4994-A35A-6AE8AAB92C9D}" srcOrd="8" destOrd="0" parTransId="{0D5DD4D7-D621-4A62-9A8F-18261F396B87}" sibTransId="{7DDB41CC-6245-4C3D-83FD-0F882F5B74A3}"/>
    <dgm:cxn modelId="{4BAAF173-8A6F-435A-AF68-CF999154369D}" srcId="{B473B261-F92D-49E3-B6D0-A5D99533B327}" destId="{5372D3BC-6E19-45A7-8B59-D302A989A85C}" srcOrd="2" destOrd="0" parTransId="{70712B76-6DD9-4345-86C4-EB0499388E94}" sibTransId="{780FB784-56CF-4733-A511-E3F0AA103300}"/>
    <dgm:cxn modelId="{8B8A7157-C081-4B89-9829-12B3EFFA1F97}" srcId="{B473B261-F92D-49E3-B6D0-A5D99533B327}" destId="{D85EA941-C363-4064-808C-8A188E21169A}" srcOrd="3" destOrd="0" parTransId="{198A8D0C-88ED-46F1-9BAC-5CF48E5A7E29}" sibTransId="{C0A2BD67-DCF6-4707-BB1C-8688DC332D7B}"/>
    <dgm:cxn modelId="{7FA31E64-4E39-4A15-82B8-D1B3902CAA3C}" srcId="{B473B261-F92D-49E3-B6D0-A5D99533B327}" destId="{6FBC949F-8C46-4072-A7D0-0A734A5A7FBC}" srcOrd="7" destOrd="0" parTransId="{846CA017-D01A-4803-8742-9E54AEC2F1AF}" sibTransId="{5BCC6E5A-76C1-4673-943B-1CB7F378B01B}"/>
    <dgm:cxn modelId="{F33E9584-D44B-4B43-9755-10DEC85C24C6}" srcId="{B473B261-F92D-49E3-B6D0-A5D99533B327}" destId="{6E19D5CC-0FD7-4580-BE3E-A675644FC830}" srcOrd="4" destOrd="0" parTransId="{E5F0F3D6-3DD0-413C-8D8D-B8B8FC698379}" sibTransId="{4278C859-DA49-47ED-B440-B6029460A5A9}"/>
    <dgm:cxn modelId="{D1ED160C-E0EA-408C-B1FA-9E1D56B0838F}" srcId="{B473B261-F92D-49E3-B6D0-A5D99533B327}" destId="{0774E8F8-49B7-4AF1-9113-AD1A90692307}" srcOrd="0" destOrd="0" parTransId="{A7DD6071-C5B7-4F88-B060-C250AED1C5AA}" sibTransId="{78C530C5-27D5-4F59-B71A-3EF7F3826799}"/>
    <dgm:cxn modelId="{CEFA18D0-4F87-4145-8023-35C38159FA2A}" type="presOf" srcId="{42DF0553-6CB9-4C63-B041-9BACAEC422D9}" destId="{BB716102-F562-4C74-955F-542895495F02}" srcOrd="0" destOrd="0" presId="urn:microsoft.com/office/officeart/2008/layout/PictureStrips"/>
    <dgm:cxn modelId="{CCD2BD5F-65B6-454A-B953-28B5E5BD43AD}" type="presOf" srcId="{5372D3BC-6E19-45A7-8B59-D302A989A85C}" destId="{3A3D999B-F65C-45D0-9B57-6EF8702DE9C3}" srcOrd="0" destOrd="0" presId="urn:microsoft.com/office/officeart/2008/layout/PictureStrips"/>
    <dgm:cxn modelId="{939DA916-AACC-415A-AAAF-8556DDF854F6}" type="presOf" srcId="{6FBC949F-8C46-4072-A7D0-0A734A5A7FBC}" destId="{2DCD0909-1296-4736-9A67-0C4B66EF3C64}" srcOrd="0" destOrd="0" presId="urn:microsoft.com/office/officeart/2008/layout/PictureStrips"/>
    <dgm:cxn modelId="{90685EB0-E885-45AC-91EA-9195ADA2A7D9}" type="presOf" srcId="{D0C2B9E9-DC7A-40CA-A5FD-BC25E2F4B538}" destId="{7CA592A3-AF0E-4925-AEC1-3AA6E4614DB7}" srcOrd="0" destOrd="0" presId="urn:microsoft.com/office/officeart/2008/layout/PictureStrips"/>
    <dgm:cxn modelId="{DE8F3544-93C1-4010-8BC2-918B5780AB17}" srcId="{B473B261-F92D-49E3-B6D0-A5D99533B327}" destId="{7A67C79F-5282-4DDB-89D0-82EA656985A5}" srcOrd="6" destOrd="0" parTransId="{996679C1-2639-4F15-9E3C-923583F6C038}" sibTransId="{A96B2F9E-51A8-44BB-8E0C-E2F43704C97A}"/>
    <dgm:cxn modelId="{473CDFCD-28EA-421C-BE0F-9B37DF9BAC1C}" type="presOf" srcId="{7A67C79F-5282-4DDB-89D0-82EA656985A5}" destId="{FA8A2C37-F460-4652-A523-4F9585C5E6BA}" srcOrd="0" destOrd="0" presId="urn:microsoft.com/office/officeart/2008/layout/PictureStrips"/>
    <dgm:cxn modelId="{E718DEED-5AE0-4338-82A9-26D062298D02}" srcId="{B473B261-F92D-49E3-B6D0-A5D99533B327}" destId="{42DF0553-6CB9-4C63-B041-9BACAEC422D9}" srcOrd="5" destOrd="0" parTransId="{ABBA2AA8-55C8-48FD-8F1E-81D689F85D35}" sibTransId="{118DCB48-7CC0-479C-9623-412C8AD52605}"/>
    <dgm:cxn modelId="{52649EBE-53B5-4A1B-BF46-9A9A0E3915F2}" srcId="{B473B261-F92D-49E3-B6D0-A5D99533B327}" destId="{015C5547-CA1D-4028-A9F3-346D1B6CAFD7}" srcOrd="1" destOrd="0" parTransId="{F1E25135-66D8-4900-B332-2073CB9769D6}" sibTransId="{FB3130DB-9530-4322-A0C3-4574B6B1864F}"/>
    <dgm:cxn modelId="{31B9D580-1F31-4F6B-B58C-05455ECEF8E3}" srcId="{B473B261-F92D-49E3-B6D0-A5D99533B327}" destId="{385F3DE3-C751-4EA4-918F-C29A6547AE83}" srcOrd="9" destOrd="0" parTransId="{85E4DEDB-4B9C-48CB-BCB3-60DFB2D2B309}" sibTransId="{952C38D2-E993-4AD0-A33E-AF7D95D73A37}"/>
    <dgm:cxn modelId="{4C5D901F-CCCA-4814-97A3-98AB2A75DCF3}" srcId="{B473B261-F92D-49E3-B6D0-A5D99533B327}" destId="{C2BAB638-F9E9-4305-AD5C-19DFB469365A}" srcOrd="11" destOrd="0" parTransId="{80B4D0C8-3587-4FBE-B9F1-C2901C6D8B7F}" sibTransId="{9D163579-FA35-4240-8AC0-7A4B93B068BB}"/>
    <dgm:cxn modelId="{CD732C7C-FD42-4288-9E2C-66CB09709327}" type="presOf" srcId="{D85EA941-C363-4064-808C-8A188E21169A}" destId="{EE21DA84-4F5E-4FB7-994D-7A2CAF00267B}" srcOrd="0" destOrd="0" presId="urn:microsoft.com/office/officeart/2008/layout/PictureStrips"/>
    <dgm:cxn modelId="{2C7D714D-90BC-40F8-A1F5-EE3C5B945EE0}" type="presOf" srcId="{6E19D5CC-0FD7-4580-BE3E-A675644FC830}" destId="{B5D85991-23ED-4E96-B272-B1A38CC6D3FD}" srcOrd="0" destOrd="0" presId="urn:microsoft.com/office/officeart/2008/layout/PictureStrips"/>
    <dgm:cxn modelId="{C2C7003E-317F-45F0-BF63-BDB39F851E34}" type="presOf" srcId="{B473B261-F92D-49E3-B6D0-A5D99533B327}" destId="{278711C3-D31E-4E6F-8B8F-C1EDFAA299F1}" srcOrd="0" destOrd="0" presId="urn:microsoft.com/office/officeart/2008/layout/PictureStrips"/>
    <dgm:cxn modelId="{1FE8B781-7FF6-4DA4-ACCE-A10CD1A689FB}" type="presOf" srcId="{0774E8F8-49B7-4AF1-9113-AD1A90692307}" destId="{23A0C0FB-D8F8-40F8-8282-DDBAE3C98DF3}" srcOrd="0" destOrd="0" presId="urn:microsoft.com/office/officeart/2008/layout/PictureStrips"/>
    <dgm:cxn modelId="{0376BD41-F3F1-432A-B895-296BBA10C779}" type="presOf" srcId="{015C5547-CA1D-4028-A9F3-346D1B6CAFD7}" destId="{09591D5D-6042-491E-A7A3-51437AF860BD}" srcOrd="0" destOrd="0" presId="urn:microsoft.com/office/officeart/2008/layout/PictureStrips"/>
    <dgm:cxn modelId="{FAE7E128-64A2-46C9-AF4E-356EA11300C4}" type="presOf" srcId="{C2BAB638-F9E9-4305-AD5C-19DFB469365A}" destId="{2105925C-652A-41CA-BAE1-2ED4E8B164A0}" srcOrd="0" destOrd="0" presId="urn:microsoft.com/office/officeart/2008/layout/PictureStrips"/>
    <dgm:cxn modelId="{D6522A50-3651-40EC-B408-CA75F2D75FB5}" type="presOf" srcId="{756957E5-FD9D-4994-A35A-6AE8AAB92C9D}" destId="{B898F7F2-F96D-49FE-9021-1C2B8BE991A5}" srcOrd="0" destOrd="0" presId="urn:microsoft.com/office/officeart/2008/layout/PictureStrips"/>
    <dgm:cxn modelId="{41834140-7D1E-4192-AC37-7DDB4AA06D0E}" srcId="{B473B261-F92D-49E3-B6D0-A5D99533B327}" destId="{D0C2B9E9-DC7A-40CA-A5FD-BC25E2F4B538}" srcOrd="10" destOrd="0" parTransId="{4FE8A43A-F0FB-4FAB-8698-4DBDD57E7463}" sibTransId="{4173A47D-FA3E-4B8D-9010-EBDF3A4285C7}"/>
    <dgm:cxn modelId="{3405989C-1C8E-44FE-8263-9FDA4E5FE675}" type="presOf" srcId="{385F3DE3-C751-4EA4-918F-C29A6547AE83}" destId="{8B8E9B12-73DD-418D-8EBD-21C0044472E1}" srcOrd="0" destOrd="0" presId="urn:microsoft.com/office/officeart/2008/layout/PictureStrips"/>
    <dgm:cxn modelId="{2E7EDABC-6986-4220-B3FC-69F88971CE76}" type="presParOf" srcId="{278711C3-D31E-4E6F-8B8F-C1EDFAA299F1}" destId="{6A166DB7-9D3D-4F31-B7E1-D1A29E0E3141}" srcOrd="0" destOrd="0" presId="urn:microsoft.com/office/officeart/2008/layout/PictureStrips"/>
    <dgm:cxn modelId="{578A2C19-B687-45B6-9021-65178CD4A9CB}" type="presParOf" srcId="{6A166DB7-9D3D-4F31-B7E1-D1A29E0E3141}" destId="{23A0C0FB-D8F8-40F8-8282-DDBAE3C98DF3}" srcOrd="0" destOrd="0" presId="urn:microsoft.com/office/officeart/2008/layout/PictureStrips"/>
    <dgm:cxn modelId="{8A2898CD-EFF9-4252-85E2-0B8B7A5ECC79}" type="presParOf" srcId="{6A166DB7-9D3D-4F31-B7E1-D1A29E0E3141}" destId="{2FC85714-7F7D-4E4E-B417-E037385707B1}" srcOrd="1" destOrd="0" presId="urn:microsoft.com/office/officeart/2008/layout/PictureStrips"/>
    <dgm:cxn modelId="{F320CB37-F66C-46DC-9720-3F1AEFE0723C}" type="presParOf" srcId="{278711C3-D31E-4E6F-8B8F-C1EDFAA299F1}" destId="{D01ED8F8-4833-4426-BB87-1ADFA2EDD8FD}" srcOrd="1" destOrd="0" presId="urn:microsoft.com/office/officeart/2008/layout/PictureStrips"/>
    <dgm:cxn modelId="{F342A508-2CC3-4A17-A4A1-8D79B7910DA7}" type="presParOf" srcId="{278711C3-D31E-4E6F-8B8F-C1EDFAA299F1}" destId="{565B123C-A00B-4897-82FB-12DBADC903B2}" srcOrd="2" destOrd="0" presId="urn:microsoft.com/office/officeart/2008/layout/PictureStrips"/>
    <dgm:cxn modelId="{DEA078D8-62AF-4602-AB13-90025433696D}" type="presParOf" srcId="{565B123C-A00B-4897-82FB-12DBADC903B2}" destId="{09591D5D-6042-491E-A7A3-51437AF860BD}" srcOrd="0" destOrd="0" presId="urn:microsoft.com/office/officeart/2008/layout/PictureStrips"/>
    <dgm:cxn modelId="{55259FDE-B7BE-4675-9EEA-363D1C974B2A}" type="presParOf" srcId="{565B123C-A00B-4897-82FB-12DBADC903B2}" destId="{133E45BC-1E25-4481-AF55-A1F25B336575}" srcOrd="1" destOrd="0" presId="urn:microsoft.com/office/officeart/2008/layout/PictureStrips"/>
    <dgm:cxn modelId="{DB9F7516-4809-425F-9A75-52BA9CF49A7E}" type="presParOf" srcId="{278711C3-D31E-4E6F-8B8F-C1EDFAA299F1}" destId="{EFBF6268-DA6D-4CED-9574-21BEE5A3D204}" srcOrd="3" destOrd="0" presId="urn:microsoft.com/office/officeart/2008/layout/PictureStrips"/>
    <dgm:cxn modelId="{217941FA-7709-429A-8BB9-F9FDE969E249}" type="presParOf" srcId="{278711C3-D31E-4E6F-8B8F-C1EDFAA299F1}" destId="{FE58A346-6FE1-400C-9419-00D2CD25459F}" srcOrd="4" destOrd="0" presId="urn:microsoft.com/office/officeart/2008/layout/PictureStrips"/>
    <dgm:cxn modelId="{3CE89C6C-1210-47CE-B430-F5BD6A384B71}" type="presParOf" srcId="{FE58A346-6FE1-400C-9419-00D2CD25459F}" destId="{3A3D999B-F65C-45D0-9B57-6EF8702DE9C3}" srcOrd="0" destOrd="0" presId="urn:microsoft.com/office/officeart/2008/layout/PictureStrips"/>
    <dgm:cxn modelId="{1BEC5E12-9E3D-45CC-A817-08E23D3C6D7B}" type="presParOf" srcId="{FE58A346-6FE1-400C-9419-00D2CD25459F}" destId="{A461AE02-567B-4731-80F9-0DA4BD006D44}" srcOrd="1" destOrd="0" presId="urn:microsoft.com/office/officeart/2008/layout/PictureStrips"/>
    <dgm:cxn modelId="{DD9C0738-DF8D-47FE-B94E-BB89B1487DCA}" type="presParOf" srcId="{278711C3-D31E-4E6F-8B8F-C1EDFAA299F1}" destId="{AE2432D5-0AEF-4BD9-89C1-6612A82E1831}" srcOrd="5" destOrd="0" presId="urn:microsoft.com/office/officeart/2008/layout/PictureStrips"/>
    <dgm:cxn modelId="{E4CB21A9-BB58-4679-95D9-9F3F8FE1B225}" type="presParOf" srcId="{278711C3-D31E-4E6F-8B8F-C1EDFAA299F1}" destId="{E91CF24B-A671-442D-A633-AE047951EA4F}" srcOrd="6" destOrd="0" presId="urn:microsoft.com/office/officeart/2008/layout/PictureStrips"/>
    <dgm:cxn modelId="{B0CBB9C6-6FAA-43C2-A12D-AC273E7FF73C}" type="presParOf" srcId="{E91CF24B-A671-442D-A633-AE047951EA4F}" destId="{EE21DA84-4F5E-4FB7-994D-7A2CAF00267B}" srcOrd="0" destOrd="0" presId="urn:microsoft.com/office/officeart/2008/layout/PictureStrips"/>
    <dgm:cxn modelId="{40FBEE42-CDDF-46B3-822F-0A4C1E46EA92}" type="presParOf" srcId="{E91CF24B-A671-442D-A633-AE047951EA4F}" destId="{F904F54A-4A98-4054-B565-E803A82C61F5}" srcOrd="1" destOrd="0" presId="urn:microsoft.com/office/officeart/2008/layout/PictureStrips"/>
    <dgm:cxn modelId="{763FA1AD-348A-4E55-8447-38B1D7880FB4}" type="presParOf" srcId="{278711C3-D31E-4E6F-8B8F-C1EDFAA299F1}" destId="{16A54A00-A94F-4F2F-8784-A19E9BF2CF55}" srcOrd="7" destOrd="0" presId="urn:microsoft.com/office/officeart/2008/layout/PictureStrips"/>
    <dgm:cxn modelId="{3D84555B-B134-4FC2-8057-C86C889D5791}" type="presParOf" srcId="{278711C3-D31E-4E6F-8B8F-C1EDFAA299F1}" destId="{2B710832-71D1-4A4A-879D-F0BAD6B69C31}" srcOrd="8" destOrd="0" presId="urn:microsoft.com/office/officeart/2008/layout/PictureStrips"/>
    <dgm:cxn modelId="{243DBC48-9A0E-4222-ADBB-A1EE56267BE4}" type="presParOf" srcId="{2B710832-71D1-4A4A-879D-F0BAD6B69C31}" destId="{B5D85991-23ED-4E96-B272-B1A38CC6D3FD}" srcOrd="0" destOrd="0" presId="urn:microsoft.com/office/officeart/2008/layout/PictureStrips"/>
    <dgm:cxn modelId="{E3437C2C-22D8-40BB-9238-2AEFE0644192}" type="presParOf" srcId="{2B710832-71D1-4A4A-879D-F0BAD6B69C31}" destId="{64E57A5B-125B-4919-A448-740317AFCEF9}" srcOrd="1" destOrd="0" presId="urn:microsoft.com/office/officeart/2008/layout/PictureStrips"/>
    <dgm:cxn modelId="{A3CA0020-D790-42E2-B369-0F0CCE286A59}" type="presParOf" srcId="{278711C3-D31E-4E6F-8B8F-C1EDFAA299F1}" destId="{DB40E5FA-15E3-41AF-94B6-47D433034165}" srcOrd="9" destOrd="0" presId="urn:microsoft.com/office/officeart/2008/layout/PictureStrips"/>
    <dgm:cxn modelId="{0F6E7989-17FB-4B1A-9E1E-489F9473F712}" type="presParOf" srcId="{278711C3-D31E-4E6F-8B8F-C1EDFAA299F1}" destId="{D9C4C585-73BF-4EE4-AB71-938DAC172DE7}" srcOrd="10" destOrd="0" presId="urn:microsoft.com/office/officeart/2008/layout/PictureStrips"/>
    <dgm:cxn modelId="{B53BFA32-4911-481A-966A-82B2F9DED520}" type="presParOf" srcId="{D9C4C585-73BF-4EE4-AB71-938DAC172DE7}" destId="{BB716102-F562-4C74-955F-542895495F02}" srcOrd="0" destOrd="0" presId="urn:microsoft.com/office/officeart/2008/layout/PictureStrips"/>
    <dgm:cxn modelId="{16397339-0946-4B8D-934C-C850237892CF}" type="presParOf" srcId="{D9C4C585-73BF-4EE4-AB71-938DAC172DE7}" destId="{81CACE3D-FFF7-46CD-9DA7-B393EBFA9AA6}" srcOrd="1" destOrd="0" presId="urn:microsoft.com/office/officeart/2008/layout/PictureStrips"/>
    <dgm:cxn modelId="{5DD4972D-9C34-4CB3-9D6D-F7D29289EAE8}" type="presParOf" srcId="{278711C3-D31E-4E6F-8B8F-C1EDFAA299F1}" destId="{2ADFB938-160B-4693-82DA-DDC5F9917201}" srcOrd="11" destOrd="0" presId="urn:microsoft.com/office/officeart/2008/layout/PictureStrips"/>
    <dgm:cxn modelId="{9A815751-4B55-4E97-9335-87E90237778C}" type="presParOf" srcId="{278711C3-D31E-4E6F-8B8F-C1EDFAA299F1}" destId="{31B37BA4-20AE-4969-9B4A-A23A1B9B6CB3}" srcOrd="12" destOrd="0" presId="urn:microsoft.com/office/officeart/2008/layout/PictureStrips"/>
    <dgm:cxn modelId="{B35D30B1-DB69-4F85-B41B-D6BC38FBDEB9}" type="presParOf" srcId="{31B37BA4-20AE-4969-9B4A-A23A1B9B6CB3}" destId="{FA8A2C37-F460-4652-A523-4F9585C5E6BA}" srcOrd="0" destOrd="0" presId="urn:microsoft.com/office/officeart/2008/layout/PictureStrips"/>
    <dgm:cxn modelId="{956BF70C-0CE2-4544-B8DA-07FBD24C4832}" type="presParOf" srcId="{31B37BA4-20AE-4969-9B4A-A23A1B9B6CB3}" destId="{973E7421-168E-41C3-AA06-2B9CEF6B6453}" srcOrd="1" destOrd="0" presId="urn:microsoft.com/office/officeart/2008/layout/PictureStrips"/>
    <dgm:cxn modelId="{1A287650-5998-4C94-9D92-23AF4BEDF942}" type="presParOf" srcId="{278711C3-D31E-4E6F-8B8F-C1EDFAA299F1}" destId="{937B750A-83D4-478B-834A-F4586313144D}" srcOrd="13" destOrd="0" presId="urn:microsoft.com/office/officeart/2008/layout/PictureStrips"/>
    <dgm:cxn modelId="{BF276915-D7E2-4E7F-BE82-BACE91BD9084}" type="presParOf" srcId="{278711C3-D31E-4E6F-8B8F-C1EDFAA299F1}" destId="{6B0A8118-155C-49B2-ACAC-94D63AE3082E}" srcOrd="14" destOrd="0" presId="urn:microsoft.com/office/officeart/2008/layout/PictureStrips"/>
    <dgm:cxn modelId="{73949A35-81CC-4C71-8B0C-67703945E460}" type="presParOf" srcId="{6B0A8118-155C-49B2-ACAC-94D63AE3082E}" destId="{2DCD0909-1296-4736-9A67-0C4B66EF3C64}" srcOrd="0" destOrd="0" presId="urn:microsoft.com/office/officeart/2008/layout/PictureStrips"/>
    <dgm:cxn modelId="{0036D3C1-F5AB-4DC3-B58E-C02968AC3613}" type="presParOf" srcId="{6B0A8118-155C-49B2-ACAC-94D63AE3082E}" destId="{D7145BAF-1308-4F84-B043-BE6277E5462D}" srcOrd="1" destOrd="0" presId="urn:microsoft.com/office/officeart/2008/layout/PictureStrips"/>
    <dgm:cxn modelId="{1E547DF5-1C77-4B1E-B6EF-D293F6880688}" type="presParOf" srcId="{278711C3-D31E-4E6F-8B8F-C1EDFAA299F1}" destId="{C0F8EC22-BBF4-41F6-84B7-14084E087608}" srcOrd="15" destOrd="0" presId="urn:microsoft.com/office/officeart/2008/layout/PictureStrips"/>
    <dgm:cxn modelId="{DCB4DF1C-1B52-4F99-85D1-E79A907F3AE7}" type="presParOf" srcId="{278711C3-D31E-4E6F-8B8F-C1EDFAA299F1}" destId="{C2D3237C-5D50-491D-989F-4FC0EF361020}" srcOrd="16" destOrd="0" presId="urn:microsoft.com/office/officeart/2008/layout/PictureStrips"/>
    <dgm:cxn modelId="{EE470E1A-C931-4CB9-93B8-84D3993D951C}" type="presParOf" srcId="{C2D3237C-5D50-491D-989F-4FC0EF361020}" destId="{B898F7F2-F96D-49FE-9021-1C2B8BE991A5}" srcOrd="0" destOrd="0" presId="urn:microsoft.com/office/officeart/2008/layout/PictureStrips"/>
    <dgm:cxn modelId="{E493C36D-9F4C-45EC-803F-9B5B1FE7495F}" type="presParOf" srcId="{C2D3237C-5D50-491D-989F-4FC0EF361020}" destId="{DA274ADC-F400-4AC3-B96C-3B945189544E}" srcOrd="1" destOrd="0" presId="urn:microsoft.com/office/officeart/2008/layout/PictureStrips"/>
    <dgm:cxn modelId="{605210B3-BCD1-4F82-86A7-0E7A5D632284}" type="presParOf" srcId="{278711C3-D31E-4E6F-8B8F-C1EDFAA299F1}" destId="{D19E8670-8F6B-4552-B515-9D93EA4B2072}" srcOrd="17" destOrd="0" presId="urn:microsoft.com/office/officeart/2008/layout/PictureStrips"/>
    <dgm:cxn modelId="{11CA09A7-67D6-436F-B0C7-03B405B783B4}" type="presParOf" srcId="{278711C3-D31E-4E6F-8B8F-C1EDFAA299F1}" destId="{2D81FFFE-F8BC-4EA5-8A94-D4309D519123}" srcOrd="18" destOrd="0" presId="urn:microsoft.com/office/officeart/2008/layout/PictureStrips"/>
    <dgm:cxn modelId="{77BA2AF2-1D36-4F99-9DF8-9C8FAC754252}" type="presParOf" srcId="{2D81FFFE-F8BC-4EA5-8A94-D4309D519123}" destId="{8B8E9B12-73DD-418D-8EBD-21C0044472E1}" srcOrd="0" destOrd="0" presId="urn:microsoft.com/office/officeart/2008/layout/PictureStrips"/>
    <dgm:cxn modelId="{ADE1F872-25B0-454D-8F61-2E4D4E4978C4}" type="presParOf" srcId="{2D81FFFE-F8BC-4EA5-8A94-D4309D519123}" destId="{A01361BC-80E0-4A1B-8E68-FAF713B21A53}" srcOrd="1" destOrd="0" presId="urn:microsoft.com/office/officeart/2008/layout/PictureStrips"/>
    <dgm:cxn modelId="{F45EC58E-BCEE-4D5C-9FFA-6E153D54A23D}" type="presParOf" srcId="{278711C3-D31E-4E6F-8B8F-C1EDFAA299F1}" destId="{7D39EE95-20CC-4881-A1B0-B52193611D3C}" srcOrd="19" destOrd="0" presId="urn:microsoft.com/office/officeart/2008/layout/PictureStrips"/>
    <dgm:cxn modelId="{01996EB4-26F1-4588-B25C-E6862EEEF3DC}" type="presParOf" srcId="{278711C3-D31E-4E6F-8B8F-C1EDFAA299F1}" destId="{D8E5652F-9475-45D9-8D95-52301EFA2974}" srcOrd="20" destOrd="0" presId="urn:microsoft.com/office/officeart/2008/layout/PictureStrips"/>
    <dgm:cxn modelId="{6CBAAC69-7F0B-45E8-AD1D-A0656E47DE97}" type="presParOf" srcId="{D8E5652F-9475-45D9-8D95-52301EFA2974}" destId="{7CA592A3-AF0E-4925-AEC1-3AA6E4614DB7}" srcOrd="0" destOrd="0" presId="urn:microsoft.com/office/officeart/2008/layout/PictureStrips"/>
    <dgm:cxn modelId="{22C4E421-A57D-4BFD-814D-89A76914797E}" type="presParOf" srcId="{D8E5652F-9475-45D9-8D95-52301EFA2974}" destId="{1AD33DB9-B205-48EA-AEFF-055913263E21}" srcOrd="1" destOrd="0" presId="urn:microsoft.com/office/officeart/2008/layout/PictureStrips"/>
    <dgm:cxn modelId="{A47C919D-449B-41CE-B7D2-F8860294C139}" type="presParOf" srcId="{278711C3-D31E-4E6F-8B8F-C1EDFAA299F1}" destId="{89D788FF-AF90-4830-8F75-BE1258A4ADE1}" srcOrd="21" destOrd="0" presId="urn:microsoft.com/office/officeart/2008/layout/PictureStrips"/>
    <dgm:cxn modelId="{BDD2D1E3-5F3B-427A-892D-9F635BB07998}" type="presParOf" srcId="{278711C3-D31E-4E6F-8B8F-C1EDFAA299F1}" destId="{5B24E841-B589-4A2A-9809-74EC89A8C50B}" srcOrd="22" destOrd="0" presId="urn:microsoft.com/office/officeart/2008/layout/PictureStrips"/>
    <dgm:cxn modelId="{EDDCA760-BB49-4ADB-91D1-FDB8846138F4}" type="presParOf" srcId="{5B24E841-B589-4A2A-9809-74EC89A8C50B}" destId="{2105925C-652A-41CA-BAE1-2ED4E8B164A0}" srcOrd="0" destOrd="0" presId="urn:microsoft.com/office/officeart/2008/layout/PictureStrips"/>
    <dgm:cxn modelId="{49ACA190-4823-4FDE-B106-B463776CB3A8}" type="presParOf" srcId="{5B24E841-B589-4A2A-9809-74EC89A8C50B}" destId="{1615A557-FF2F-4700-A86A-F393B23D95F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F80B76-F96A-46D9-A864-103D44B71F0B}" type="doc">
      <dgm:prSet loTypeId="urn:microsoft.com/office/officeart/2005/8/layout/hList1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4BC17BF-99AE-4378-8772-EC1419871E43}">
      <dgm:prSet phldrT="[Текст]" custT="1"/>
      <dgm:spPr/>
      <dgm:t>
        <a:bodyPr/>
        <a:lstStyle/>
        <a:p>
          <a:r>
            <a:rPr lang="ru-RU" sz="3600" b="0" dirty="0" smtClean="0"/>
            <a:t>мобильность и гибкость</a:t>
          </a:r>
          <a:endParaRPr lang="ru-RU" sz="3600" b="0" dirty="0"/>
        </a:p>
      </dgm:t>
    </dgm:pt>
    <dgm:pt modelId="{359C6955-06CD-47F2-97AF-2D3F22E65651}" type="parTrans" cxnId="{863DD444-29FB-47E8-A44C-5A52F890C079}">
      <dgm:prSet/>
      <dgm:spPr/>
      <dgm:t>
        <a:bodyPr/>
        <a:lstStyle/>
        <a:p>
          <a:endParaRPr lang="ru-RU" sz="3600" b="0">
            <a:solidFill>
              <a:schemeClr val="tx1"/>
            </a:solidFill>
          </a:endParaRPr>
        </a:p>
      </dgm:t>
    </dgm:pt>
    <dgm:pt modelId="{B622C95E-2392-4389-B815-973A80E27631}" type="sibTrans" cxnId="{863DD444-29FB-47E8-A44C-5A52F890C079}">
      <dgm:prSet/>
      <dgm:spPr/>
      <dgm:t>
        <a:bodyPr/>
        <a:lstStyle/>
        <a:p>
          <a:endParaRPr lang="ru-RU" sz="3600" b="0">
            <a:solidFill>
              <a:schemeClr val="tx1"/>
            </a:solidFill>
          </a:endParaRPr>
        </a:p>
      </dgm:t>
    </dgm:pt>
    <dgm:pt modelId="{627FB32F-B595-4E6A-9482-319C7A28CD4F}">
      <dgm:prSet phldrT="[Текст]" custT="1"/>
      <dgm:spPr/>
      <dgm:t>
        <a:bodyPr/>
        <a:lstStyle/>
        <a:p>
          <a:r>
            <a:rPr lang="ru-RU" sz="3600" b="0" dirty="0" smtClean="0"/>
            <a:t>практическая направленность</a:t>
          </a:r>
          <a:endParaRPr lang="ru-RU" sz="3600" b="0" dirty="0"/>
        </a:p>
      </dgm:t>
    </dgm:pt>
    <dgm:pt modelId="{7A4AE079-EDFA-4AD5-9E1A-CCEFD0E15431}" type="parTrans" cxnId="{D1CC4C1F-D5C0-410C-9113-962CA3A51631}">
      <dgm:prSet/>
      <dgm:spPr/>
      <dgm:t>
        <a:bodyPr/>
        <a:lstStyle/>
        <a:p>
          <a:endParaRPr lang="ru-RU" sz="3600" b="0">
            <a:solidFill>
              <a:schemeClr val="tx1"/>
            </a:solidFill>
          </a:endParaRPr>
        </a:p>
      </dgm:t>
    </dgm:pt>
    <dgm:pt modelId="{C1CBF738-5474-473B-B16E-27CBEBA37D7C}" type="sibTrans" cxnId="{D1CC4C1F-D5C0-410C-9113-962CA3A51631}">
      <dgm:prSet/>
      <dgm:spPr/>
      <dgm:t>
        <a:bodyPr/>
        <a:lstStyle/>
        <a:p>
          <a:endParaRPr lang="ru-RU" sz="3600" b="0">
            <a:solidFill>
              <a:schemeClr val="tx1"/>
            </a:solidFill>
          </a:endParaRPr>
        </a:p>
      </dgm:t>
    </dgm:pt>
    <dgm:pt modelId="{531AC0EB-B50B-4A60-83FA-97EB21A808E9}">
      <dgm:prSet phldrT="[Текст]" custT="1"/>
      <dgm:spPr/>
      <dgm:t>
        <a:bodyPr/>
        <a:lstStyle/>
        <a:p>
          <a:r>
            <a:rPr lang="ru-RU" sz="3600" b="0" dirty="0" smtClean="0"/>
            <a:t>дифференцированный подход в подборе кадров</a:t>
          </a:r>
          <a:endParaRPr lang="ru-RU" sz="3600" b="0" dirty="0"/>
        </a:p>
      </dgm:t>
    </dgm:pt>
    <dgm:pt modelId="{88722CB8-26F4-493E-9FAA-C59D03B08A2B}" type="parTrans" cxnId="{53F186B3-74FA-4453-8705-4B1B1D85EF4F}">
      <dgm:prSet/>
      <dgm:spPr/>
      <dgm:t>
        <a:bodyPr/>
        <a:lstStyle/>
        <a:p>
          <a:endParaRPr lang="ru-RU" sz="3600" b="0">
            <a:solidFill>
              <a:schemeClr val="tx1"/>
            </a:solidFill>
          </a:endParaRPr>
        </a:p>
      </dgm:t>
    </dgm:pt>
    <dgm:pt modelId="{464F11AD-A5E2-4474-BE1E-650E29BE239A}" type="sibTrans" cxnId="{53F186B3-74FA-4453-8705-4B1B1D85EF4F}">
      <dgm:prSet/>
      <dgm:spPr/>
      <dgm:t>
        <a:bodyPr/>
        <a:lstStyle/>
        <a:p>
          <a:endParaRPr lang="ru-RU" sz="3600" b="0">
            <a:solidFill>
              <a:schemeClr val="tx1"/>
            </a:solidFill>
          </a:endParaRPr>
        </a:p>
      </dgm:t>
    </dgm:pt>
    <dgm:pt modelId="{EEBE5302-E936-4933-9D82-FD773C9A83E6}" type="pres">
      <dgm:prSet presAssocID="{20F80B76-F96A-46D9-A864-103D44B71F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F08B3A-D59B-41A3-AE46-9BBD4667534E}" type="pres">
      <dgm:prSet presAssocID="{64BC17BF-99AE-4378-8772-EC1419871E43}" presName="composite" presStyleCnt="0"/>
      <dgm:spPr/>
    </dgm:pt>
    <dgm:pt modelId="{4868D772-9B45-4775-ABF1-71A45596AFB8}" type="pres">
      <dgm:prSet presAssocID="{64BC17BF-99AE-4378-8772-EC1419871E4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59991C-7BEC-4F0D-9798-1A48C47FA973}" type="pres">
      <dgm:prSet presAssocID="{64BC17BF-99AE-4378-8772-EC1419871E43}" presName="desTx" presStyleLbl="alignAccFollowNode1" presStyleIdx="0" presStyleCnt="3">
        <dgm:presLayoutVars>
          <dgm:bulletEnabled val="1"/>
        </dgm:presLayoutVars>
      </dgm:prSet>
      <dgm:spPr/>
    </dgm:pt>
    <dgm:pt modelId="{C15FFB92-580D-4E87-A9ED-FBA38A0A236F}" type="pres">
      <dgm:prSet presAssocID="{B622C95E-2392-4389-B815-973A80E27631}" presName="space" presStyleCnt="0"/>
      <dgm:spPr/>
    </dgm:pt>
    <dgm:pt modelId="{D83F15BB-CA4D-454C-9550-01428CAB81BD}" type="pres">
      <dgm:prSet presAssocID="{627FB32F-B595-4E6A-9482-319C7A28CD4F}" presName="composite" presStyleCnt="0"/>
      <dgm:spPr/>
    </dgm:pt>
    <dgm:pt modelId="{5FBFC760-BFD2-4B3B-902B-5EBF54A118C5}" type="pres">
      <dgm:prSet presAssocID="{627FB32F-B595-4E6A-9482-319C7A28CD4F}" presName="parTx" presStyleLbl="alignNode1" presStyleIdx="1" presStyleCnt="3" custScaleX="1145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99A290-090E-4C40-B117-3EF3936A15A6}" type="pres">
      <dgm:prSet presAssocID="{627FB32F-B595-4E6A-9482-319C7A28CD4F}" presName="desTx" presStyleLbl="alignAccFollowNode1" presStyleIdx="1" presStyleCnt="3" custScaleX="114508">
        <dgm:presLayoutVars>
          <dgm:bulletEnabled val="1"/>
        </dgm:presLayoutVars>
      </dgm:prSet>
      <dgm:spPr/>
    </dgm:pt>
    <dgm:pt modelId="{206BB949-F858-411D-9F14-5BB2F2612A99}" type="pres">
      <dgm:prSet presAssocID="{C1CBF738-5474-473B-B16E-27CBEBA37D7C}" presName="space" presStyleCnt="0"/>
      <dgm:spPr/>
    </dgm:pt>
    <dgm:pt modelId="{A2DE9619-4E92-4300-9126-212D5C00A00A}" type="pres">
      <dgm:prSet presAssocID="{531AC0EB-B50B-4A60-83FA-97EB21A808E9}" presName="composite" presStyleCnt="0"/>
      <dgm:spPr/>
    </dgm:pt>
    <dgm:pt modelId="{989B40F9-D5ED-410B-B288-77C27D8F2532}" type="pres">
      <dgm:prSet presAssocID="{531AC0EB-B50B-4A60-83FA-97EB21A808E9}" presName="parTx" presStyleLbl="alignNode1" presStyleIdx="2" presStyleCnt="3" custScaleX="1321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D0927-425F-4766-A9B0-6FFDE8DB5365}" type="pres">
      <dgm:prSet presAssocID="{531AC0EB-B50B-4A60-83FA-97EB21A808E9}" presName="desTx" presStyleLbl="alignAccFollowNode1" presStyleIdx="2" presStyleCnt="3" custScaleX="132130">
        <dgm:presLayoutVars>
          <dgm:bulletEnabled val="1"/>
        </dgm:presLayoutVars>
      </dgm:prSet>
      <dgm:spPr/>
    </dgm:pt>
  </dgm:ptLst>
  <dgm:cxnLst>
    <dgm:cxn modelId="{30940112-E787-40A5-988D-E82053165709}" type="presOf" srcId="{531AC0EB-B50B-4A60-83FA-97EB21A808E9}" destId="{989B40F9-D5ED-410B-B288-77C27D8F2532}" srcOrd="0" destOrd="0" presId="urn:microsoft.com/office/officeart/2005/8/layout/hList1"/>
    <dgm:cxn modelId="{D1CC4C1F-D5C0-410C-9113-962CA3A51631}" srcId="{20F80B76-F96A-46D9-A864-103D44B71F0B}" destId="{627FB32F-B595-4E6A-9482-319C7A28CD4F}" srcOrd="1" destOrd="0" parTransId="{7A4AE079-EDFA-4AD5-9E1A-CCEFD0E15431}" sibTransId="{C1CBF738-5474-473B-B16E-27CBEBA37D7C}"/>
    <dgm:cxn modelId="{83B53999-E084-4BA6-8BC9-B1BFB3F20EAB}" type="presOf" srcId="{20F80B76-F96A-46D9-A864-103D44B71F0B}" destId="{EEBE5302-E936-4933-9D82-FD773C9A83E6}" srcOrd="0" destOrd="0" presId="urn:microsoft.com/office/officeart/2005/8/layout/hList1"/>
    <dgm:cxn modelId="{276E293C-9C32-4E88-88A3-FB6200D69675}" type="presOf" srcId="{627FB32F-B595-4E6A-9482-319C7A28CD4F}" destId="{5FBFC760-BFD2-4B3B-902B-5EBF54A118C5}" srcOrd="0" destOrd="0" presId="urn:microsoft.com/office/officeart/2005/8/layout/hList1"/>
    <dgm:cxn modelId="{863DD444-29FB-47E8-A44C-5A52F890C079}" srcId="{20F80B76-F96A-46D9-A864-103D44B71F0B}" destId="{64BC17BF-99AE-4378-8772-EC1419871E43}" srcOrd="0" destOrd="0" parTransId="{359C6955-06CD-47F2-97AF-2D3F22E65651}" sibTransId="{B622C95E-2392-4389-B815-973A80E27631}"/>
    <dgm:cxn modelId="{53F186B3-74FA-4453-8705-4B1B1D85EF4F}" srcId="{20F80B76-F96A-46D9-A864-103D44B71F0B}" destId="{531AC0EB-B50B-4A60-83FA-97EB21A808E9}" srcOrd="2" destOrd="0" parTransId="{88722CB8-26F4-493E-9FAA-C59D03B08A2B}" sibTransId="{464F11AD-A5E2-4474-BE1E-650E29BE239A}"/>
    <dgm:cxn modelId="{0E48F7B9-EF4F-43AC-A2E1-6BCE405A8EAC}" type="presOf" srcId="{64BC17BF-99AE-4378-8772-EC1419871E43}" destId="{4868D772-9B45-4775-ABF1-71A45596AFB8}" srcOrd="0" destOrd="0" presId="urn:microsoft.com/office/officeart/2005/8/layout/hList1"/>
    <dgm:cxn modelId="{86BD2CE8-4313-4526-9392-21EA6FBC399C}" type="presParOf" srcId="{EEBE5302-E936-4933-9D82-FD773C9A83E6}" destId="{2FF08B3A-D59B-41A3-AE46-9BBD4667534E}" srcOrd="0" destOrd="0" presId="urn:microsoft.com/office/officeart/2005/8/layout/hList1"/>
    <dgm:cxn modelId="{6E17CA7D-5883-4C9E-BB03-EC11F3DC2CD4}" type="presParOf" srcId="{2FF08B3A-D59B-41A3-AE46-9BBD4667534E}" destId="{4868D772-9B45-4775-ABF1-71A45596AFB8}" srcOrd="0" destOrd="0" presId="urn:microsoft.com/office/officeart/2005/8/layout/hList1"/>
    <dgm:cxn modelId="{0EF6EF75-254B-4595-8E69-B6E8841E9390}" type="presParOf" srcId="{2FF08B3A-D59B-41A3-AE46-9BBD4667534E}" destId="{6859991C-7BEC-4F0D-9798-1A48C47FA973}" srcOrd="1" destOrd="0" presId="urn:microsoft.com/office/officeart/2005/8/layout/hList1"/>
    <dgm:cxn modelId="{CC2AE35F-BFE2-4497-A0E4-40FF0BCE1FC7}" type="presParOf" srcId="{EEBE5302-E936-4933-9D82-FD773C9A83E6}" destId="{C15FFB92-580D-4E87-A9ED-FBA38A0A236F}" srcOrd="1" destOrd="0" presId="urn:microsoft.com/office/officeart/2005/8/layout/hList1"/>
    <dgm:cxn modelId="{1E93727E-D965-4B68-98C3-7D7D3D39B593}" type="presParOf" srcId="{EEBE5302-E936-4933-9D82-FD773C9A83E6}" destId="{D83F15BB-CA4D-454C-9550-01428CAB81BD}" srcOrd="2" destOrd="0" presId="urn:microsoft.com/office/officeart/2005/8/layout/hList1"/>
    <dgm:cxn modelId="{D49038CE-0437-4E0B-81CC-C7F43C3256B1}" type="presParOf" srcId="{D83F15BB-CA4D-454C-9550-01428CAB81BD}" destId="{5FBFC760-BFD2-4B3B-902B-5EBF54A118C5}" srcOrd="0" destOrd="0" presId="urn:microsoft.com/office/officeart/2005/8/layout/hList1"/>
    <dgm:cxn modelId="{4A04D5FF-2515-4898-B454-AF5EA3121BC7}" type="presParOf" srcId="{D83F15BB-CA4D-454C-9550-01428CAB81BD}" destId="{3C99A290-090E-4C40-B117-3EF3936A15A6}" srcOrd="1" destOrd="0" presId="urn:microsoft.com/office/officeart/2005/8/layout/hList1"/>
    <dgm:cxn modelId="{0E6E105C-FE2A-4C8F-8AE4-D43425BF1930}" type="presParOf" srcId="{EEBE5302-E936-4933-9D82-FD773C9A83E6}" destId="{206BB949-F858-411D-9F14-5BB2F2612A99}" srcOrd="3" destOrd="0" presId="urn:microsoft.com/office/officeart/2005/8/layout/hList1"/>
    <dgm:cxn modelId="{49A8B183-7EA7-483A-B162-16CFE0436035}" type="presParOf" srcId="{EEBE5302-E936-4933-9D82-FD773C9A83E6}" destId="{A2DE9619-4E92-4300-9126-212D5C00A00A}" srcOrd="4" destOrd="0" presId="urn:microsoft.com/office/officeart/2005/8/layout/hList1"/>
    <dgm:cxn modelId="{F2F033A9-DB9D-4128-933D-13AFC3DF0F51}" type="presParOf" srcId="{A2DE9619-4E92-4300-9126-212D5C00A00A}" destId="{989B40F9-D5ED-410B-B288-77C27D8F2532}" srcOrd="0" destOrd="0" presId="urn:microsoft.com/office/officeart/2005/8/layout/hList1"/>
    <dgm:cxn modelId="{74850924-C378-4BC6-8178-775EF19B788A}" type="presParOf" srcId="{A2DE9619-4E92-4300-9126-212D5C00A00A}" destId="{A63D0927-425F-4766-A9B0-6FFDE8DB536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7409C2-D22B-40BE-A5EF-C316696F416D}" type="doc">
      <dgm:prSet loTypeId="urn:microsoft.com/office/officeart/2009/layout/ReverseList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8AB72FF-78A4-4C0A-A652-E9696A1FFC18}">
      <dgm:prSet phldrT="[Текст]" custT="1"/>
      <dgm:spPr/>
      <dgm:t>
        <a:bodyPr/>
        <a:lstStyle/>
        <a:p>
          <a:pPr algn="ctr"/>
          <a:r>
            <a:rPr lang="ru-RU" sz="4400" dirty="0" smtClean="0"/>
            <a:t>направления профессиональной подготовки</a:t>
          </a:r>
          <a:endParaRPr lang="ru-RU" sz="4400" dirty="0"/>
        </a:p>
      </dgm:t>
    </dgm:pt>
    <dgm:pt modelId="{F6278692-2CF1-4CA6-8DC5-D9E6F206844B}" type="parTrans" cxnId="{DD5BC829-F494-4F44-89C3-DFFC2F4FCD3E}">
      <dgm:prSet/>
      <dgm:spPr/>
      <dgm:t>
        <a:bodyPr/>
        <a:lstStyle/>
        <a:p>
          <a:endParaRPr lang="ru-RU" sz="4400"/>
        </a:p>
      </dgm:t>
    </dgm:pt>
    <dgm:pt modelId="{BDFB333E-C884-4CC7-A0E4-A56E8F36F344}" type="sibTrans" cxnId="{DD5BC829-F494-4F44-89C3-DFFC2F4FCD3E}">
      <dgm:prSet/>
      <dgm:spPr/>
      <dgm:t>
        <a:bodyPr/>
        <a:lstStyle/>
        <a:p>
          <a:endParaRPr lang="ru-RU" sz="4400"/>
        </a:p>
      </dgm:t>
    </dgm:pt>
    <dgm:pt modelId="{E74F7836-4A67-42D2-B865-EC10E86DDCF0}">
      <dgm:prSet phldrT="[Текст]" custT="1"/>
      <dgm:spPr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ru-RU" sz="4400" dirty="0" smtClean="0"/>
            <a:t>целевые группы </a:t>
          </a:r>
          <a:endParaRPr lang="ru-RU" sz="4400" dirty="0"/>
        </a:p>
      </dgm:t>
    </dgm:pt>
    <dgm:pt modelId="{C866F058-DE23-4281-9688-7E05719EE842}" type="parTrans" cxnId="{7957FD16-7C8C-4610-8E73-8D3055E0561C}">
      <dgm:prSet/>
      <dgm:spPr/>
      <dgm:t>
        <a:bodyPr/>
        <a:lstStyle/>
        <a:p>
          <a:endParaRPr lang="ru-RU" sz="4400"/>
        </a:p>
      </dgm:t>
    </dgm:pt>
    <dgm:pt modelId="{60438192-332A-429D-91B8-8C7D4C1894CA}" type="sibTrans" cxnId="{7957FD16-7C8C-4610-8E73-8D3055E0561C}">
      <dgm:prSet/>
      <dgm:spPr/>
      <dgm:t>
        <a:bodyPr/>
        <a:lstStyle/>
        <a:p>
          <a:endParaRPr lang="ru-RU" sz="4400"/>
        </a:p>
      </dgm:t>
    </dgm:pt>
    <dgm:pt modelId="{3DD15A84-E1F5-4640-A913-66CE851B93A6}" type="pres">
      <dgm:prSet presAssocID="{557409C2-D22B-40BE-A5EF-C316696F416D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8DEE1D2-D5EB-4AEF-BA02-BB1D7E85A2B5}" type="pres">
      <dgm:prSet presAssocID="{557409C2-D22B-40BE-A5EF-C316696F416D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61A575-3875-4C13-BEEA-8438BE018296}" type="pres">
      <dgm:prSet presAssocID="{557409C2-D22B-40BE-A5EF-C316696F416D}" presName="LeftNode" presStyleLbl="bgImgPlace1" presStyleIdx="0" presStyleCnt="2" custScaleX="325075" custLinFactX="-2390" custLinFactNeighborX="-100000" custLinFactNeighborY="2802">
        <dgm:presLayoutVars>
          <dgm:chMax val="2"/>
          <dgm:chPref val="2"/>
        </dgm:presLayoutVars>
      </dgm:prSet>
      <dgm:spPr/>
      <dgm:t>
        <a:bodyPr/>
        <a:lstStyle/>
        <a:p>
          <a:endParaRPr lang="ru-RU"/>
        </a:p>
      </dgm:t>
    </dgm:pt>
    <dgm:pt modelId="{D05A1D22-95EB-478C-9F07-F1A864812487}" type="pres">
      <dgm:prSet presAssocID="{557409C2-D22B-40BE-A5EF-C316696F416D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C7341-91F5-40FD-B96D-023E4DE41B3F}" type="pres">
      <dgm:prSet presAssocID="{557409C2-D22B-40BE-A5EF-C316696F416D}" presName="RightNode" presStyleLbl="bgImgPlace1" presStyleIdx="1" presStyleCnt="2" custScaleX="263258" custLinFactNeighborX="93985" custLinFactNeighborY="140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B9840A4-E489-4771-B833-0DE86DF29558}" type="pres">
      <dgm:prSet presAssocID="{557409C2-D22B-40BE-A5EF-C316696F416D}" presName="TopArrow" presStyleLbl="node1" presStyleIdx="0" presStyleCnt="2"/>
      <dgm:spPr/>
    </dgm:pt>
    <dgm:pt modelId="{2D1873E1-C2E8-4A95-925D-D22D4F400A02}" type="pres">
      <dgm:prSet presAssocID="{557409C2-D22B-40BE-A5EF-C316696F416D}" presName="BottomArrow" presStyleLbl="node1" presStyleIdx="1" presStyleCnt="2"/>
      <dgm:spPr/>
    </dgm:pt>
  </dgm:ptLst>
  <dgm:cxnLst>
    <dgm:cxn modelId="{25AF2212-3873-4642-8A3D-779B4B724271}" type="presOf" srcId="{38AB72FF-78A4-4C0A-A652-E9696A1FFC18}" destId="{C8DEE1D2-D5EB-4AEF-BA02-BB1D7E85A2B5}" srcOrd="0" destOrd="0" presId="urn:microsoft.com/office/officeart/2009/layout/ReverseList"/>
    <dgm:cxn modelId="{0F016DE0-33C6-444E-805D-8BDF01D14AB8}" type="presOf" srcId="{E74F7836-4A67-42D2-B865-EC10E86DDCF0}" destId="{D05A1D22-95EB-478C-9F07-F1A864812487}" srcOrd="0" destOrd="0" presId="urn:microsoft.com/office/officeart/2009/layout/ReverseList"/>
    <dgm:cxn modelId="{CA868360-2F6E-4B39-8E59-1AF9DC6C6BF8}" type="presOf" srcId="{557409C2-D22B-40BE-A5EF-C316696F416D}" destId="{3DD15A84-E1F5-4640-A913-66CE851B93A6}" srcOrd="0" destOrd="0" presId="urn:microsoft.com/office/officeart/2009/layout/ReverseList"/>
    <dgm:cxn modelId="{7957FD16-7C8C-4610-8E73-8D3055E0561C}" srcId="{557409C2-D22B-40BE-A5EF-C316696F416D}" destId="{E74F7836-4A67-42D2-B865-EC10E86DDCF0}" srcOrd="1" destOrd="0" parTransId="{C866F058-DE23-4281-9688-7E05719EE842}" sibTransId="{60438192-332A-429D-91B8-8C7D4C1894CA}"/>
    <dgm:cxn modelId="{F4DA4EC7-C932-40D7-8FB0-D249BCF3E6C7}" type="presOf" srcId="{38AB72FF-78A4-4C0A-A652-E9696A1FFC18}" destId="{8161A575-3875-4C13-BEEA-8438BE018296}" srcOrd="1" destOrd="0" presId="urn:microsoft.com/office/officeart/2009/layout/ReverseList"/>
    <dgm:cxn modelId="{11971668-D6C8-4A79-A64A-F4204D31339D}" type="presOf" srcId="{E74F7836-4A67-42D2-B865-EC10E86DDCF0}" destId="{97AC7341-91F5-40FD-B96D-023E4DE41B3F}" srcOrd="1" destOrd="0" presId="urn:microsoft.com/office/officeart/2009/layout/ReverseList"/>
    <dgm:cxn modelId="{DD5BC829-F494-4F44-89C3-DFFC2F4FCD3E}" srcId="{557409C2-D22B-40BE-A5EF-C316696F416D}" destId="{38AB72FF-78A4-4C0A-A652-E9696A1FFC18}" srcOrd="0" destOrd="0" parTransId="{F6278692-2CF1-4CA6-8DC5-D9E6F206844B}" sibTransId="{BDFB333E-C884-4CC7-A0E4-A56E8F36F344}"/>
    <dgm:cxn modelId="{76901262-E479-4EAB-B75C-6C27C4F5FE2D}" type="presParOf" srcId="{3DD15A84-E1F5-4640-A913-66CE851B93A6}" destId="{C8DEE1D2-D5EB-4AEF-BA02-BB1D7E85A2B5}" srcOrd="0" destOrd="0" presId="urn:microsoft.com/office/officeart/2009/layout/ReverseList"/>
    <dgm:cxn modelId="{459ECBCA-EAEE-4BA3-AFC7-27A33318D1D1}" type="presParOf" srcId="{3DD15A84-E1F5-4640-A913-66CE851B93A6}" destId="{8161A575-3875-4C13-BEEA-8438BE018296}" srcOrd="1" destOrd="0" presId="urn:microsoft.com/office/officeart/2009/layout/ReverseList"/>
    <dgm:cxn modelId="{4D1842F2-0210-4CA4-A04A-D5CFD8C1F1C8}" type="presParOf" srcId="{3DD15A84-E1F5-4640-A913-66CE851B93A6}" destId="{D05A1D22-95EB-478C-9F07-F1A864812487}" srcOrd="2" destOrd="0" presId="urn:microsoft.com/office/officeart/2009/layout/ReverseList"/>
    <dgm:cxn modelId="{C42EFCD5-F0D1-46D0-BE50-B6E3FE78C850}" type="presParOf" srcId="{3DD15A84-E1F5-4640-A913-66CE851B93A6}" destId="{97AC7341-91F5-40FD-B96D-023E4DE41B3F}" srcOrd="3" destOrd="0" presId="urn:microsoft.com/office/officeart/2009/layout/ReverseList"/>
    <dgm:cxn modelId="{570B2398-67B9-4B1A-B62E-8602BA04968A}" type="presParOf" srcId="{3DD15A84-E1F5-4640-A913-66CE851B93A6}" destId="{1B9840A4-E489-4771-B833-0DE86DF29558}" srcOrd="4" destOrd="0" presId="urn:microsoft.com/office/officeart/2009/layout/ReverseList"/>
    <dgm:cxn modelId="{A85804D0-5B2A-4C76-9E0D-D8E7B156711A}" type="presParOf" srcId="{3DD15A84-E1F5-4640-A913-66CE851B93A6}" destId="{2D1873E1-C2E8-4A95-925D-D22D4F400A02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8043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25009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8454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1530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73073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271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2755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26053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52696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12257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0085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6FD9C-7778-47AF-9F4A-BA8A3EA03CA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31016-52AD-4F13-AA2D-39E806AC3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79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0" y="5199017"/>
            <a:ext cx="12192000" cy="44413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31429" y="5656217"/>
            <a:ext cx="5541860" cy="1071843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algn="r"/>
            <a:r>
              <a:rPr lang="ru-RU" smtClean="0"/>
              <a:t>Директор </a:t>
            </a:r>
            <a:r>
              <a:rPr lang="ru-RU" dirty="0" smtClean="0"/>
              <a:t>ГОУ СПО ЯО РПК</a:t>
            </a:r>
          </a:p>
          <a:p>
            <a:pPr algn="r"/>
            <a:r>
              <a:rPr lang="ru-RU" dirty="0" err="1" smtClean="0"/>
              <a:t>Ромашёва</a:t>
            </a:r>
            <a:r>
              <a:rPr lang="ru-RU" dirty="0" smtClean="0"/>
              <a:t> Татьяна Викторовна</a:t>
            </a:r>
            <a:endParaRPr lang="en-GB" dirty="0" smtClean="0"/>
          </a:p>
          <a:p>
            <a:pPr algn="r"/>
            <a:r>
              <a:rPr lang="en-GB" dirty="0" smtClean="0"/>
              <a:t>http://rostov-pc.edu.yar.ru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80208" y="2397987"/>
            <a:ext cx="11211792" cy="2800767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4400" b="1" i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Реализация </a:t>
            </a:r>
            <a:r>
              <a:rPr lang="ru-RU" sz="4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краткосрочных</a:t>
            </a:r>
            <a:br>
              <a:rPr lang="ru-RU" sz="4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ru-RU" sz="4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образовательных программ</a:t>
            </a:r>
            <a:br>
              <a:rPr lang="ru-RU" sz="4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ru-RU" sz="4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профессиональной подготовки </a:t>
            </a:r>
            <a:endParaRPr lang="en-GB" sz="4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r>
              <a:rPr lang="ru-RU" sz="4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в </a:t>
            </a:r>
            <a:r>
              <a:rPr lang="ru-RU" sz="4400" b="1" i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условиях </a:t>
            </a:r>
            <a:r>
              <a:rPr lang="ru-RU" sz="4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педагогического колледжа</a:t>
            </a: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757645" cy="6858000"/>
          </a:xfrm>
          <a:prstGeom prst="rect">
            <a:avLst/>
          </a:prstGeom>
          <a:solidFill>
            <a:srgbClr val="CCA18E">
              <a:alpha val="61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0"/>
            <a:ext cx="12192000" cy="535577"/>
          </a:xfrm>
          <a:prstGeom prst="rect">
            <a:avLst/>
          </a:prstGeom>
          <a:solidFill>
            <a:srgbClr val="FAE2DA">
              <a:alpha val="27000"/>
            </a:srgb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1886" y="-1"/>
            <a:ext cx="522514" cy="6858001"/>
          </a:xfrm>
          <a:prstGeom prst="rect">
            <a:avLst/>
          </a:prstGeom>
          <a:solidFill>
            <a:srgbClr val="FAE2DA">
              <a:alpha val="59000"/>
            </a:srgb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36468" y="166870"/>
            <a:ext cx="10502538" cy="183174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dirty="0" smtClean="0">
                <a:solidFill>
                  <a:srgbClr val="003300"/>
                </a:solidFill>
              </a:rPr>
              <a:t>Государственное образовательное учреждение </a:t>
            </a:r>
            <a:br>
              <a:rPr lang="ru-RU" altLang="ru-RU" sz="3200" dirty="0" smtClean="0">
                <a:solidFill>
                  <a:srgbClr val="003300"/>
                </a:solidFill>
              </a:rPr>
            </a:br>
            <a:r>
              <a:rPr lang="ru-RU" altLang="ru-RU" sz="3200" dirty="0" smtClean="0">
                <a:solidFill>
                  <a:srgbClr val="003300"/>
                </a:solidFill>
              </a:rPr>
              <a:t>среднего профессионального образования </a:t>
            </a:r>
            <a:br>
              <a:rPr lang="ru-RU" altLang="ru-RU" sz="3200" dirty="0" smtClean="0">
                <a:solidFill>
                  <a:srgbClr val="003300"/>
                </a:solidFill>
              </a:rPr>
            </a:br>
            <a:r>
              <a:rPr lang="ru-RU" altLang="ru-RU" sz="3200" dirty="0" smtClean="0">
                <a:solidFill>
                  <a:srgbClr val="003300"/>
                </a:solidFill>
              </a:rPr>
              <a:t>Ярославской области</a:t>
            </a:r>
            <a:br>
              <a:rPr lang="ru-RU" altLang="ru-RU" sz="3200" dirty="0" smtClean="0">
                <a:solidFill>
                  <a:srgbClr val="003300"/>
                </a:solidFill>
              </a:rPr>
            </a:br>
            <a:r>
              <a:rPr lang="ru-RU" altLang="ru-RU" sz="3200" dirty="0" smtClean="0">
                <a:solidFill>
                  <a:srgbClr val="003300"/>
                </a:solidFill>
              </a:rPr>
              <a:t> Ростовский педагогический колледж</a:t>
            </a:r>
            <a:endParaRPr lang="en-US" altLang="ru-RU" sz="3200" dirty="0" smtClean="0">
              <a:solidFill>
                <a:srgbClr val="0033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117874" y="6309359"/>
            <a:ext cx="104502" cy="33963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74320" y="0"/>
            <a:ext cx="9144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810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8" grpId="0" autoUpdateAnimBg="0"/>
      <p:bldP spid="10" grpId="0" uiExpan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2520" y="3317331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СПАСИБО ЗА ВНИМАНИЕ!</a:t>
            </a:r>
            <a:endParaRPr lang="ru-RU" sz="5400" b="1" i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967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AutoShape 3"/>
          <p:cNvSpPr>
            <a:spLocks noChangeArrowheads="1"/>
          </p:cNvSpPr>
          <p:nvPr/>
        </p:nvSpPr>
        <p:spPr bwMode="gray">
          <a:xfrm rot="5400000">
            <a:off x="-271939" y="2394220"/>
            <a:ext cx="4543834" cy="2946819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 dist="88900" dir="10800000">
              <a:srgbClr val="1C1C1C">
                <a:alpha val="50000"/>
              </a:srgbClr>
            </a:prstShdw>
          </a:effectLst>
        </p:spPr>
        <p:txBody>
          <a:bodyPr rot="10800000" vert="eaVert"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gray">
          <a:xfrm>
            <a:off x="513506" y="4036378"/>
            <a:ext cx="2946819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конкурентоспособность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gray">
          <a:xfrm rot="5400000">
            <a:off x="3540117" y="2433409"/>
            <a:ext cx="4543834" cy="2946819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gray">
          <a:xfrm>
            <a:off x="4206240" y="3918813"/>
            <a:ext cx="3226525" cy="2246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современного работодателя к профессиональным компетенциям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gray">
          <a:xfrm rot="5400000">
            <a:off x="7371164" y="2394224"/>
            <a:ext cx="4543834" cy="2946819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 dist="88900" dir="10800000">
              <a:srgbClr val="1C1C1C">
                <a:alpha val="50000"/>
              </a:srgbClr>
            </a:prstShdw>
          </a:effectLst>
        </p:spPr>
        <p:txBody>
          <a:bodyPr rot="10800000" vert="eaVert" wrap="none"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gray">
          <a:xfrm>
            <a:off x="8151223" y="4323763"/>
            <a:ext cx="2908429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«обучение в течение всей жизни»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591" name="Picture 15" descr="O_chevron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59549" y="3575686"/>
            <a:ext cx="675637" cy="44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16" descr="O_chevron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4486" y="3588748"/>
            <a:ext cx="675637" cy="44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17" descr="O_chevron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68973" y="3673475"/>
            <a:ext cx="675637" cy="44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кругленный прямоугольник 19"/>
          <p:cNvSpPr/>
          <p:nvPr/>
        </p:nvSpPr>
        <p:spPr>
          <a:xfrm>
            <a:off x="4467498" y="1867988"/>
            <a:ext cx="2717073" cy="1606731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6000" r="-16000"/>
            </a:stretch>
          </a:blip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Скругленный прямоугольник 20"/>
          <p:cNvSpPr/>
          <p:nvPr/>
        </p:nvSpPr>
        <p:spPr>
          <a:xfrm>
            <a:off x="8294913" y="1854926"/>
            <a:ext cx="2756263" cy="1698170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4000" r="-54000"/>
            </a:stretch>
          </a:blip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2" name="Рисунок 21" descr="statistics.gif"/>
          <p:cNvPicPr>
            <a:picLocks noChangeAspect="1"/>
          </p:cNvPicPr>
          <p:nvPr/>
        </p:nvPicPr>
        <p:blipFill>
          <a:blip r:embed="rId5"/>
          <a:srcRect l="16337" r="13167"/>
          <a:stretch>
            <a:fillRect/>
          </a:stretch>
        </p:blipFill>
        <p:spPr>
          <a:xfrm>
            <a:off x="627017" y="1845129"/>
            <a:ext cx="2769326" cy="16557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330926" y="274320"/>
            <a:ext cx="11595100" cy="1090432"/>
          </a:xfrm>
        </p:spPr>
        <p:txBody>
          <a:bodyPr>
            <a:noAutofit/>
          </a:bodyPr>
          <a:lstStyle/>
          <a:p>
            <a:pPr lvl="0" algn="ctr"/>
            <a:r>
              <a:rPr lang="ru-RU" sz="5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Профессиональная подготовка</a:t>
            </a:r>
            <a:endParaRPr lang="ru-RU" sz="5400" b="1" i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1586754" y="0"/>
            <a:ext cx="328966" cy="6858000"/>
          </a:xfrm>
          <a:prstGeom prst="rect">
            <a:avLst/>
          </a:prstGeom>
          <a:solidFill>
            <a:srgbClr val="CCA18E">
              <a:alpha val="61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1965127" y="-1"/>
            <a:ext cx="226873" cy="6858001"/>
          </a:xfrm>
          <a:prstGeom prst="rect">
            <a:avLst/>
          </a:prstGeom>
          <a:solidFill>
            <a:srgbClr val="FAE2DA">
              <a:alpha val="59000"/>
            </a:srgb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1749163" y="0"/>
            <a:ext cx="146669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/>
      <p:bldP spid="245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Freeform 23"/>
          <p:cNvSpPr>
            <a:spLocks/>
          </p:cNvSpPr>
          <p:nvPr/>
        </p:nvSpPr>
        <p:spPr bwMode="gray">
          <a:xfrm>
            <a:off x="809897" y="4141333"/>
            <a:ext cx="3619258" cy="1431251"/>
          </a:xfrm>
          <a:custGeom>
            <a:avLst/>
            <a:gdLst>
              <a:gd name="T0" fmla="*/ 0 w 735"/>
              <a:gd name="T1" fmla="*/ 0 h 532"/>
              <a:gd name="T2" fmla="*/ 2147483646 w 735"/>
              <a:gd name="T3" fmla="*/ 2147483646 h 532"/>
              <a:gd name="T4" fmla="*/ 2147483646 w 735"/>
              <a:gd name="T5" fmla="*/ 2147483646 h 532"/>
              <a:gd name="T6" fmla="*/ 2147483646 w 735"/>
              <a:gd name="T7" fmla="*/ 2147483646 h 532"/>
              <a:gd name="T8" fmla="*/ 2147483646 w 735"/>
              <a:gd name="T9" fmla="*/ 2147483646 h 532"/>
              <a:gd name="T10" fmla="*/ 2147483646 w 735"/>
              <a:gd name="T11" fmla="*/ 2147483646 h 532"/>
              <a:gd name="T12" fmla="*/ 2147483646 w 735"/>
              <a:gd name="T13" fmla="*/ 2147483646 h 532"/>
              <a:gd name="T14" fmla="*/ 2147483646 w 735"/>
              <a:gd name="T15" fmla="*/ 2147483646 h 532"/>
              <a:gd name="T16" fmla="*/ 2147483646 w 735"/>
              <a:gd name="T17" fmla="*/ 2147483646 h 532"/>
              <a:gd name="T18" fmla="*/ 2147483646 w 735"/>
              <a:gd name="T19" fmla="*/ 2147483646 h 532"/>
              <a:gd name="T20" fmla="*/ 2147483646 w 735"/>
              <a:gd name="T21" fmla="*/ 2147483646 h 532"/>
              <a:gd name="T22" fmla="*/ 2147483646 w 735"/>
              <a:gd name="T23" fmla="*/ 2147483646 h 532"/>
              <a:gd name="T24" fmla="*/ 2147483646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0" name="Freeform 4"/>
          <p:cNvSpPr>
            <a:spLocks/>
          </p:cNvSpPr>
          <p:nvPr/>
        </p:nvSpPr>
        <p:spPr bwMode="gray">
          <a:xfrm>
            <a:off x="1347651" y="3861208"/>
            <a:ext cx="2533651" cy="1376362"/>
          </a:xfrm>
          <a:custGeom>
            <a:avLst/>
            <a:gdLst>
              <a:gd name="T0" fmla="*/ 0 w 735"/>
              <a:gd name="T1" fmla="*/ 0 h 532"/>
              <a:gd name="T2" fmla="*/ 2147483646 w 735"/>
              <a:gd name="T3" fmla="*/ 2147483646 h 532"/>
              <a:gd name="T4" fmla="*/ 2147483646 w 735"/>
              <a:gd name="T5" fmla="*/ 2147483646 h 532"/>
              <a:gd name="T6" fmla="*/ 2147483646 w 735"/>
              <a:gd name="T7" fmla="*/ 2147483646 h 532"/>
              <a:gd name="T8" fmla="*/ 2147483646 w 735"/>
              <a:gd name="T9" fmla="*/ 2147483646 h 532"/>
              <a:gd name="T10" fmla="*/ 2147483646 w 735"/>
              <a:gd name="T11" fmla="*/ 2147483646 h 532"/>
              <a:gd name="T12" fmla="*/ 2147483646 w 735"/>
              <a:gd name="T13" fmla="*/ 2147483646 h 532"/>
              <a:gd name="T14" fmla="*/ 2147483646 w 735"/>
              <a:gd name="T15" fmla="*/ 2147483646 h 532"/>
              <a:gd name="T16" fmla="*/ 2147483646 w 735"/>
              <a:gd name="T17" fmla="*/ 2147483646 h 532"/>
              <a:gd name="T18" fmla="*/ 2147483646 w 735"/>
              <a:gd name="T19" fmla="*/ 2147483646 h 532"/>
              <a:gd name="T20" fmla="*/ 2147483646 w 735"/>
              <a:gd name="T21" fmla="*/ 2147483646 h 532"/>
              <a:gd name="T22" fmla="*/ 2147483646 w 735"/>
              <a:gd name="T23" fmla="*/ 2147483646 h 532"/>
              <a:gd name="T24" fmla="*/ 2147483646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Freeform 5"/>
          <p:cNvSpPr>
            <a:spLocks/>
          </p:cNvSpPr>
          <p:nvPr/>
        </p:nvSpPr>
        <p:spPr bwMode="gray">
          <a:xfrm>
            <a:off x="4349932" y="3579223"/>
            <a:ext cx="633548" cy="1844311"/>
          </a:xfrm>
          <a:custGeom>
            <a:avLst/>
            <a:gdLst>
              <a:gd name="T0" fmla="*/ 2147483646 w 142"/>
              <a:gd name="T1" fmla="*/ 2147483646 h 604"/>
              <a:gd name="T2" fmla="*/ 2147483646 w 142"/>
              <a:gd name="T3" fmla="*/ 2147483646 h 604"/>
              <a:gd name="T4" fmla="*/ 0 w 142"/>
              <a:gd name="T5" fmla="*/ 2147483646 h 604"/>
              <a:gd name="T6" fmla="*/ 2147483646 w 142"/>
              <a:gd name="T7" fmla="*/ 2147483646 h 604"/>
              <a:gd name="T8" fmla="*/ 2147483646 w 142"/>
              <a:gd name="T9" fmla="*/ 2147483646 h 604"/>
              <a:gd name="T10" fmla="*/ 2147483646 w 142"/>
              <a:gd name="T11" fmla="*/ 2147483646 h 604"/>
              <a:gd name="T12" fmla="*/ 2147483646 w 142"/>
              <a:gd name="T13" fmla="*/ 0 h 604"/>
              <a:gd name="T14" fmla="*/ 2147483646 w 142"/>
              <a:gd name="T15" fmla="*/ 2147483646 h 6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2"/>
              <a:gd name="T25" fmla="*/ 0 h 604"/>
              <a:gd name="T26" fmla="*/ 142 w 142"/>
              <a:gd name="T27" fmla="*/ 604 h 60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Freeform 6"/>
          <p:cNvSpPr>
            <a:spLocks/>
          </p:cNvSpPr>
          <p:nvPr/>
        </p:nvSpPr>
        <p:spPr bwMode="gray">
          <a:xfrm flipH="1">
            <a:off x="5001805" y="3526971"/>
            <a:ext cx="3293108" cy="1881052"/>
          </a:xfrm>
          <a:custGeom>
            <a:avLst/>
            <a:gdLst>
              <a:gd name="T0" fmla="*/ 0 w 735"/>
              <a:gd name="T1" fmla="*/ 0 h 532"/>
              <a:gd name="T2" fmla="*/ 2147483646 w 735"/>
              <a:gd name="T3" fmla="*/ 2147483646 h 532"/>
              <a:gd name="T4" fmla="*/ 2147483646 w 735"/>
              <a:gd name="T5" fmla="*/ 2147483646 h 532"/>
              <a:gd name="T6" fmla="*/ 2147483646 w 735"/>
              <a:gd name="T7" fmla="*/ 2147483646 h 532"/>
              <a:gd name="T8" fmla="*/ 2147483646 w 735"/>
              <a:gd name="T9" fmla="*/ 2147483646 h 532"/>
              <a:gd name="T10" fmla="*/ 2147483646 w 735"/>
              <a:gd name="T11" fmla="*/ 2147483646 h 532"/>
              <a:gd name="T12" fmla="*/ 2147483646 w 735"/>
              <a:gd name="T13" fmla="*/ 2147483646 h 532"/>
              <a:gd name="T14" fmla="*/ 2147483646 w 735"/>
              <a:gd name="T15" fmla="*/ 2147483646 h 532"/>
              <a:gd name="T16" fmla="*/ 2147483646 w 735"/>
              <a:gd name="T17" fmla="*/ 2147483646 h 532"/>
              <a:gd name="T18" fmla="*/ 2147483646 w 735"/>
              <a:gd name="T19" fmla="*/ 2147483646 h 532"/>
              <a:gd name="T20" fmla="*/ 2147483646 w 735"/>
              <a:gd name="T21" fmla="*/ 2147483646 h 532"/>
              <a:gd name="T22" fmla="*/ 2147483646 w 735"/>
              <a:gd name="T23" fmla="*/ 2147483646 h 532"/>
              <a:gd name="T24" fmla="*/ 2147483646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91440" y="3651571"/>
            <a:ext cx="3698422" cy="1410789"/>
            <a:chOff x="4320" y="1152"/>
            <a:chExt cx="414" cy="402"/>
          </a:xfrm>
        </p:grpSpPr>
        <p:sp>
          <p:nvSpPr>
            <p:cNvPr id="20488" name="AutoShape 8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20489" name="Freeform 9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481943" y="2246811"/>
            <a:ext cx="3443273" cy="1267097"/>
            <a:chOff x="4320" y="1152"/>
            <a:chExt cx="414" cy="402"/>
          </a:xfrm>
        </p:grpSpPr>
        <p:sp>
          <p:nvSpPr>
            <p:cNvPr id="20492" name="AutoShape 12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20493" name="Freeform 13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grpSp>
        <p:nvGrpSpPr>
          <p:cNvPr id="13" name="Group 14"/>
          <p:cNvGrpSpPr>
            <a:grpSpLocks/>
          </p:cNvGrpSpPr>
          <p:nvPr/>
        </p:nvGrpSpPr>
        <p:grpSpPr bwMode="auto">
          <a:xfrm>
            <a:off x="6800908" y="2076994"/>
            <a:ext cx="4720531" cy="1534206"/>
            <a:chOff x="4320" y="1152"/>
            <a:chExt cx="414" cy="402"/>
          </a:xfrm>
        </p:grpSpPr>
        <p:sp>
          <p:nvSpPr>
            <p:cNvPr id="20495" name="AutoShape 15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20496" name="Freeform 16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sp>
        <p:nvSpPr>
          <p:cNvPr id="17420" name="Freeform 37"/>
          <p:cNvSpPr>
            <a:spLocks/>
          </p:cNvSpPr>
          <p:nvPr/>
        </p:nvSpPr>
        <p:spPr bwMode="gray">
          <a:xfrm flipH="1">
            <a:off x="5667768" y="4473984"/>
            <a:ext cx="2533649" cy="1098600"/>
          </a:xfrm>
          <a:custGeom>
            <a:avLst/>
            <a:gdLst>
              <a:gd name="T0" fmla="*/ 0 w 735"/>
              <a:gd name="T1" fmla="*/ 0 h 532"/>
              <a:gd name="T2" fmla="*/ 2147483646 w 735"/>
              <a:gd name="T3" fmla="*/ 2147483646 h 532"/>
              <a:gd name="T4" fmla="*/ 2147483646 w 735"/>
              <a:gd name="T5" fmla="*/ 2147483646 h 532"/>
              <a:gd name="T6" fmla="*/ 2147483646 w 735"/>
              <a:gd name="T7" fmla="*/ 2147483646 h 532"/>
              <a:gd name="T8" fmla="*/ 2147483646 w 735"/>
              <a:gd name="T9" fmla="*/ 2147483646 h 532"/>
              <a:gd name="T10" fmla="*/ 2147483646 w 735"/>
              <a:gd name="T11" fmla="*/ 2147483646 h 532"/>
              <a:gd name="T12" fmla="*/ 2147483646 w 735"/>
              <a:gd name="T13" fmla="*/ 2147483646 h 532"/>
              <a:gd name="T14" fmla="*/ 2147483646 w 735"/>
              <a:gd name="T15" fmla="*/ 2147483646 h 532"/>
              <a:gd name="T16" fmla="*/ 2147483646 w 735"/>
              <a:gd name="T17" fmla="*/ 2147483646 h 532"/>
              <a:gd name="T18" fmla="*/ 2147483646 w 735"/>
              <a:gd name="T19" fmla="*/ 2147483646 h 532"/>
              <a:gd name="T20" fmla="*/ 2147483646 w 735"/>
              <a:gd name="T21" fmla="*/ 2147483646 h 532"/>
              <a:gd name="T22" fmla="*/ 2147483646 w 735"/>
              <a:gd name="T23" fmla="*/ 2147483646 h 532"/>
              <a:gd name="T24" fmla="*/ 2147483646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0" y="3909602"/>
            <a:ext cx="38813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50800"/>
                <a:solidFill>
                  <a:schemeClr val="bg1"/>
                </a:solidFill>
              </a:rPr>
              <a:t>профессионально универсальный</a:t>
            </a:r>
          </a:p>
        </p:txBody>
      </p:sp>
      <p:grpSp>
        <p:nvGrpSpPr>
          <p:cNvPr id="45" name="Group 11"/>
          <p:cNvGrpSpPr>
            <a:grpSpLocks/>
          </p:cNvGrpSpPr>
          <p:nvPr/>
        </p:nvGrpSpPr>
        <p:grpSpPr bwMode="auto">
          <a:xfrm>
            <a:off x="6881526" y="3879668"/>
            <a:ext cx="5153720" cy="1516788"/>
            <a:chOff x="4320" y="1152"/>
            <a:chExt cx="414" cy="402"/>
          </a:xfrm>
        </p:grpSpPr>
        <p:sp>
          <p:nvSpPr>
            <p:cNvPr id="46" name="AutoShape 12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2832971" y="5572585"/>
            <a:ext cx="5305188" cy="5536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3300"/>
              </a:lnSpc>
            </a:pPr>
            <a:r>
              <a:rPr lang="ru-RU" sz="40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СПЕЦИАЛИСТ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009393" y="2578127"/>
            <a:ext cx="22829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ln w="50800"/>
                <a:solidFill>
                  <a:schemeClr val="bg1"/>
                </a:solidFill>
              </a:rPr>
              <a:t>мобильный</a:t>
            </a:r>
            <a:endParaRPr lang="ru-RU" sz="32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51" name="Заголовок 1"/>
          <p:cNvSpPr>
            <a:spLocks noGrp="1"/>
          </p:cNvSpPr>
          <p:nvPr>
            <p:ph type="title"/>
          </p:nvPr>
        </p:nvSpPr>
        <p:spPr>
          <a:xfrm>
            <a:off x="891427" y="4348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Профессиональное образование</a:t>
            </a:r>
            <a:endParaRPr lang="ru-RU" sz="5400" b="1" i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966856" y="2073868"/>
            <a:ext cx="46721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50800"/>
                <a:solidFill>
                  <a:schemeClr val="bg1"/>
                </a:solidFill>
              </a:rPr>
              <a:t>способный овладевать новыми видами и сферами деятельности</a:t>
            </a:r>
            <a:endParaRPr lang="ru-RU" sz="32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923315" y="4145671"/>
            <a:ext cx="50945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50800"/>
                <a:solidFill>
                  <a:schemeClr val="bg1"/>
                </a:solidFill>
              </a:rPr>
              <a:t>соответствующий требованиям работодателя</a:t>
            </a:r>
            <a:endParaRPr lang="ru-RU" sz="3200" b="1" dirty="0">
              <a:ln w="50800"/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  <p:bldP spid="17411" grpId="0" animBg="1"/>
      <p:bldP spid="17412" grpId="0" animBg="1"/>
      <p:bldP spid="17420" grpId="0" animBg="1"/>
      <p:bldP spid="44" grpId="0"/>
      <p:bldP spid="48" grpId="0"/>
      <p:bldP spid="49" grpId="0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799012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altLang="ru-RU" sz="5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Противоречия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379685" y="1183364"/>
          <a:ext cx="7717904" cy="270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/>
        </p:nvGraphicFramePr>
        <p:xfrm>
          <a:off x="2364378" y="3901989"/>
          <a:ext cx="7694022" cy="270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23344" y="2996953"/>
            <a:ext cx="1824203" cy="2400657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Учреждения профессионального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020943"/>
              </p:ext>
            </p:extLst>
          </p:nvPr>
        </p:nvGraphicFramePr>
        <p:xfrm>
          <a:off x="313509" y="1541417"/>
          <a:ext cx="11639005" cy="512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7310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A1990E-B510-4868-90C5-262AA8320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7A1990E-B510-4868-90C5-262AA83205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4FB3D9-4B0E-4B44-BDC0-AC9C7BF695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dgm id="{F84FB3D9-4B0E-4B44-BDC0-AC9C7BF695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F85966-F925-445E-996A-5211949772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graphicEl>
                                              <a:dgm id="{69F85966-F925-445E-996A-5211949772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C939C8-C240-4DE1-8B71-4E0701E9B5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F9C939C8-C240-4DE1-8B71-4E0701E9B5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A554E3-8996-4D60-874D-13E5FCBE6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68A554E3-8996-4D60-874D-13E5FCBE6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364FA2-8550-4674-A423-810BB0A683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77364FA2-8550-4674-A423-810BB0A683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F6A66E-DB22-4DDC-A331-C989FB40A5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58F6A66E-DB22-4DDC-A331-C989FB40A5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AtOnc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069" y="482691"/>
            <a:ext cx="11821885" cy="1325563"/>
          </a:xfrm>
        </p:spPr>
        <p:txBody>
          <a:bodyPr>
            <a:noAutofit/>
          </a:bodyPr>
          <a:lstStyle/>
          <a:p>
            <a:pPr algn="ctr"/>
            <a:r>
              <a:rPr lang="ru-RU" altLang="ru-RU" sz="36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Модель формирования ИКТ-компетенций выпускников учреждений профессионального образования в соответствии с профессиональным стандартом педагога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64070709"/>
              </p:ext>
            </p:extLst>
          </p:nvPr>
        </p:nvGraphicFramePr>
        <p:xfrm>
          <a:off x="422366" y="1907177"/>
          <a:ext cx="11769634" cy="4833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2941206"/>
            <a:ext cx="78418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Р</a:t>
            </a:r>
          </a:p>
          <a:p>
            <a:pPr algn="ctr"/>
            <a:r>
              <a:rPr lang="ru-RU" sz="54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И</a:t>
            </a:r>
          </a:p>
          <a:p>
            <a:pPr algn="ctr"/>
            <a:r>
              <a:rPr lang="ru-RU" sz="54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256C53D-08F3-4BAC-8418-04A0663F3A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3256C53D-08F3-4BAC-8418-04A0663F3A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EF761D-B753-4772-A697-5FB0509CD6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dgm id="{E5EF761D-B753-4772-A697-5FB0509CD6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13AFAE9-1F42-4089-BA15-3ABAAFB617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913AFAE9-1F42-4089-BA15-3ABAAFB617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B0302EE-BC64-40F5-A041-425E05BC9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9B0302EE-BC64-40F5-A041-425E05BC9D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B3DA3CC-5906-4FFE-8207-C4AF47695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0B3DA3CC-5906-4FFE-8207-C4AF476957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9C2740F-6CA8-486A-93C8-3D6B0D318A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E9C2740F-6CA8-486A-93C8-3D6B0D318A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463D293-00B4-461D-8858-14D66CF53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D463D293-00B4-461D-8858-14D66CF539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56DD2D8-7865-4D40-904D-883C4F1DFF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dgm id="{556DD2D8-7865-4D40-904D-883C4F1DFF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EFAA99C-4DB0-44A4-AE59-7B18CD37C2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CEFAA99C-4DB0-44A4-AE59-7B18CD37C2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accel="28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graphicEl>
                                              <a:dgm id="{CEFAA99C-4DB0-44A4-AE59-7B18CD37C2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graphicEl>
                                              <a:dgm id="{CEFAA99C-4DB0-44A4-AE59-7B18CD37C2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graphicEl>
                                              <a:dgm id="{CEFAA99C-4DB0-44A4-AE59-7B18CD37C2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  <p:bldGraphic spid="3" grpI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25937"/>
            <a:ext cx="12030890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Оператор электронно-вычислительных и вычислительных машин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211601"/>
              </p:ext>
            </p:extLst>
          </p:nvPr>
        </p:nvGraphicFramePr>
        <p:xfrm>
          <a:off x="1" y="1489166"/>
          <a:ext cx="12192000" cy="5146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626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C85714-7F7D-4E4E-B417-E03738570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FC85714-7F7D-4E4E-B417-E037385707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A0C0FB-D8F8-40F8-8282-DDBAE3C98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23A0C0FB-D8F8-40F8-8282-DDBAE3C98D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3E45BC-1E25-4481-AF55-A1F25B3365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133E45BC-1E25-4481-AF55-A1F25B3365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591D5D-6042-491E-A7A3-51437AF860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09591D5D-6042-491E-A7A3-51437AF860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61AE02-567B-4731-80F9-0DA4BD006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A461AE02-567B-4731-80F9-0DA4BD006D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3D999B-F65C-45D0-9B57-6EF8702DE9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3A3D999B-F65C-45D0-9B57-6EF8702DE9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04F54A-4A98-4054-B565-E803A82C6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904F54A-4A98-4054-B565-E803A82C61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21DA84-4F5E-4FB7-994D-7A2CAF002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EE21DA84-4F5E-4FB7-994D-7A2CAF0026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E57A5B-125B-4919-A448-740317AFC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64E57A5B-125B-4919-A448-740317AFCE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D85991-23ED-4E96-B272-B1A38CC6D3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B5D85991-23ED-4E96-B272-B1A38CC6D3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CACE3D-FFF7-46CD-9DA7-B393EBFA9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81CACE3D-FFF7-46CD-9DA7-B393EBFA9A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716102-F562-4C74-955F-542895495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BB716102-F562-4C74-955F-542895495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3E7421-168E-41C3-AA06-2B9CEF6B64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973E7421-168E-41C3-AA06-2B9CEF6B64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8A2C37-F460-4652-A523-4F9585C5E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FA8A2C37-F460-4652-A523-4F9585C5E6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145BAF-1308-4F84-B043-BE6277E546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D7145BAF-1308-4F84-B043-BE6277E546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CD0909-1296-4736-9A67-0C4B66EF3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dgm id="{2DCD0909-1296-4736-9A67-0C4B66EF3C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274ADC-F400-4AC3-B96C-3B94518954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DA274ADC-F400-4AC3-B96C-3B94518954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98F7F2-F96D-49FE-9021-1C2B8BE99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dgm id="{B898F7F2-F96D-49FE-9021-1C2B8BE99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1361BC-80E0-4A1B-8E68-FAF713B21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A01361BC-80E0-4A1B-8E68-FAF713B21A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8E9B12-73DD-418D-8EBD-21C0044472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">
                                            <p:graphicEl>
                                              <a:dgm id="{8B8E9B12-73DD-418D-8EBD-21C0044472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D33DB9-B205-48EA-AEFF-055913263E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1AD33DB9-B205-48EA-AEFF-055913263E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A592A3-AF0E-4925-AEC1-3AA6E4614D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">
                                            <p:graphicEl>
                                              <a:dgm id="{7CA592A3-AF0E-4925-AEC1-3AA6E4614D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15A557-FF2F-4700-A86A-F393B23D9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1615A557-FF2F-4700-A86A-F393B23D95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5925C-652A-41CA-BAE1-2ED4E8B164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">
                                            <p:graphicEl>
                                              <a:dgm id="{2105925C-652A-41CA-BAE1-2ED4E8B164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25937"/>
            <a:ext cx="12030890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Оператор электронно-вычислительных и вычислительных машин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13003"/>
              </p:ext>
            </p:extLst>
          </p:nvPr>
        </p:nvGraphicFramePr>
        <p:xfrm>
          <a:off x="261258" y="1711235"/>
          <a:ext cx="11717383" cy="3394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трелка вверх 8"/>
          <p:cNvSpPr/>
          <p:nvPr/>
        </p:nvSpPr>
        <p:spPr>
          <a:xfrm>
            <a:off x="1750423" y="4611189"/>
            <a:ext cx="1084217" cy="600891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5299166" y="4611188"/>
            <a:ext cx="1084217" cy="600891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9453155" y="4611187"/>
            <a:ext cx="1084217" cy="600891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40526" y="5212078"/>
            <a:ext cx="10306594" cy="10711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Особенности </a:t>
            </a:r>
            <a:r>
              <a:rPr lang="ru-RU" sz="5400" dirty="0">
                <a:solidFill>
                  <a:schemeClr val="tx1"/>
                </a:solidFill>
              </a:rPr>
              <a:t>программы </a:t>
            </a:r>
          </a:p>
        </p:txBody>
      </p:sp>
    </p:spTree>
    <p:extLst>
      <p:ext uri="{BB962C8B-B14F-4D97-AF65-F5344CB8AC3E}">
        <p14:creationId xmlns:p14="http://schemas.microsoft.com/office/powerpoint/2010/main" val="2408854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Краткосрочное </a:t>
            </a:r>
            <a:r>
              <a:rPr lang="ru-RU" sz="54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ea"/>
                <a:cs typeface="+mn-cs"/>
              </a:rPr>
              <a:t>обучение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155569"/>
              </p:ext>
            </p:extLst>
          </p:nvPr>
        </p:nvGraphicFramePr>
        <p:xfrm>
          <a:off x="378823" y="1825625"/>
          <a:ext cx="1150837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93154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1873E1-C2E8-4A95-925D-D22D4F400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2D1873E1-C2E8-4A95-925D-D22D4F400A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9840A4-E489-4771-B833-0DE86DF295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1B9840A4-E489-4771-B833-0DE86DF295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61A575-3875-4C13-BEEA-8438BE0182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8161A575-3875-4C13-BEEA-8438BE0182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AC7341-91F5-40FD-B96D-023E4DE41B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97AC7341-91F5-40FD-B96D-023E4DE41B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AtOnce"/>
        </p:bldSub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208</Words>
  <Application>Microsoft Office PowerPoint</Application>
  <PresentationFormat>Широкоэкранный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Garamond</vt:lpstr>
      <vt:lpstr>Georgia</vt:lpstr>
      <vt:lpstr>Тема Office</vt:lpstr>
      <vt:lpstr>Государственное образовательное учреждение  среднего профессионального образования  Ярославской области  Ростовский педагогический колледж</vt:lpstr>
      <vt:lpstr>Профессиональная подготовка</vt:lpstr>
      <vt:lpstr>Профессиональное образование</vt:lpstr>
      <vt:lpstr>Противоречия</vt:lpstr>
      <vt:lpstr>Учреждения профессионального образования</vt:lpstr>
      <vt:lpstr>Модель формирования ИКТ-компетенций выпускников учреждений профессионального образования в соответствии с профессиональным стандартом педагога</vt:lpstr>
      <vt:lpstr>Оператор электронно-вычислительных и вычислительных машин</vt:lpstr>
      <vt:lpstr>Оператор электронно-вычислительных и вычислительных машин</vt:lpstr>
      <vt:lpstr>Краткосрочное обучение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Согомонян</dc:creator>
  <cp:lastModifiedBy>student</cp:lastModifiedBy>
  <cp:revision>49</cp:revision>
  <dcterms:created xsi:type="dcterms:W3CDTF">2014-12-05T12:51:19Z</dcterms:created>
  <dcterms:modified xsi:type="dcterms:W3CDTF">2014-12-08T11:47:53Z</dcterms:modified>
</cp:coreProperties>
</file>